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6_14B827A.xml" ContentType="application/vnd.ms-powerpoint.comments+xml"/>
  <Override PartName="/ppt/comments/modernComment_135_DD212FD3.xml" ContentType="application/vnd.ms-powerpoint.comments+xml"/>
  <Override PartName="/ppt/comments/modernComment_10B_8DBFBBB5.xml" ContentType="application/vnd.ms-powerpoint.comments+xml"/>
  <Override PartName="/ppt/comments/modernComment_10C_C14B902A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4"/>
    <p:sldMasterId id="2147483918" r:id="rId5"/>
  </p:sldMasterIdLst>
  <p:notesMasterIdLst>
    <p:notesMasterId r:id="rId28"/>
  </p:notesMasterIdLst>
  <p:sldIdLst>
    <p:sldId id="256" r:id="rId6"/>
    <p:sldId id="304" r:id="rId7"/>
    <p:sldId id="257" r:id="rId8"/>
    <p:sldId id="30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309" r:id="rId17"/>
    <p:sldId id="287" r:id="rId18"/>
    <p:sldId id="299" r:id="rId19"/>
    <p:sldId id="307" r:id="rId20"/>
    <p:sldId id="308" r:id="rId21"/>
    <p:sldId id="293" r:id="rId22"/>
    <p:sldId id="267" r:id="rId23"/>
    <p:sldId id="268" r:id="rId24"/>
    <p:sldId id="269" r:id="rId25"/>
    <p:sldId id="303" r:id="rId26"/>
    <p:sldId id="280" r:id="rId2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5D3F31-0225-5EBB-97ED-54C3A61663B6}" name="Yann, Chanry" initials="YC" userId="S::cyann@tacomacc.edu::ce6ff28c-a33f-4e3a-ac88-8cb16230233f" providerId="AD"/>
  <p188:author id="{B342786C-ADC0-4184-0577-93F7552733A4}" name="Meyers, Adam" initials="MA" userId="S::ameyers@tacomacc.edu::8fbdd88d-bc4b-4028-9d63-c9e1d697e58c" providerId="AD"/>
  <p188:author id="{FD75F48F-9B93-F4A0-7340-22A33AF22875}" name="Koko, Ma Pwint" initials="KP" userId="S::mkoko@tacomacc.edu::449f83a1-6c2c-4aa6-b0b3-922b4bd33df4" providerId="AD"/>
  <p188:author id="{2D5AD9BE-B790-8742-1036-9366EC34CBC2}" name="McNeley, Jena" initials="MJ" userId="S::jmcneley@tacomacc.edu::ced31d3d-de82-4f46-8a21-bac94a0125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nh, Thi" userId="dc781263-8931-47af-9907-f161f9e6bed2" providerId="ADAL" clId="{C4DF2931-B4FE-423B-8082-819609701787}"/>
    <pc:docChg chg="modSld">
      <pc:chgData name="Huynh, Thi" userId="dc781263-8931-47af-9907-f161f9e6bed2" providerId="ADAL" clId="{C4DF2931-B4FE-423B-8082-819609701787}" dt="2024-04-25T18:38:12.374" v="5" actId="20577"/>
      <pc:docMkLst>
        <pc:docMk/>
      </pc:docMkLst>
      <pc:sldChg chg="modSp">
        <pc:chgData name="Huynh, Thi" userId="dc781263-8931-47af-9907-f161f9e6bed2" providerId="ADAL" clId="{C4DF2931-B4FE-423B-8082-819609701787}" dt="2024-04-25T18:38:12.374" v="5" actId="20577"/>
        <pc:sldMkLst>
          <pc:docMk/>
          <pc:sldMk cId="2102049615" sldId="305"/>
        </pc:sldMkLst>
        <pc:spChg chg="mod">
          <ac:chgData name="Huynh, Thi" userId="dc781263-8931-47af-9907-f161f9e6bed2" providerId="ADAL" clId="{C4DF2931-B4FE-423B-8082-819609701787}" dt="2024-04-25T18:38:12.374" v="5" actId="20577"/>
          <ac:spMkLst>
            <pc:docMk/>
            <pc:sldMk cId="2102049615" sldId="305"/>
            <ac:spMk id="13" creationId="{00000000-0000-0000-0000-000000000000}"/>
          </ac:spMkLst>
        </pc:spChg>
      </pc:sldChg>
    </pc:docChg>
  </pc:docChgLst>
  <pc:docChgLst>
    <pc:chgData name="Koko, Ma Pwint" userId="449f83a1-6c2c-4aa6-b0b3-922b4bd33df4" providerId="ADAL" clId="{274BE2D6-D0FC-4954-9ECC-1DB36B5A6B47}"/>
  </pc:docChgLst>
  <pc:docChgLst>
    <pc:chgData name="Koko, Ma Pwint" userId="449f83a1-6c2c-4aa6-b0b3-922b4bd33df4" providerId="ADAL" clId="{E311AC8D-42CD-4951-97FB-D21F78E4F0A2}"/>
  </pc:docChgLst>
  <pc:docChgLst>
    <pc:chgData name="Koko, Ma Pwint" userId="449f83a1-6c2c-4aa6-b0b3-922b4bd33df4" providerId="ADAL" clId="{9D718002-AF01-4CE6-8969-C2DE60128344}"/>
    <pc:docChg chg="undo custSel modSld">
      <pc:chgData name="Koko, Ma Pwint" userId="449f83a1-6c2c-4aa6-b0b3-922b4bd33df4" providerId="ADAL" clId="{9D718002-AF01-4CE6-8969-C2DE60128344}" dt="2024-04-09T15:55:32.634" v="167" actId="14100"/>
      <pc:docMkLst>
        <pc:docMk/>
      </pc:docMkLst>
      <pc:sldChg chg="addSp modSp">
        <pc:chgData name="Koko, Ma Pwint" userId="449f83a1-6c2c-4aa6-b0b3-922b4bd33df4" providerId="ADAL" clId="{9D718002-AF01-4CE6-8969-C2DE60128344}" dt="2024-04-08T18:32:43.912" v="132" actId="1440"/>
        <pc:sldMkLst>
          <pc:docMk/>
          <pc:sldMk cId="621806431" sldId="257"/>
        </pc:sldMkLst>
        <pc:spChg chg="mod">
          <ac:chgData name="Koko, Ma Pwint" userId="449f83a1-6c2c-4aa6-b0b3-922b4bd33df4" providerId="ADAL" clId="{9D718002-AF01-4CE6-8969-C2DE60128344}" dt="2024-03-22T17:45:53.005" v="125" actId="1076"/>
          <ac:spMkLst>
            <pc:docMk/>
            <pc:sldMk cId="621806431" sldId="257"/>
            <ac:spMk id="2" creationId="{33C59610-0591-4E35-AD0B-D8D74923552A}"/>
          </ac:spMkLst>
        </pc:spChg>
        <pc:spChg chg="mod">
          <ac:chgData name="Koko, Ma Pwint" userId="449f83a1-6c2c-4aa6-b0b3-922b4bd33df4" providerId="ADAL" clId="{9D718002-AF01-4CE6-8969-C2DE60128344}" dt="2024-03-22T17:44:45.104" v="117" actId="1035"/>
          <ac:spMkLst>
            <pc:docMk/>
            <pc:sldMk cId="621806431" sldId="257"/>
            <ac:spMk id="5" creationId="{00000000-0000-0000-0000-000000000000}"/>
          </ac:spMkLst>
        </pc:spChg>
        <pc:spChg chg="mod">
          <ac:chgData name="Koko, Ma Pwint" userId="449f83a1-6c2c-4aa6-b0b3-922b4bd33df4" providerId="ADAL" clId="{9D718002-AF01-4CE6-8969-C2DE60128344}" dt="2024-03-22T17:46:03.878" v="129" actId="1076"/>
          <ac:spMkLst>
            <pc:docMk/>
            <pc:sldMk cId="621806431" sldId="257"/>
            <ac:spMk id="7" creationId="{157D6439-9290-4789-8E6E-D6982ACA9624}"/>
          </ac:spMkLst>
        </pc:spChg>
        <pc:spChg chg="add mod">
          <ac:chgData name="Koko, Ma Pwint" userId="449f83a1-6c2c-4aa6-b0b3-922b4bd33df4" providerId="ADAL" clId="{9D718002-AF01-4CE6-8969-C2DE60128344}" dt="2024-03-22T17:46:07.250" v="131" actId="1076"/>
          <ac:spMkLst>
            <pc:docMk/>
            <pc:sldMk cId="621806431" sldId="257"/>
            <ac:spMk id="10" creationId="{04B91604-2BD5-44D3-828A-547FCB63849A}"/>
          </ac:spMkLst>
        </pc:spChg>
        <pc:spChg chg="mod">
          <ac:chgData name="Koko, Ma Pwint" userId="449f83a1-6c2c-4aa6-b0b3-922b4bd33df4" providerId="ADAL" clId="{9D718002-AF01-4CE6-8969-C2DE60128344}" dt="2024-03-22T17:45:59.460" v="127" actId="1076"/>
          <ac:spMkLst>
            <pc:docMk/>
            <pc:sldMk cId="621806431" sldId="257"/>
            <ac:spMk id="17" creationId="{00000000-0000-0000-0000-000000000000}"/>
          </ac:spMkLst>
        </pc:spChg>
        <pc:picChg chg="mod">
          <ac:chgData name="Koko, Ma Pwint" userId="449f83a1-6c2c-4aa6-b0b3-922b4bd33df4" providerId="ADAL" clId="{9D718002-AF01-4CE6-8969-C2DE60128344}" dt="2024-03-22T17:46:01.358" v="128" actId="1076"/>
          <ac:picMkLst>
            <pc:docMk/>
            <pc:sldMk cId="621806431" sldId="257"/>
            <ac:picMk id="4" creationId="{DAE2B8FB-D477-4BE2-9A62-08A025F1927B}"/>
          </ac:picMkLst>
        </pc:picChg>
        <pc:picChg chg="mod">
          <ac:chgData name="Koko, Ma Pwint" userId="449f83a1-6c2c-4aa6-b0b3-922b4bd33df4" providerId="ADAL" clId="{9D718002-AF01-4CE6-8969-C2DE60128344}" dt="2024-03-22T17:45:57.218" v="126" actId="1076"/>
          <ac:picMkLst>
            <pc:docMk/>
            <pc:sldMk cId="621806431" sldId="257"/>
            <ac:picMk id="6" creationId="{3EBDEC88-20F9-058F-EE43-0F52EEDB6601}"/>
          </ac:picMkLst>
        </pc:picChg>
        <pc:picChg chg="add mod">
          <ac:chgData name="Koko, Ma Pwint" userId="449f83a1-6c2c-4aa6-b0b3-922b4bd33df4" providerId="ADAL" clId="{9D718002-AF01-4CE6-8969-C2DE60128344}" dt="2024-04-08T18:32:43.912" v="132" actId="1440"/>
          <ac:picMkLst>
            <pc:docMk/>
            <pc:sldMk cId="621806431" sldId="257"/>
            <ac:picMk id="9" creationId="{E533E4D5-568B-4FA1-8670-12D19097E7ED}"/>
          </ac:picMkLst>
        </pc:picChg>
        <pc:picChg chg="mod">
          <ac:chgData name="Koko, Ma Pwint" userId="449f83a1-6c2c-4aa6-b0b3-922b4bd33df4" providerId="ADAL" clId="{9D718002-AF01-4CE6-8969-C2DE60128344}" dt="2024-03-22T17:44:42.220" v="109" actId="1076"/>
          <ac:picMkLst>
            <pc:docMk/>
            <pc:sldMk cId="621806431" sldId="257"/>
            <ac:picMk id="19" creationId="{4F488155-9775-4132-B7D7-3F755AAB2991}"/>
          </ac:picMkLst>
        </pc:picChg>
      </pc:sldChg>
      <pc:sldChg chg="addSp delSp modSp">
        <pc:chgData name="Koko, Ma Pwint" userId="449f83a1-6c2c-4aa6-b0b3-922b4bd33df4" providerId="ADAL" clId="{9D718002-AF01-4CE6-8969-C2DE60128344}" dt="2024-04-09T15:55:32.634" v="167" actId="14100"/>
        <pc:sldMkLst>
          <pc:docMk/>
          <pc:sldMk cId="2102049615" sldId="305"/>
        </pc:sldMkLst>
        <pc:picChg chg="add del mod">
          <ac:chgData name="Koko, Ma Pwint" userId="449f83a1-6c2c-4aa6-b0b3-922b4bd33df4" providerId="ADAL" clId="{9D718002-AF01-4CE6-8969-C2DE60128344}" dt="2024-04-09T15:55:32.634" v="167" actId="14100"/>
          <ac:picMkLst>
            <pc:docMk/>
            <pc:sldMk cId="2102049615" sldId="305"/>
            <ac:picMk id="8" creationId="{C8E7CD47-56AA-4133-911D-583CEDB0329F}"/>
          </ac:picMkLst>
        </pc:picChg>
        <pc:picChg chg="del">
          <ac:chgData name="Koko, Ma Pwint" userId="449f83a1-6c2c-4aa6-b0b3-922b4bd33df4" providerId="ADAL" clId="{9D718002-AF01-4CE6-8969-C2DE60128344}" dt="2024-04-09T15:53:35.697" v="133" actId="478"/>
          <ac:picMkLst>
            <pc:docMk/>
            <pc:sldMk cId="2102049615" sldId="305"/>
            <ac:picMk id="15" creationId="{AC1CB7FF-FC81-46D8-8527-63317F996AB6}"/>
          </ac:picMkLst>
        </pc:picChg>
      </pc:sldChg>
      <pc:sldChg chg="modSp">
        <pc:chgData name="Koko, Ma Pwint" userId="449f83a1-6c2c-4aa6-b0b3-922b4bd33df4" providerId="ADAL" clId="{9D718002-AF01-4CE6-8969-C2DE60128344}" dt="2024-03-22T17:40:42.145" v="2" actId="20577"/>
        <pc:sldMkLst>
          <pc:docMk/>
          <pc:sldMk cId="4085169018" sldId="308"/>
        </pc:sldMkLst>
        <pc:spChg chg="mod">
          <ac:chgData name="Koko, Ma Pwint" userId="449f83a1-6c2c-4aa6-b0b3-922b4bd33df4" providerId="ADAL" clId="{9D718002-AF01-4CE6-8969-C2DE60128344}" dt="2024-03-22T17:40:42.145" v="2" actId="20577"/>
          <ac:spMkLst>
            <pc:docMk/>
            <pc:sldMk cId="4085169018" sldId="308"/>
            <ac:spMk id="4" creationId="{4981D2B5-03B5-4E82-BAC8-5B186E8FD3DC}"/>
          </ac:spMkLst>
        </pc:spChg>
      </pc:sldChg>
    </pc:docChg>
  </pc:docChgLst>
</pc:chgInfo>
</file>

<file path=ppt/comments/modernComment_106_14B82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6E4791-06EE-4535-AF2F-A653755503C1}" authorId="{2D5AD9BE-B790-8742-1036-9366EC34CBC2}" created="2023-10-13T18:40:24.761">
    <pc:sldMkLst xmlns:pc="http://schemas.microsoft.com/office/powerpoint/2013/main/command">
      <pc:docMk/>
      <pc:sldMk cId="21725818" sldId="262"/>
    </pc:sldMkLst>
    <p188:txBody>
      <a:bodyPr/>
      <a:lstStyle/>
      <a:p>
        <a:r>
          <a:rPr lang="en-US"/>
          <a:t>pound in completion of WAFSA or FASFSA for continued aid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8T22:29:09.649" authorId="{B342786C-ADC0-4184-0577-93F7552733A4}"/>
          </p223:rxn>
        </p223:reactions>
      </p:ext>
    </p188:extLst>
  </p188:cm>
</p188:cmLst>
</file>

<file path=ppt/comments/modernComment_10B_8DBFBB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BEDE6B-A8A8-46B4-96B9-155EAAA8E39F}" authorId="{2D5AD9BE-B790-8742-1036-9366EC34CBC2}" created="2023-10-13T18:37:38.8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8152885" sldId="267"/>
      <ac:graphicFrameMk id="6" creationId="{99E086B3-CC58-4809-8A20-F7BC5F1740A5}"/>
    </ac:deMkLst>
    <p188:txBody>
      <a:bodyPr/>
      <a:lstStyle/>
      <a:p>
        <a:r>
          <a:rPr lang="en-US"/>
          <a:t>fsafa completion is based off of completion of fasfa, application to TCC, and all requested documents being submitted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56:53.372" authorId="{FD75F48F-9B93-F4A0-7340-22A33AF22875}"/>
          </p223:rxn>
        </p223:reactions>
      </p:ext>
    </p188:extLst>
  </p188:cm>
  <p188:cm id="{65D8875F-5515-47F4-82F5-9075E5A4980C}" authorId="{2D5AD9BE-B790-8742-1036-9366EC34CBC2}" created="2023-10-13T18:38:36.3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8152885" sldId="267"/>
      <ac:graphicFrameMk id="6" creationId="{99E086B3-CC58-4809-8A20-F7BC5F1740A5}"/>
    </ac:deMkLst>
    <p188:replyLst>
      <p188:reply id="{AFD835E7-7BE8-4A25-A8C4-0A63834BBA25}" authorId="{FD75F48F-9B93-F4A0-7340-22A33AF22875}" created="2023-10-13T18:58:19.675">
        <p188:txBody>
          <a:bodyPr/>
          <a:lstStyle/>
          <a:p>
            <a:r>
              <a:rPr lang="en-US"/>
              <a:t>We do talk about the importance info on the tcc fa page during the check list. Thanks for reminding about the canvas page, I will makes note about it.</a:t>
            </a:r>
          </a:p>
        </p188:txBody>
      </p188:reply>
    </p188:replyLst>
    <p188:txBody>
      <a:bodyPr/>
      <a:lstStyle/>
      <a:p>
        <a:r>
          <a:rPr lang="en-US"/>
          <a:t>Important info for fin aid is on tcc website but self enrollment in fin aid and planning canvas is essential for success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56:55.497" authorId="{FD75F48F-9B93-F4A0-7340-22A33AF22875}"/>
          </p223:rxn>
        </p223:reactions>
      </p:ext>
    </p188:extLst>
  </p188:cm>
</p188:cmLst>
</file>

<file path=ppt/comments/modernComment_10C_C14B902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82883B-1888-43F4-8454-4D6DF77C09DC}" authorId="{2D5AD9BE-B790-8742-1036-9366EC34CBC2}" created="2023-10-13T18:39:20.650">
    <pc:sldMkLst xmlns:pc="http://schemas.microsoft.com/office/powerpoint/2013/main/command">
      <pc:docMk/>
      <pc:sldMk cId="3242954794" sldId="268"/>
    </pc:sldMkLst>
    <p188:txBody>
      <a:bodyPr/>
      <a:lstStyle/>
      <a:p>
        <a:r>
          <a:rPr lang="en-US"/>
          <a:t>not apply for workstudy, request workstudy then apply for a workstudy position</a:t>
        </a:r>
      </a:p>
    </p188:txBody>
  </p188:cm>
</p188:cmLst>
</file>

<file path=ppt/comments/modernComment_135_DD212F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337B8E-FF42-4542-9045-C8495C070B84}" authorId="{365D3F31-0225-5EBB-97ED-54C3A61663B6}" created="2023-10-13T23:29:52.367">
    <pc:sldMkLst xmlns:pc="http://schemas.microsoft.com/office/powerpoint/2013/main/command">
      <pc:docMk/>
      <pc:sldMk cId="3709939667" sldId="309"/>
    </pc:sldMkLst>
    <p188:txBody>
      <a:bodyPr/>
      <a:lstStyle/>
      <a:p>
        <a:r>
          <a:rPr lang="en-US"/>
          <a:t>I heart this. :)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6T15:36:15.574" authorId="{FD75F48F-9B93-F4A0-7340-22A33AF22875}"/>
          </p223:rxn>
        </p223:reactions>
      </p:ext>
    </p188:extLst>
  </p188:cm>
</p188:cmLst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ksource-pierce.org/" TargetMode="External"/><Relationship Id="rId1" Type="http://schemas.openxmlformats.org/officeDocument/2006/relationships/hyperlink" Target="https://www.tacomacc.edu/tcc-life/career_center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E13B8-F438-45B4-8745-E4C486BAC1D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7A918-83A4-4039-995E-F0BE030B2965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591D7D60-88FC-486C-812F-909B41755185}" type="parTrans" cxnId="{04E7965C-78AA-4F2F-B2F8-B430D6361AA4}">
      <dgm:prSet/>
      <dgm:spPr/>
      <dgm:t>
        <a:bodyPr/>
        <a:lstStyle/>
        <a:p>
          <a:endParaRPr lang="en-US"/>
        </a:p>
      </dgm:t>
    </dgm:pt>
    <dgm:pt modelId="{E59B3AF8-9A0D-41B9-AF7C-FD9D401D8176}" type="sibTrans" cxnId="{04E7965C-78AA-4F2F-B2F8-B430D6361AA4}">
      <dgm:prSet/>
      <dgm:spPr/>
      <dgm:t>
        <a:bodyPr/>
        <a:lstStyle/>
        <a:p>
          <a:endParaRPr lang="en-US"/>
        </a:p>
      </dgm:t>
    </dgm:pt>
    <dgm:pt modelId="{DAD2345B-CCCE-4152-8AD6-11823A37D3B3}">
      <dgm:prSet phldrT="[Text]"/>
      <dgm:spPr/>
      <dgm:t>
        <a:bodyPr/>
        <a:lstStyle/>
        <a:p>
          <a:pPr algn="l"/>
          <a:r>
            <a:rPr lang="en-US" b="1">
              <a:latin typeface="Calibri "/>
            </a:rPr>
            <a:t>Go over PowerPoint presentation to learn about Workforce programs</a:t>
          </a:r>
        </a:p>
      </dgm:t>
    </dgm:pt>
    <dgm:pt modelId="{C32DAEE1-9D17-4C09-976A-7A57AFC0A96C}" type="parTrans" cxnId="{7316E991-2B98-4689-A9BA-1BAE49604484}">
      <dgm:prSet/>
      <dgm:spPr/>
      <dgm:t>
        <a:bodyPr/>
        <a:lstStyle/>
        <a:p>
          <a:endParaRPr lang="en-US"/>
        </a:p>
      </dgm:t>
    </dgm:pt>
    <dgm:pt modelId="{569C0591-2E3E-4896-9127-D8C8A62542CB}" type="sibTrans" cxnId="{7316E991-2B98-4689-A9BA-1BAE49604484}">
      <dgm:prSet/>
      <dgm:spPr/>
      <dgm:t>
        <a:bodyPr/>
        <a:lstStyle/>
        <a:p>
          <a:endParaRPr lang="en-US"/>
        </a:p>
      </dgm:t>
    </dgm:pt>
    <dgm:pt modelId="{E92BB488-8D5A-4D2E-A9AC-AFE7C004E8C4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E9FE010B-CDF0-4C0D-9760-3D29C3F5688B}" type="parTrans" cxnId="{26C82F67-A822-4708-8055-3721B95C71C0}">
      <dgm:prSet/>
      <dgm:spPr/>
      <dgm:t>
        <a:bodyPr/>
        <a:lstStyle/>
        <a:p>
          <a:endParaRPr lang="en-US"/>
        </a:p>
      </dgm:t>
    </dgm:pt>
    <dgm:pt modelId="{C0BDA660-45F4-4895-9981-AA5965A2B541}" type="sibTrans" cxnId="{26C82F67-A822-4708-8055-3721B95C71C0}">
      <dgm:prSet/>
      <dgm:spPr/>
      <dgm:t>
        <a:bodyPr/>
        <a:lstStyle/>
        <a:p>
          <a:endParaRPr lang="en-US"/>
        </a:p>
      </dgm:t>
    </dgm:pt>
    <dgm:pt modelId="{62E4EE1B-5E29-40D1-854E-0C99C20D920C}">
      <dgm:prSet phldrT="[Text]"/>
      <dgm:spPr/>
      <dgm:t>
        <a:bodyPr/>
        <a:lstStyle/>
        <a:p>
          <a:pPr rtl="0"/>
          <a:r>
            <a:rPr lang="en-US" b="1">
              <a:latin typeface="+mn-lt"/>
            </a:rPr>
            <a:t>Complete and Submit the online Workforce Intake Application</a:t>
          </a:r>
        </a:p>
      </dgm:t>
    </dgm:pt>
    <dgm:pt modelId="{096E32EE-3BA9-46B3-86AD-5A7C02F40681}" type="parTrans" cxnId="{42E13ACB-84C0-4C2C-8938-2C3EBF2968B1}">
      <dgm:prSet/>
      <dgm:spPr/>
      <dgm:t>
        <a:bodyPr/>
        <a:lstStyle/>
        <a:p>
          <a:endParaRPr lang="en-US"/>
        </a:p>
      </dgm:t>
    </dgm:pt>
    <dgm:pt modelId="{D703D83F-D604-4540-9CCA-7A127901B595}" type="sibTrans" cxnId="{42E13ACB-84C0-4C2C-8938-2C3EBF2968B1}">
      <dgm:prSet/>
      <dgm:spPr/>
      <dgm:t>
        <a:bodyPr/>
        <a:lstStyle/>
        <a:p>
          <a:endParaRPr lang="en-US"/>
        </a:p>
      </dgm:t>
    </dgm:pt>
    <dgm:pt modelId="{BDD72F96-A0E1-4F8D-BDD2-BA5BA38D0881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FDC98508-C90B-4053-8C39-39209750FD2E}" type="parTrans" cxnId="{7CF3BE19-80C9-46C4-9306-12AB80EBF4D9}">
      <dgm:prSet/>
      <dgm:spPr/>
      <dgm:t>
        <a:bodyPr/>
        <a:lstStyle/>
        <a:p>
          <a:endParaRPr lang="en-US"/>
        </a:p>
      </dgm:t>
    </dgm:pt>
    <dgm:pt modelId="{4F9C0384-6462-4F0D-985C-D088289283D8}" type="sibTrans" cxnId="{7CF3BE19-80C9-46C4-9306-12AB80EBF4D9}">
      <dgm:prSet/>
      <dgm:spPr/>
      <dgm:t>
        <a:bodyPr/>
        <a:lstStyle/>
        <a:p>
          <a:endParaRPr lang="en-US"/>
        </a:p>
      </dgm:t>
    </dgm:pt>
    <dgm:pt modelId="{367AF73C-EE84-45B0-8230-2BB67435C72F}">
      <dgm:prSet phldrT="[Text]"/>
      <dgm:spPr/>
      <dgm:t>
        <a:bodyPr/>
        <a:lstStyle/>
        <a:p>
          <a:pPr rtl="0"/>
          <a:r>
            <a:rPr lang="en-US" b="1">
              <a:latin typeface="+mn-lt"/>
            </a:rPr>
            <a:t>Review the Workforce Student Checklist</a:t>
          </a:r>
        </a:p>
      </dgm:t>
    </dgm:pt>
    <dgm:pt modelId="{D8E0059D-9921-4E01-82E7-CABA4FA02352}" type="parTrans" cxnId="{8521855F-D8FB-4218-A146-5AEB2636D4B1}">
      <dgm:prSet/>
      <dgm:spPr/>
      <dgm:t>
        <a:bodyPr/>
        <a:lstStyle/>
        <a:p>
          <a:endParaRPr lang="en-US"/>
        </a:p>
      </dgm:t>
    </dgm:pt>
    <dgm:pt modelId="{38BCDEA4-A43D-4C77-877B-E8A8435E43E9}" type="sibTrans" cxnId="{8521855F-D8FB-4218-A146-5AEB2636D4B1}">
      <dgm:prSet/>
      <dgm:spPr/>
      <dgm:t>
        <a:bodyPr/>
        <a:lstStyle/>
        <a:p>
          <a:endParaRPr lang="en-US"/>
        </a:p>
      </dgm:t>
    </dgm:pt>
    <dgm:pt modelId="{20432ECD-3050-40FB-9112-191A68430F61}">
      <dgm:prSet/>
      <dgm:spPr/>
      <dgm:t>
        <a:bodyPr/>
        <a:lstStyle/>
        <a:p>
          <a:pPr algn="l"/>
          <a:endParaRPr lang="en-US" b="1"/>
        </a:p>
      </dgm:t>
    </dgm:pt>
    <dgm:pt modelId="{E6028674-FB54-4CB1-926C-29A015FE94B7}" type="parTrans" cxnId="{F061F7F5-8F68-4BF9-BD4A-397DAE99B5AB}">
      <dgm:prSet/>
      <dgm:spPr/>
      <dgm:t>
        <a:bodyPr/>
        <a:lstStyle/>
        <a:p>
          <a:endParaRPr lang="en-US"/>
        </a:p>
      </dgm:t>
    </dgm:pt>
    <dgm:pt modelId="{4527EEDD-3F03-4760-A5D0-DD0653AC8EA2}" type="sibTrans" cxnId="{F061F7F5-8F68-4BF9-BD4A-397DAE99B5AB}">
      <dgm:prSet/>
      <dgm:spPr/>
      <dgm:t>
        <a:bodyPr/>
        <a:lstStyle/>
        <a:p>
          <a:endParaRPr lang="en-US"/>
        </a:p>
      </dgm:t>
    </dgm:pt>
    <dgm:pt modelId="{F9BE56EF-3B9F-433A-8BCC-49F7D2C63835}">
      <dgm:prSet/>
      <dgm:spPr/>
      <dgm:t>
        <a:bodyPr/>
        <a:lstStyle/>
        <a:p>
          <a:r>
            <a:rPr lang="en-US"/>
            <a:t>4</a:t>
          </a:r>
        </a:p>
      </dgm:t>
    </dgm:pt>
    <dgm:pt modelId="{91003EC8-7347-4554-8478-8DEF0BA5537E}" type="parTrans" cxnId="{2FF74A62-7C24-4B91-89D1-00B90EA17DB2}">
      <dgm:prSet/>
      <dgm:spPr/>
      <dgm:t>
        <a:bodyPr/>
        <a:lstStyle/>
        <a:p>
          <a:endParaRPr lang="en-US"/>
        </a:p>
      </dgm:t>
    </dgm:pt>
    <dgm:pt modelId="{D6471EA0-2989-4F4A-A05D-811D14A56E51}" type="sibTrans" cxnId="{2FF74A62-7C24-4B91-89D1-00B90EA17DB2}">
      <dgm:prSet/>
      <dgm:spPr/>
      <dgm:t>
        <a:bodyPr/>
        <a:lstStyle/>
        <a:p>
          <a:endParaRPr lang="en-US"/>
        </a:p>
      </dgm:t>
    </dgm:pt>
    <dgm:pt modelId="{6DF646B8-5101-4CA0-BC19-2CF49B089840}">
      <dgm:prSet/>
      <dgm:spPr/>
      <dgm:t>
        <a:bodyPr/>
        <a:lstStyle/>
        <a:p>
          <a:r>
            <a:rPr lang="en-US" b="1"/>
            <a:t>Answer questions</a:t>
          </a:r>
        </a:p>
      </dgm:t>
    </dgm:pt>
    <dgm:pt modelId="{CD678DAB-31A8-478A-AFA5-2BFFA895F197}" type="parTrans" cxnId="{B62604A0-FE31-4C25-B76A-48447F5B2C96}">
      <dgm:prSet/>
      <dgm:spPr/>
      <dgm:t>
        <a:bodyPr/>
        <a:lstStyle/>
        <a:p>
          <a:endParaRPr lang="en-US"/>
        </a:p>
      </dgm:t>
    </dgm:pt>
    <dgm:pt modelId="{ACFA61FF-F008-424D-8B08-6E58C8CAD6D9}" type="sibTrans" cxnId="{B62604A0-FE31-4C25-B76A-48447F5B2C96}">
      <dgm:prSet/>
      <dgm:spPr/>
      <dgm:t>
        <a:bodyPr/>
        <a:lstStyle/>
        <a:p>
          <a:endParaRPr lang="en-US"/>
        </a:p>
      </dgm:t>
    </dgm:pt>
    <dgm:pt modelId="{0B816A3C-D3B9-477D-B00E-2CD86B6EF381}">
      <dgm:prSet phldrT="[Text]"/>
      <dgm:spPr/>
      <dgm:t>
        <a:bodyPr/>
        <a:lstStyle/>
        <a:p>
          <a:pPr algn="l"/>
          <a:endParaRPr lang="en-US" b="1"/>
        </a:p>
      </dgm:t>
    </dgm:pt>
    <dgm:pt modelId="{AF74BD97-80B5-4BEA-B4B9-E8D8942E4BA8}" type="parTrans" cxnId="{0E122855-4089-46AC-AFE4-1BFB5ADA2BDE}">
      <dgm:prSet/>
      <dgm:spPr/>
      <dgm:t>
        <a:bodyPr/>
        <a:lstStyle/>
        <a:p>
          <a:endParaRPr lang="en-US"/>
        </a:p>
      </dgm:t>
    </dgm:pt>
    <dgm:pt modelId="{E41CB692-FAA9-4898-A66B-2EA080955EB6}" type="sibTrans" cxnId="{0E122855-4089-46AC-AFE4-1BFB5ADA2BDE}">
      <dgm:prSet/>
      <dgm:spPr/>
      <dgm:t>
        <a:bodyPr/>
        <a:lstStyle/>
        <a:p>
          <a:endParaRPr lang="en-US"/>
        </a:p>
      </dgm:t>
    </dgm:pt>
    <dgm:pt modelId="{3E21A885-942A-4601-A980-B00501D482A0}" type="pres">
      <dgm:prSet presAssocID="{A6EE13B8-F438-45B4-8745-E4C486BAC1DE}" presName="linearFlow" presStyleCnt="0">
        <dgm:presLayoutVars>
          <dgm:dir/>
          <dgm:animLvl val="lvl"/>
          <dgm:resizeHandles val="exact"/>
        </dgm:presLayoutVars>
      </dgm:prSet>
      <dgm:spPr/>
    </dgm:pt>
    <dgm:pt modelId="{EC1FF98E-B967-44FA-B682-C57A35A561E8}" type="pres">
      <dgm:prSet presAssocID="{3927A918-83A4-4039-995E-F0BE030B2965}" presName="composite" presStyleCnt="0"/>
      <dgm:spPr/>
    </dgm:pt>
    <dgm:pt modelId="{E0B76A88-A9EC-4267-AC20-8B6D699A24FE}" type="pres">
      <dgm:prSet presAssocID="{3927A918-83A4-4039-995E-F0BE030B296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3CF2437-0556-41BD-AEFB-1773753DEDC0}" type="pres">
      <dgm:prSet presAssocID="{3927A918-83A4-4039-995E-F0BE030B2965}" presName="descendantText" presStyleLbl="alignAcc1" presStyleIdx="0" presStyleCnt="4">
        <dgm:presLayoutVars>
          <dgm:bulletEnabled val="1"/>
        </dgm:presLayoutVars>
      </dgm:prSet>
      <dgm:spPr/>
    </dgm:pt>
    <dgm:pt modelId="{D40A33FC-3427-4B4B-9E3F-C85678A028B1}" type="pres">
      <dgm:prSet presAssocID="{E59B3AF8-9A0D-41B9-AF7C-FD9D401D8176}" presName="sp" presStyleCnt="0"/>
      <dgm:spPr/>
    </dgm:pt>
    <dgm:pt modelId="{79B0D62B-4BAD-4548-9800-14F5A9925B18}" type="pres">
      <dgm:prSet presAssocID="{E92BB488-8D5A-4D2E-A9AC-AFE7C004E8C4}" presName="composite" presStyleCnt="0"/>
      <dgm:spPr/>
    </dgm:pt>
    <dgm:pt modelId="{85DC9484-C8BC-4C5A-BC01-F6EFF3311E8D}" type="pres">
      <dgm:prSet presAssocID="{E92BB488-8D5A-4D2E-A9AC-AFE7C004E8C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C279FAA4-FCA3-4D0A-92ED-607EFDA0EB06}" type="pres">
      <dgm:prSet presAssocID="{E92BB488-8D5A-4D2E-A9AC-AFE7C004E8C4}" presName="descendantText" presStyleLbl="alignAcc1" presStyleIdx="1" presStyleCnt="4">
        <dgm:presLayoutVars>
          <dgm:bulletEnabled val="1"/>
        </dgm:presLayoutVars>
      </dgm:prSet>
      <dgm:spPr/>
    </dgm:pt>
    <dgm:pt modelId="{3736BCE2-7049-45EC-BB1F-3B2F502C94EC}" type="pres">
      <dgm:prSet presAssocID="{C0BDA660-45F4-4895-9981-AA5965A2B541}" presName="sp" presStyleCnt="0"/>
      <dgm:spPr/>
    </dgm:pt>
    <dgm:pt modelId="{7129A68B-5C36-48C5-AB0B-0A10F0A9C03A}" type="pres">
      <dgm:prSet presAssocID="{BDD72F96-A0E1-4F8D-BDD2-BA5BA38D0881}" presName="composite" presStyleCnt="0"/>
      <dgm:spPr/>
    </dgm:pt>
    <dgm:pt modelId="{4A78600C-E2B3-4345-921F-6F66FB98F669}" type="pres">
      <dgm:prSet presAssocID="{BDD72F96-A0E1-4F8D-BDD2-BA5BA38D088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DB75ABA-A1E2-4A5A-9A97-8C7E0C8874A9}" type="pres">
      <dgm:prSet presAssocID="{BDD72F96-A0E1-4F8D-BDD2-BA5BA38D0881}" presName="descendantText" presStyleLbl="alignAcc1" presStyleIdx="2" presStyleCnt="4" custLinFactNeighborX="22" custLinFactNeighborY="-2254">
        <dgm:presLayoutVars>
          <dgm:bulletEnabled val="1"/>
        </dgm:presLayoutVars>
      </dgm:prSet>
      <dgm:spPr/>
    </dgm:pt>
    <dgm:pt modelId="{CA688A9E-F6BC-4234-9AA7-3D092D7EF38D}" type="pres">
      <dgm:prSet presAssocID="{4F9C0384-6462-4F0D-985C-D088289283D8}" presName="sp" presStyleCnt="0"/>
      <dgm:spPr/>
    </dgm:pt>
    <dgm:pt modelId="{CD662B68-9C95-417D-97F8-662869BA9EE0}" type="pres">
      <dgm:prSet presAssocID="{F9BE56EF-3B9F-433A-8BCC-49F7D2C63835}" presName="composite" presStyleCnt="0"/>
      <dgm:spPr/>
    </dgm:pt>
    <dgm:pt modelId="{2A93F0CB-616C-4723-ADFB-756636A5C061}" type="pres">
      <dgm:prSet presAssocID="{F9BE56EF-3B9F-433A-8BCC-49F7D2C6383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E042965-ED23-4C08-9DD5-3365760E682B}" type="pres">
      <dgm:prSet presAssocID="{F9BE56EF-3B9F-433A-8BCC-49F7D2C6383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F235612-536F-4421-A064-6D13D752E279}" type="presOf" srcId="{3927A918-83A4-4039-995E-F0BE030B2965}" destId="{E0B76A88-A9EC-4267-AC20-8B6D699A24FE}" srcOrd="0" destOrd="0" presId="urn:microsoft.com/office/officeart/2005/8/layout/chevron2"/>
    <dgm:cxn modelId="{7CF3BE19-80C9-46C4-9306-12AB80EBF4D9}" srcId="{A6EE13B8-F438-45B4-8745-E4C486BAC1DE}" destId="{BDD72F96-A0E1-4F8D-BDD2-BA5BA38D0881}" srcOrd="2" destOrd="0" parTransId="{FDC98508-C90B-4053-8C39-39209750FD2E}" sibTransId="{4F9C0384-6462-4F0D-985C-D088289283D8}"/>
    <dgm:cxn modelId="{04E7965C-78AA-4F2F-B2F8-B430D6361AA4}" srcId="{A6EE13B8-F438-45B4-8745-E4C486BAC1DE}" destId="{3927A918-83A4-4039-995E-F0BE030B2965}" srcOrd="0" destOrd="0" parTransId="{591D7D60-88FC-486C-812F-909B41755185}" sibTransId="{E59B3AF8-9A0D-41B9-AF7C-FD9D401D8176}"/>
    <dgm:cxn modelId="{8521855F-D8FB-4218-A146-5AEB2636D4B1}" srcId="{BDD72F96-A0E1-4F8D-BDD2-BA5BA38D0881}" destId="{367AF73C-EE84-45B0-8230-2BB67435C72F}" srcOrd="0" destOrd="0" parTransId="{D8E0059D-9921-4E01-82E7-CABA4FA02352}" sibTransId="{38BCDEA4-A43D-4C77-877B-E8A8435E43E9}"/>
    <dgm:cxn modelId="{2FF74A62-7C24-4B91-89D1-00B90EA17DB2}" srcId="{A6EE13B8-F438-45B4-8745-E4C486BAC1DE}" destId="{F9BE56EF-3B9F-433A-8BCC-49F7D2C63835}" srcOrd="3" destOrd="0" parTransId="{91003EC8-7347-4554-8478-8DEF0BA5537E}" sibTransId="{D6471EA0-2989-4F4A-A05D-811D14A56E51}"/>
    <dgm:cxn modelId="{26C82F67-A822-4708-8055-3721B95C71C0}" srcId="{A6EE13B8-F438-45B4-8745-E4C486BAC1DE}" destId="{E92BB488-8D5A-4D2E-A9AC-AFE7C004E8C4}" srcOrd="1" destOrd="0" parTransId="{E9FE010B-CDF0-4C0D-9760-3D29C3F5688B}" sibTransId="{C0BDA660-45F4-4895-9981-AA5965A2B541}"/>
    <dgm:cxn modelId="{0E122855-4089-46AC-AFE4-1BFB5ADA2BDE}" srcId="{3927A918-83A4-4039-995E-F0BE030B2965}" destId="{0B816A3C-D3B9-477D-B00E-2CD86B6EF381}" srcOrd="0" destOrd="0" parTransId="{AF74BD97-80B5-4BEA-B4B9-E8D8942E4BA8}" sibTransId="{E41CB692-FAA9-4898-A66B-2EA080955EB6}"/>
    <dgm:cxn modelId="{BE5EA957-43E9-4F74-8F77-4F4365D26E2D}" type="presOf" srcId="{F9BE56EF-3B9F-433A-8BCC-49F7D2C63835}" destId="{2A93F0CB-616C-4723-ADFB-756636A5C061}" srcOrd="0" destOrd="0" presId="urn:microsoft.com/office/officeart/2005/8/layout/chevron2"/>
    <dgm:cxn modelId="{B870337E-FD93-4E34-ACA4-8C47087C7870}" type="presOf" srcId="{0B816A3C-D3B9-477D-B00E-2CD86B6EF381}" destId="{13CF2437-0556-41BD-AEFB-1773753DEDC0}" srcOrd="0" destOrd="0" presId="urn:microsoft.com/office/officeart/2005/8/layout/chevron2"/>
    <dgm:cxn modelId="{413BD088-C2D5-42E8-B80C-7E43D6A33DA6}" type="presOf" srcId="{BDD72F96-A0E1-4F8D-BDD2-BA5BA38D0881}" destId="{4A78600C-E2B3-4345-921F-6F66FB98F669}" srcOrd="0" destOrd="0" presId="urn:microsoft.com/office/officeart/2005/8/layout/chevron2"/>
    <dgm:cxn modelId="{669FC090-0A64-4959-B904-32A35815D786}" type="presOf" srcId="{E92BB488-8D5A-4D2E-A9AC-AFE7C004E8C4}" destId="{85DC9484-C8BC-4C5A-BC01-F6EFF3311E8D}" srcOrd="0" destOrd="0" presId="urn:microsoft.com/office/officeart/2005/8/layout/chevron2"/>
    <dgm:cxn modelId="{7316E991-2B98-4689-A9BA-1BAE49604484}" srcId="{3927A918-83A4-4039-995E-F0BE030B2965}" destId="{DAD2345B-CCCE-4152-8AD6-11823A37D3B3}" srcOrd="1" destOrd="0" parTransId="{C32DAEE1-9D17-4C09-976A-7A57AFC0A96C}" sibTransId="{569C0591-2E3E-4896-9127-D8C8A62542CB}"/>
    <dgm:cxn modelId="{B62604A0-FE31-4C25-B76A-48447F5B2C96}" srcId="{F9BE56EF-3B9F-433A-8BCC-49F7D2C63835}" destId="{6DF646B8-5101-4CA0-BC19-2CF49B089840}" srcOrd="0" destOrd="0" parTransId="{CD678DAB-31A8-478A-AFA5-2BFFA895F197}" sibTransId="{ACFA61FF-F008-424D-8B08-6E58C8CAD6D9}"/>
    <dgm:cxn modelId="{85929AAA-550C-4BBE-9008-835CAD00F515}" type="presOf" srcId="{62E4EE1B-5E29-40D1-854E-0C99C20D920C}" destId="{C279FAA4-FCA3-4D0A-92ED-607EFDA0EB06}" srcOrd="0" destOrd="0" presId="urn:microsoft.com/office/officeart/2005/8/layout/chevron2"/>
    <dgm:cxn modelId="{1EFC38CB-5650-489C-A959-C7C0D19BC893}" type="presOf" srcId="{367AF73C-EE84-45B0-8230-2BB67435C72F}" destId="{5DB75ABA-A1E2-4A5A-9A97-8C7E0C8874A9}" srcOrd="0" destOrd="0" presId="urn:microsoft.com/office/officeart/2005/8/layout/chevron2"/>
    <dgm:cxn modelId="{42E13ACB-84C0-4C2C-8938-2C3EBF2968B1}" srcId="{E92BB488-8D5A-4D2E-A9AC-AFE7C004E8C4}" destId="{62E4EE1B-5E29-40D1-854E-0C99C20D920C}" srcOrd="0" destOrd="0" parTransId="{096E32EE-3BA9-46B3-86AD-5A7C02F40681}" sibTransId="{D703D83F-D604-4540-9CCA-7A127901B595}"/>
    <dgm:cxn modelId="{4A155BD6-89B4-4B92-A953-CF66B835F536}" type="presOf" srcId="{DAD2345B-CCCE-4152-8AD6-11823A37D3B3}" destId="{13CF2437-0556-41BD-AEFB-1773753DEDC0}" srcOrd="0" destOrd="1" presId="urn:microsoft.com/office/officeart/2005/8/layout/chevron2"/>
    <dgm:cxn modelId="{F62000DD-D77A-4619-8CF5-F9FA78FDEDAD}" type="presOf" srcId="{A6EE13B8-F438-45B4-8745-E4C486BAC1DE}" destId="{3E21A885-942A-4601-A980-B00501D482A0}" srcOrd="0" destOrd="0" presId="urn:microsoft.com/office/officeart/2005/8/layout/chevron2"/>
    <dgm:cxn modelId="{F061F7F5-8F68-4BF9-BD4A-397DAE99B5AB}" srcId="{3927A918-83A4-4039-995E-F0BE030B2965}" destId="{20432ECD-3050-40FB-9112-191A68430F61}" srcOrd="2" destOrd="0" parTransId="{E6028674-FB54-4CB1-926C-29A015FE94B7}" sibTransId="{4527EEDD-3F03-4760-A5D0-DD0653AC8EA2}"/>
    <dgm:cxn modelId="{A6408EFC-5BAA-4A31-BAE4-060F87DE3B5D}" type="presOf" srcId="{20432ECD-3050-40FB-9112-191A68430F61}" destId="{13CF2437-0556-41BD-AEFB-1773753DEDC0}" srcOrd="0" destOrd="2" presId="urn:microsoft.com/office/officeart/2005/8/layout/chevron2"/>
    <dgm:cxn modelId="{4F44F4FD-0A9B-4C0F-854B-FBD08DC902AB}" type="presOf" srcId="{6DF646B8-5101-4CA0-BC19-2CF49B089840}" destId="{5E042965-ED23-4C08-9DD5-3365760E682B}" srcOrd="0" destOrd="0" presId="urn:microsoft.com/office/officeart/2005/8/layout/chevron2"/>
    <dgm:cxn modelId="{0AD7EFB8-6ADB-4715-BBBB-C0602561E2CF}" type="presParOf" srcId="{3E21A885-942A-4601-A980-B00501D482A0}" destId="{EC1FF98E-B967-44FA-B682-C57A35A561E8}" srcOrd="0" destOrd="0" presId="urn:microsoft.com/office/officeart/2005/8/layout/chevron2"/>
    <dgm:cxn modelId="{C29A6829-735A-493C-B157-175B52A559CF}" type="presParOf" srcId="{EC1FF98E-B967-44FA-B682-C57A35A561E8}" destId="{E0B76A88-A9EC-4267-AC20-8B6D699A24FE}" srcOrd="0" destOrd="0" presId="urn:microsoft.com/office/officeart/2005/8/layout/chevron2"/>
    <dgm:cxn modelId="{473C0B6C-D4D7-4D91-9C4F-B86A931166FD}" type="presParOf" srcId="{EC1FF98E-B967-44FA-B682-C57A35A561E8}" destId="{13CF2437-0556-41BD-AEFB-1773753DEDC0}" srcOrd="1" destOrd="0" presId="urn:microsoft.com/office/officeart/2005/8/layout/chevron2"/>
    <dgm:cxn modelId="{A30D2E0D-2D6C-48E3-8A3C-551EDF326359}" type="presParOf" srcId="{3E21A885-942A-4601-A980-B00501D482A0}" destId="{D40A33FC-3427-4B4B-9E3F-C85678A028B1}" srcOrd="1" destOrd="0" presId="urn:microsoft.com/office/officeart/2005/8/layout/chevron2"/>
    <dgm:cxn modelId="{1F7804B3-6721-4C2A-9594-04F8E140221D}" type="presParOf" srcId="{3E21A885-942A-4601-A980-B00501D482A0}" destId="{79B0D62B-4BAD-4548-9800-14F5A9925B18}" srcOrd="2" destOrd="0" presId="urn:microsoft.com/office/officeart/2005/8/layout/chevron2"/>
    <dgm:cxn modelId="{C4438EFC-4204-47EB-B571-160B14EBE19E}" type="presParOf" srcId="{79B0D62B-4BAD-4548-9800-14F5A9925B18}" destId="{85DC9484-C8BC-4C5A-BC01-F6EFF3311E8D}" srcOrd="0" destOrd="0" presId="urn:microsoft.com/office/officeart/2005/8/layout/chevron2"/>
    <dgm:cxn modelId="{1421B1BA-7E5B-48BC-9848-80DBA45A3CDF}" type="presParOf" srcId="{79B0D62B-4BAD-4548-9800-14F5A9925B18}" destId="{C279FAA4-FCA3-4D0A-92ED-607EFDA0EB06}" srcOrd="1" destOrd="0" presId="urn:microsoft.com/office/officeart/2005/8/layout/chevron2"/>
    <dgm:cxn modelId="{9F5DDCEB-FAEB-4840-83BD-91FC0D3B081E}" type="presParOf" srcId="{3E21A885-942A-4601-A980-B00501D482A0}" destId="{3736BCE2-7049-45EC-BB1F-3B2F502C94EC}" srcOrd="3" destOrd="0" presId="urn:microsoft.com/office/officeart/2005/8/layout/chevron2"/>
    <dgm:cxn modelId="{861D8CE9-C8DD-42E8-93AE-3AB70317C767}" type="presParOf" srcId="{3E21A885-942A-4601-A980-B00501D482A0}" destId="{7129A68B-5C36-48C5-AB0B-0A10F0A9C03A}" srcOrd="4" destOrd="0" presId="urn:microsoft.com/office/officeart/2005/8/layout/chevron2"/>
    <dgm:cxn modelId="{47BC2219-DA14-415B-B148-049DAB957282}" type="presParOf" srcId="{7129A68B-5C36-48C5-AB0B-0A10F0A9C03A}" destId="{4A78600C-E2B3-4345-921F-6F66FB98F669}" srcOrd="0" destOrd="0" presId="urn:microsoft.com/office/officeart/2005/8/layout/chevron2"/>
    <dgm:cxn modelId="{CE30603B-4E5E-433C-B286-10EBA5385232}" type="presParOf" srcId="{7129A68B-5C36-48C5-AB0B-0A10F0A9C03A}" destId="{5DB75ABA-A1E2-4A5A-9A97-8C7E0C8874A9}" srcOrd="1" destOrd="0" presId="urn:microsoft.com/office/officeart/2005/8/layout/chevron2"/>
    <dgm:cxn modelId="{20F3D1A6-FE2E-40E8-A1E8-C562519CB7DD}" type="presParOf" srcId="{3E21A885-942A-4601-A980-B00501D482A0}" destId="{CA688A9E-F6BC-4234-9AA7-3D092D7EF38D}" srcOrd="5" destOrd="0" presId="urn:microsoft.com/office/officeart/2005/8/layout/chevron2"/>
    <dgm:cxn modelId="{8343CC75-F5C7-475A-B4BD-98427A0720E6}" type="presParOf" srcId="{3E21A885-942A-4601-A980-B00501D482A0}" destId="{CD662B68-9C95-417D-97F8-662869BA9EE0}" srcOrd="6" destOrd="0" presId="urn:microsoft.com/office/officeart/2005/8/layout/chevron2"/>
    <dgm:cxn modelId="{A2F51EB5-B422-4833-94C2-2B5F252D0336}" type="presParOf" srcId="{CD662B68-9C95-417D-97F8-662869BA9EE0}" destId="{2A93F0CB-616C-4723-ADFB-756636A5C061}" srcOrd="0" destOrd="0" presId="urn:microsoft.com/office/officeart/2005/8/layout/chevron2"/>
    <dgm:cxn modelId="{4B597094-EC7D-40FF-BD1C-D505D7632143}" type="presParOf" srcId="{CD662B68-9C95-417D-97F8-662869BA9EE0}" destId="{5E042965-ED23-4C08-9DD5-3365760E68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F4259A-EB3B-4ADE-9BB7-FDA9ED3C53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1ED1F-DABA-4E24-81A3-E28B865F5EFD}">
      <dgm:prSet phldrT="[Text]" custT="1"/>
      <dgm:spPr/>
      <dgm:t>
        <a:bodyPr/>
        <a:lstStyle/>
        <a:p>
          <a:r>
            <a:rPr lang="en-US" sz="1800" b="1"/>
            <a:t>Business, Paralegal, Technology Pathways</a:t>
          </a:r>
        </a:p>
      </dgm:t>
    </dgm:pt>
    <dgm:pt modelId="{D282D83F-2759-446D-9913-C7CB95B4F842}" type="parTrans" cxnId="{53DAAEBA-489F-459B-AF03-F997E5250648}">
      <dgm:prSet/>
      <dgm:spPr/>
      <dgm:t>
        <a:bodyPr/>
        <a:lstStyle/>
        <a:p>
          <a:endParaRPr lang="en-US"/>
        </a:p>
      </dgm:t>
    </dgm:pt>
    <dgm:pt modelId="{B5352DE1-9457-4581-B6C6-2EF742955D0A}" type="sibTrans" cxnId="{53DAAEBA-489F-459B-AF03-F997E5250648}">
      <dgm:prSet/>
      <dgm:spPr/>
      <dgm:t>
        <a:bodyPr/>
        <a:lstStyle/>
        <a:p>
          <a:endParaRPr lang="en-US"/>
        </a:p>
      </dgm:t>
    </dgm:pt>
    <dgm:pt modelId="{F59D20A4-9251-4F9D-AFFF-762AE42A3093}">
      <dgm:prSet phldrT="[Text]" custT="1"/>
      <dgm:spPr/>
      <dgm:t>
        <a:bodyPr/>
        <a:lstStyle/>
        <a:p>
          <a:r>
            <a:rPr lang="en-US" sz="1400"/>
            <a:t>Accounting, 5 certificates and AAS</a:t>
          </a:r>
        </a:p>
      </dgm:t>
    </dgm:pt>
    <dgm:pt modelId="{44A470BD-D6C9-4B6E-9624-69F6F971C12B}" type="parTrans" cxnId="{0326F449-251D-42F3-80B5-7668BFE07765}">
      <dgm:prSet/>
      <dgm:spPr/>
      <dgm:t>
        <a:bodyPr/>
        <a:lstStyle/>
        <a:p>
          <a:endParaRPr lang="en-US"/>
        </a:p>
      </dgm:t>
    </dgm:pt>
    <dgm:pt modelId="{37A5127B-D777-4DCF-9D66-984D97AE0F63}" type="sibTrans" cxnId="{0326F449-251D-42F3-80B5-7668BFE07765}">
      <dgm:prSet/>
      <dgm:spPr/>
      <dgm:t>
        <a:bodyPr/>
        <a:lstStyle/>
        <a:p>
          <a:endParaRPr lang="en-US"/>
        </a:p>
      </dgm:t>
    </dgm:pt>
    <dgm:pt modelId="{49FF104C-4080-4CA3-95DE-27E4ACD2D2E6}">
      <dgm:prSet phldrT="[Text]"/>
      <dgm:spPr/>
      <dgm:t>
        <a:bodyPr/>
        <a:lstStyle/>
        <a:p>
          <a:endParaRPr lang="en-US" sz="1600"/>
        </a:p>
        <a:p>
          <a:r>
            <a:rPr lang="en-US" sz="1600" b="1"/>
            <a:t>Healthcare Pathways</a:t>
          </a:r>
        </a:p>
      </dgm:t>
    </dgm:pt>
    <dgm:pt modelId="{788F3940-4D36-41F2-B527-A4941B55D9BF}" type="parTrans" cxnId="{916D3B05-A4DA-4EBE-BA96-A7F48A1B76F0}">
      <dgm:prSet/>
      <dgm:spPr/>
      <dgm:t>
        <a:bodyPr/>
        <a:lstStyle/>
        <a:p>
          <a:endParaRPr lang="en-US"/>
        </a:p>
      </dgm:t>
    </dgm:pt>
    <dgm:pt modelId="{EB6112FE-60F7-44ED-98D0-D5BC0293BADC}" type="sibTrans" cxnId="{916D3B05-A4DA-4EBE-BA96-A7F48A1B76F0}">
      <dgm:prSet/>
      <dgm:spPr/>
      <dgm:t>
        <a:bodyPr/>
        <a:lstStyle/>
        <a:p>
          <a:endParaRPr lang="en-US"/>
        </a:p>
      </dgm:t>
    </dgm:pt>
    <dgm:pt modelId="{14AB5F6E-2648-4BC3-9801-F52DAB2A9EC1}">
      <dgm:prSet phldrT="[Text]" custT="1"/>
      <dgm:spPr/>
      <dgm:t>
        <a:bodyPr/>
        <a:lstStyle/>
        <a:p>
          <a:r>
            <a:rPr lang="en-US" sz="1400"/>
            <a:t>Allied Health, AAS-T</a:t>
          </a:r>
        </a:p>
      </dgm:t>
    </dgm:pt>
    <dgm:pt modelId="{B2428BA1-DBB3-4F70-ABC1-CE1ABD40CD72}" type="parTrans" cxnId="{AE9317BF-387E-46A0-8B14-0B93936D6FE5}">
      <dgm:prSet/>
      <dgm:spPr/>
      <dgm:t>
        <a:bodyPr/>
        <a:lstStyle/>
        <a:p>
          <a:endParaRPr lang="en-US"/>
        </a:p>
      </dgm:t>
    </dgm:pt>
    <dgm:pt modelId="{8E086D74-0664-4FC3-9749-23986F4EAB5B}" type="sibTrans" cxnId="{AE9317BF-387E-46A0-8B14-0B93936D6FE5}">
      <dgm:prSet/>
      <dgm:spPr/>
      <dgm:t>
        <a:bodyPr/>
        <a:lstStyle/>
        <a:p>
          <a:endParaRPr lang="en-US"/>
        </a:p>
      </dgm:t>
    </dgm:pt>
    <dgm:pt modelId="{F055E02C-6951-47D3-A258-32E599CB0895}">
      <dgm:prSet phldrT="[Text]" custT="1"/>
      <dgm:spPr/>
      <dgm:t>
        <a:bodyPr/>
        <a:lstStyle/>
        <a:p>
          <a:r>
            <a:rPr lang="en-US" sz="1400"/>
            <a:t>Diagnostic Medical Sonography, AAS</a:t>
          </a:r>
        </a:p>
      </dgm:t>
    </dgm:pt>
    <dgm:pt modelId="{E30D7EB4-D080-449E-8699-210FB61F1AB2}" type="parTrans" cxnId="{54F2BACD-7D72-4B0C-8EFE-A2BB9AA577E3}">
      <dgm:prSet/>
      <dgm:spPr/>
      <dgm:t>
        <a:bodyPr/>
        <a:lstStyle/>
        <a:p>
          <a:endParaRPr lang="en-US"/>
        </a:p>
      </dgm:t>
    </dgm:pt>
    <dgm:pt modelId="{F5DD4844-C6BA-42DD-8181-13C31F3C7DAD}" type="sibTrans" cxnId="{54F2BACD-7D72-4B0C-8EFE-A2BB9AA577E3}">
      <dgm:prSet/>
      <dgm:spPr/>
      <dgm:t>
        <a:bodyPr/>
        <a:lstStyle/>
        <a:p>
          <a:endParaRPr lang="en-US"/>
        </a:p>
      </dgm:t>
    </dgm:pt>
    <dgm:pt modelId="{25E84FA6-2921-40C2-AEDF-2DC8A92F453C}">
      <dgm:prSet phldrT="[Text]"/>
      <dgm:spPr/>
      <dgm:t>
        <a:bodyPr/>
        <a:lstStyle/>
        <a:p>
          <a:endParaRPr lang="en-US" sz="1900" b="1"/>
        </a:p>
        <a:p>
          <a:r>
            <a:rPr lang="en-US" sz="1900" b="1"/>
            <a:t>Education &amp; Human Services Pathways</a:t>
          </a:r>
        </a:p>
      </dgm:t>
    </dgm:pt>
    <dgm:pt modelId="{8687286F-1015-45E9-82B5-22F451E9931B}" type="parTrans" cxnId="{8040E57E-EC29-40C9-B34D-0B4B745D75D6}">
      <dgm:prSet/>
      <dgm:spPr/>
      <dgm:t>
        <a:bodyPr/>
        <a:lstStyle/>
        <a:p>
          <a:endParaRPr lang="en-US"/>
        </a:p>
      </dgm:t>
    </dgm:pt>
    <dgm:pt modelId="{64024B11-19F6-4073-A3F5-FE30FCDE5AE2}" type="sibTrans" cxnId="{8040E57E-EC29-40C9-B34D-0B4B745D75D6}">
      <dgm:prSet/>
      <dgm:spPr/>
      <dgm:t>
        <a:bodyPr/>
        <a:lstStyle/>
        <a:p>
          <a:endParaRPr lang="en-US"/>
        </a:p>
      </dgm:t>
    </dgm:pt>
    <dgm:pt modelId="{50C90D35-DA9B-4BBF-A4C3-EE3DBB007CCF}">
      <dgm:prSet phldrT="[Text]" custT="1"/>
      <dgm:spPr/>
      <dgm:t>
        <a:bodyPr/>
        <a:lstStyle/>
        <a:p>
          <a:r>
            <a:rPr lang="en-US" sz="1400"/>
            <a:t>Early Childhood Education, 3 stackable certificates and  AAS</a:t>
          </a:r>
        </a:p>
      </dgm:t>
    </dgm:pt>
    <dgm:pt modelId="{055C8267-10D9-441C-8524-04B31A891A7F}" type="parTrans" cxnId="{F0008484-0CD5-42B6-8FFE-E7D57F18E518}">
      <dgm:prSet/>
      <dgm:spPr/>
      <dgm:t>
        <a:bodyPr/>
        <a:lstStyle/>
        <a:p>
          <a:endParaRPr lang="en-US"/>
        </a:p>
      </dgm:t>
    </dgm:pt>
    <dgm:pt modelId="{61FF02CE-E0DA-4FE3-8F22-B0C0600CE09A}" type="sibTrans" cxnId="{F0008484-0CD5-42B6-8FFE-E7D57F18E518}">
      <dgm:prSet/>
      <dgm:spPr/>
      <dgm:t>
        <a:bodyPr/>
        <a:lstStyle/>
        <a:p>
          <a:endParaRPr lang="en-US"/>
        </a:p>
      </dgm:t>
    </dgm:pt>
    <dgm:pt modelId="{716F2B22-18B6-4239-870E-34615CD3C759}">
      <dgm:prSet phldrT="[Text]" custT="1"/>
      <dgm:spPr/>
      <dgm:t>
        <a:bodyPr/>
        <a:lstStyle/>
        <a:p>
          <a:r>
            <a:rPr lang="en-US" sz="1400"/>
            <a:t>Paralegal, AAS and Preferred Pro-cert</a:t>
          </a:r>
        </a:p>
      </dgm:t>
    </dgm:pt>
    <dgm:pt modelId="{85D87DF4-D9CC-4937-9EAE-131124E52B0F}" type="parTrans" cxnId="{19A7FC69-9EB0-4B73-AF35-24C8CA635F71}">
      <dgm:prSet/>
      <dgm:spPr/>
      <dgm:t>
        <a:bodyPr/>
        <a:lstStyle/>
        <a:p>
          <a:endParaRPr lang="en-US"/>
        </a:p>
      </dgm:t>
    </dgm:pt>
    <dgm:pt modelId="{8BF5E16D-32EF-46D3-8B0E-562EA34DDBEC}" type="sibTrans" cxnId="{19A7FC69-9EB0-4B73-AF35-24C8CA635F71}">
      <dgm:prSet/>
      <dgm:spPr/>
      <dgm:t>
        <a:bodyPr/>
        <a:lstStyle/>
        <a:p>
          <a:endParaRPr lang="en-US"/>
        </a:p>
      </dgm:t>
    </dgm:pt>
    <dgm:pt modelId="{F573675F-263D-4160-B125-9995D0A14D96}">
      <dgm:prSet phldrT="[Text]" custT="1"/>
      <dgm:spPr/>
      <dgm:t>
        <a:bodyPr/>
        <a:lstStyle/>
        <a:p>
          <a:r>
            <a:rPr lang="en-US" sz="1400"/>
            <a:t>Nursing, RN, AAS-T; LPN to RN; NAC</a:t>
          </a:r>
        </a:p>
      </dgm:t>
    </dgm:pt>
    <dgm:pt modelId="{A1DB42AC-A1F6-425E-87EC-6F43EDF23F0D}" type="parTrans" cxnId="{A4C73AB0-A9B5-432C-A7D2-0BB826B3DEBC}">
      <dgm:prSet/>
      <dgm:spPr/>
      <dgm:t>
        <a:bodyPr/>
        <a:lstStyle/>
        <a:p>
          <a:endParaRPr lang="en-US"/>
        </a:p>
      </dgm:t>
    </dgm:pt>
    <dgm:pt modelId="{E72F18E1-075E-4F41-B495-C511866C1AC6}" type="sibTrans" cxnId="{A4C73AB0-A9B5-432C-A7D2-0BB826B3DEBC}">
      <dgm:prSet/>
      <dgm:spPr/>
      <dgm:t>
        <a:bodyPr/>
        <a:lstStyle/>
        <a:p>
          <a:endParaRPr lang="en-US"/>
        </a:p>
      </dgm:t>
    </dgm:pt>
    <dgm:pt modelId="{79E84C45-A4EE-4119-8A54-8183BD8CB7AD}">
      <dgm:prSet phldrT="[Text]" custT="1"/>
      <dgm:spPr/>
      <dgm:t>
        <a:bodyPr/>
        <a:lstStyle/>
        <a:p>
          <a:r>
            <a:rPr lang="en-US" sz="1400"/>
            <a:t>Radiologic Science, AAS</a:t>
          </a:r>
        </a:p>
      </dgm:t>
    </dgm:pt>
    <dgm:pt modelId="{3D189CED-71BA-4C3F-B93C-7BC6C73CC0AC}" type="parTrans" cxnId="{2708FAFB-1F78-460A-B696-769833AD44CF}">
      <dgm:prSet/>
      <dgm:spPr/>
      <dgm:t>
        <a:bodyPr/>
        <a:lstStyle/>
        <a:p>
          <a:endParaRPr lang="en-US"/>
        </a:p>
      </dgm:t>
    </dgm:pt>
    <dgm:pt modelId="{2FF22D41-A82F-4AB6-979A-76A1B0FADF24}" type="sibTrans" cxnId="{2708FAFB-1F78-460A-B696-769833AD44CF}">
      <dgm:prSet/>
      <dgm:spPr/>
      <dgm:t>
        <a:bodyPr/>
        <a:lstStyle/>
        <a:p>
          <a:endParaRPr lang="en-US"/>
        </a:p>
      </dgm:t>
    </dgm:pt>
    <dgm:pt modelId="{AE4FA300-D903-40A4-8F8A-12496555B64D}">
      <dgm:prSet phldrT="[Text]" custT="1"/>
      <dgm:spPr/>
      <dgm:t>
        <a:bodyPr/>
        <a:lstStyle/>
        <a:p>
          <a:r>
            <a:rPr lang="en-US" sz="1400"/>
            <a:t>Respiratory Therapy, AAS</a:t>
          </a:r>
        </a:p>
      </dgm:t>
    </dgm:pt>
    <dgm:pt modelId="{84CD0989-47C2-4652-A6FD-00C2C94ACFD0}" type="parTrans" cxnId="{80C65C79-BB37-4839-8A89-7A66615D8732}">
      <dgm:prSet/>
      <dgm:spPr/>
      <dgm:t>
        <a:bodyPr/>
        <a:lstStyle/>
        <a:p>
          <a:endParaRPr lang="en-US"/>
        </a:p>
      </dgm:t>
    </dgm:pt>
    <dgm:pt modelId="{C95140E4-8DD0-4532-AB68-BABF0EE0C5CD}" type="sibTrans" cxnId="{80C65C79-BB37-4839-8A89-7A66615D8732}">
      <dgm:prSet/>
      <dgm:spPr/>
      <dgm:t>
        <a:bodyPr/>
        <a:lstStyle/>
        <a:p>
          <a:endParaRPr lang="en-US"/>
        </a:p>
      </dgm:t>
    </dgm:pt>
    <dgm:pt modelId="{603C0486-2969-4BBF-A0AD-928A701E0FDF}">
      <dgm:prSet phldrT="[Text]" custT="1"/>
      <dgm:spPr/>
      <dgm:t>
        <a:bodyPr/>
        <a:lstStyle/>
        <a:p>
          <a:r>
            <a:rPr lang="en-US" sz="1400"/>
            <a:t>Emergency Medical &amp; Health Services, AAS; EMT and Paramedic certificates</a:t>
          </a:r>
        </a:p>
      </dgm:t>
    </dgm:pt>
    <dgm:pt modelId="{A415805C-1C10-4DAC-9481-1CF8D3920487}" type="parTrans" cxnId="{CBA02E91-3D5F-4182-B48C-616F9BF3159D}">
      <dgm:prSet/>
      <dgm:spPr/>
      <dgm:t>
        <a:bodyPr/>
        <a:lstStyle/>
        <a:p>
          <a:endParaRPr lang="en-US"/>
        </a:p>
      </dgm:t>
    </dgm:pt>
    <dgm:pt modelId="{27ED04CB-0AC7-466B-BE5E-A82DC01CEE60}" type="sibTrans" cxnId="{CBA02E91-3D5F-4182-B48C-616F9BF3159D}">
      <dgm:prSet/>
      <dgm:spPr/>
      <dgm:t>
        <a:bodyPr/>
        <a:lstStyle/>
        <a:p>
          <a:endParaRPr lang="en-US"/>
        </a:p>
      </dgm:t>
    </dgm:pt>
    <dgm:pt modelId="{8273813F-F583-46CE-A74A-A8370535215D}">
      <dgm:prSet phldrT="[Text]"/>
      <dgm:spPr/>
      <dgm:t>
        <a:bodyPr/>
        <a:lstStyle/>
        <a:p>
          <a:endParaRPr lang="en-US" sz="1200"/>
        </a:p>
      </dgm:t>
    </dgm:pt>
    <dgm:pt modelId="{E9BD6AA5-7151-4B94-9EF5-CCC7E838C4B3}" type="parTrans" cxnId="{E13B84AA-F051-49FE-84ED-02E77594821D}">
      <dgm:prSet/>
      <dgm:spPr/>
      <dgm:t>
        <a:bodyPr/>
        <a:lstStyle/>
        <a:p>
          <a:endParaRPr lang="en-US"/>
        </a:p>
      </dgm:t>
    </dgm:pt>
    <dgm:pt modelId="{3D6BF8DA-5552-45B6-BADA-0BCD0FE529D2}" type="sibTrans" cxnId="{E13B84AA-F051-49FE-84ED-02E77594821D}">
      <dgm:prSet/>
      <dgm:spPr/>
      <dgm:t>
        <a:bodyPr/>
        <a:lstStyle/>
        <a:p>
          <a:endParaRPr lang="en-US"/>
        </a:p>
      </dgm:t>
    </dgm:pt>
    <dgm:pt modelId="{380CE15F-7EAA-496F-840E-43AB4904DB57}">
      <dgm:prSet phldrT="[Text]" custT="1"/>
      <dgm:spPr/>
      <dgm:t>
        <a:bodyPr/>
        <a:lstStyle/>
        <a:p>
          <a:r>
            <a:rPr lang="en-US" sz="1400"/>
            <a:t>Health Information Technology, AAS;  Medical Billing Specialist &amp; Medical Scribe Certificates</a:t>
          </a:r>
        </a:p>
      </dgm:t>
    </dgm:pt>
    <dgm:pt modelId="{B96BA691-D099-443F-9482-F5550EF3435C}" type="parTrans" cxnId="{0FF69433-F8AB-45A0-90EC-59D63DEE3ABB}">
      <dgm:prSet/>
      <dgm:spPr/>
      <dgm:t>
        <a:bodyPr/>
        <a:lstStyle/>
        <a:p>
          <a:endParaRPr lang="en-US"/>
        </a:p>
      </dgm:t>
    </dgm:pt>
    <dgm:pt modelId="{33A21334-FBE8-4962-A86F-2AD452DA2A1E}" type="sibTrans" cxnId="{0FF69433-F8AB-45A0-90EC-59D63DEE3ABB}">
      <dgm:prSet/>
      <dgm:spPr/>
      <dgm:t>
        <a:bodyPr/>
        <a:lstStyle/>
        <a:p>
          <a:endParaRPr lang="en-US"/>
        </a:p>
      </dgm:t>
    </dgm:pt>
    <dgm:pt modelId="{DA2321E4-DC26-4819-9540-FD4E3B5166B0}">
      <dgm:prSet phldrT="[Text]" custT="1"/>
      <dgm:spPr/>
      <dgm:t>
        <a:bodyPr/>
        <a:lstStyle/>
        <a:p>
          <a:r>
            <a:rPr lang="en-US" sz="1400"/>
            <a:t>Human Services, AAS ; CDC certificate and Case Aid cert</a:t>
          </a:r>
        </a:p>
      </dgm:t>
    </dgm:pt>
    <dgm:pt modelId="{EAF6AD03-8FB8-4F2E-9613-FBEC4D8ABC64}" type="parTrans" cxnId="{97147D87-AC53-4550-91DF-7DC2F1CCD09C}">
      <dgm:prSet/>
      <dgm:spPr/>
      <dgm:t>
        <a:bodyPr/>
        <a:lstStyle/>
        <a:p>
          <a:endParaRPr lang="en-US"/>
        </a:p>
      </dgm:t>
    </dgm:pt>
    <dgm:pt modelId="{FAB5098F-D239-47EE-88B8-5F04C3A95A17}" type="sibTrans" cxnId="{97147D87-AC53-4550-91DF-7DC2F1CCD09C}">
      <dgm:prSet/>
      <dgm:spPr/>
      <dgm:t>
        <a:bodyPr/>
        <a:lstStyle/>
        <a:p>
          <a:endParaRPr lang="en-US"/>
        </a:p>
      </dgm:t>
    </dgm:pt>
    <dgm:pt modelId="{F0AE2A27-8B2D-44B2-AF66-D070834A230E}">
      <dgm:prSet phldrT="[Text]" custT="1"/>
      <dgm:spPr/>
      <dgm:t>
        <a:bodyPr/>
        <a:lstStyle/>
        <a:p>
          <a:r>
            <a:rPr lang="en-US" sz="1400"/>
            <a:t>Business, 6 certificates and AAS</a:t>
          </a:r>
        </a:p>
      </dgm:t>
    </dgm:pt>
    <dgm:pt modelId="{2D3EF15D-02E1-4BC0-8CC4-76E85BBF262B}" type="parTrans" cxnId="{183847C3-09FB-49C0-8159-7AE71DA5CA7F}">
      <dgm:prSet/>
      <dgm:spPr/>
      <dgm:t>
        <a:bodyPr/>
        <a:lstStyle/>
        <a:p>
          <a:endParaRPr lang="en-US"/>
        </a:p>
      </dgm:t>
    </dgm:pt>
    <dgm:pt modelId="{5329A9A2-9FD2-4AC8-BA20-E36DB2712E86}" type="sibTrans" cxnId="{183847C3-09FB-49C0-8159-7AE71DA5CA7F}">
      <dgm:prSet/>
      <dgm:spPr/>
      <dgm:t>
        <a:bodyPr/>
        <a:lstStyle/>
        <a:p>
          <a:endParaRPr lang="en-US"/>
        </a:p>
      </dgm:t>
    </dgm:pt>
    <dgm:pt modelId="{3008FCC6-3E46-41F9-8FA3-7307F624D54D}">
      <dgm:prSet phldrT="[Text]" custT="1"/>
      <dgm:spPr/>
      <dgm:t>
        <a:bodyPr/>
        <a:lstStyle/>
        <a:p>
          <a:r>
            <a:rPr lang="en-US" sz="1400"/>
            <a:t>Network and Cyber Security, AAS;  Help Desk &amp; Technical Support certificates</a:t>
          </a:r>
        </a:p>
      </dgm:t>
    </dgm:pt>
    <dgm:pt modelId="{8301380F-D6B4-4EA9-94E1-2EA9D1B645C6}" type="parTrans" cxnId="{0FB17A9C-42F4-4A87-9A79-9CCE39483649}">
      <dgm:prSet/>
      <dgm:spPr/>
      <dgm:t>
        <a:bodyPr/>
        <a:lstStyle/>
        <a:p>
          <a:endParaRPr lang="en-US"/>
        </a:p>
      </dgm:t>
    </dgm:pt>
    <dgm:pt modelId="{3F64F144-B52B-4813-B8D9-6F0CE78E3EEE}" type="sibTrans" cxnId="{0FB17A9C-42F4-4A87-9A79-9CCE39483649}">
      <dgm:prSet/>
      <dgm:spPr/>
      <dgm:t>
        <a:bodyPr/>
        <a:lstStyle/>
        <a:p>
          <a:endParaRPr lang="en-US"/>
        </a:p>
      </dgm:t>
    </dgm:pt>
    <dgm:pt modelId="{F1C399ED-5ED6-4DE9-9D8F-59AECB20E6DB}" type="pres">
      <dgm:prSet presAssocID="{3DF4259A-EB3B-4ADE-9BB7-FDA9ED3C5397}" presName="linear" presStyleCnt="0">
        <dgm:presLayoutVars>
          <dgm:dir/>
          <dgm:resizeHandles val="exact"/>
        </dgm:presLayoutVars>
      </dgm:prSet>
      <dgm:spPr/>
    </dgm:pt>
    <dgm:pt modelId="{BEC12EFB-C869-4550-917D-1EF75E9FB9A1}" type="pres">
      <dgm:prSet presAssocID="{30E1ED1F-DABA-4E24-81A3-E28B865F5EFD}" presName="comp" presStyleCnt="0"/>
      <dgm:spPr/>
    </dgm:pt>
    <dgm:pt modelId="{7E22B7F5-D0D9-4A72-9497-A4052373F9EB}" type="pres">
      <dgm:prSet presAssocID="{30E1ED1F-DABA-4E24-81A3-E28B865F5EFD}" presName="box" presStyleLbl="node1" presStyleIdx="0" presStyleCnt="3" custScaleX="98639" custScaleY="78324" custLinFactNeighborX="-340" custLinFactNeighborY="-1499"/>
      <dgm:spPr/>
    </dgm:pt>
    <dgm:pt modelId="{599F42CE-383E-4BD2-B7A5-1D535696AEDD}" type="pres">
      <dgm:prSet presAssocID="{30E1ED1F-DABA-4E24-81A3-E28B865F5EFD}" presName="img" presStyleLbl="fgImgPlace1" presStyleIdx="0" presStyleCnt="3" custScaleX="93210" custScaleY="65185" custLinFactNeighborX="-4536" custLinFactNeighborY="25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19580E18-142A-4897-8C8C-00009BB03E0C}" type="pres">
      <dgm:prSet presAssocID="{30E1ED1F-DABA-4E24-81A3-E28B865F5EFD}" presName="text" presStyleLbl="node1" presStyleIdx="0" presStyleCnt="3">
        <dgm:presLayoutVars>
          <dgm:bulletEnabled val="1"/>
        </dgm:presLayoutVars>
      </dgm:prSet>
      <dgm:spPr/>
    </dgm:pt>
    <dgm:pt modelId="{2A1A49CE-B4CF-4C22-A9F1-FB08F9646C5A}" type="pres">
      <dgm:prSet presAssocID="{B5352DE1-9457-4581-B6C6-2EF742955D0A}" presName="spacer" presStyleCnt="0"/>
      <dgm:spPr/>
    </dgm:pt>
    <dgm:pt modelId="{9D3BD756-C23D-4240-B76B-F79EEDD3EC43}" type="pres">
      <dgm:prSet presAssocID="{49FF104C-4080-4CA3-95DE-27E4ACD2D2E6}" presName="comp" presStyleCnt="0"/>
      <dgm:spPr/>
    </dgm:pt>
    <dgm:pt modelId="{47F6CB1B-5161-48C4-BE39-8AF0DF670358}" type="pres">
      <dgm:prSet presAssocID="{49FF104C-4080-4CA3-95DE-27E4ACD2D2E6}" presName="box" presStyleLbl="node1" presStyleIdx="1" presStyleCnt="3" custScaleY="120638"/>
      <dgm:spPr/>
    </dgm:pt>
    <dgm:pt modelId="{54380096-2076-4AAA-9AD5-57D1556527D2}" type="pres">
      <dgm:prSet presAssocID="{49FF104C-4080-4CA3-95DE-27E4ACD2D2E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46248D96-F68A-458F-A242-BE80AC3EA6EC}" type="pres">
      <dgm:prSet presAssocID="{49FF104C-4080-4CA3-95DE-27E4ACD2D2E6}" presName="text" presStyleLbl="node1" presStyleIdx="1" presStyleCnt="3">
        <dgm:presLayoutVars>
          <dgm:bulletEnabled val="1"/>
        </dgm:presLayoutVars>
      </dgm:prSet>
      <dgm:spPr/>
    </dgm:pt>
    <dgm:pt modelId="{71335569-F21A-4390-B2D7-C25E1E141B10}" type="pres">
      <dgm:prSet presAssocID="{EB6112FE-60F7-44ED-98D0-D5BC0293BADC}" presName="spacer" presStyleCnt="0"/>
      <dgm:spPr/>
    </dgm:pt>
    <dgm:pt modelId="{1538A937-0956-454D-84B1-E8246E74833B}" type="pres">
      <dgm:prSet presAssocID="{25E84FA6-2921-40C2-AEDF-2DC8A92F453C}" presName="comp" presStyleCnt="0"/>
      <dgm:spPr/>
    </dgm:pt>
    <dgm:pt modelId="{3C3F3150-F58F-4BC8-88BC-02EFE3CE88D6}" type="pres">
      <dgm:prSet presAssocID="{25E84FA6-2921-40C2-AEDF-2DC8A92F453C}" presName="box" presStyleLbl="node1" presStyleIdx="2" presStyleCnt="3" custScaleY="71134"/>
      <dgm:spPr/>
    </dgm:pt>
    <dgm:pt modelId="{D3333B6B-9150-4849-A120-B72D243B5384}" type="pres">
      <dgm:prSet presAssocID="{25E84FA6-2921-40C2-AEDF-2DC8A92F453C}" presName="img" presStyleLbl="fgImgPlace1" presStyleIdx="2" presStyleCnt="3" custScaleX="105000" custScaleY="72504" custLinFactNeighborX="-3374" custLinFactNeighborY="2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7A2A39C9-9149-4168-8C51-7295D4C48B10}" type="pres">
      <dgm:prSet presAssocID="{25E84FA6-2921-40C2-AEDF-2DC8A92F453C}" presName="text" presStyleLbl="node1" presStyleIdx="2" presStyleCnt="3">
        <dgm:presLayoutVars>
          <dgm:bulletEnabled val="1"/>
        </dgm:presLayoutVars>
      </dgm:prSet>
      <dgm:spPr/>
    </dgm:pt>
  </dgm:ptLst>
  <dgm:cxnLst>
    <dgm:cxn modelId="{916D3B05-A4DA-4EBE-BA96-A7F48A1B76F0}" srcId="{3DF4259A-EB3B-4ADE-9BB7-FDA9ED3C5397}" destId="{49FF104C-4080-4CA3-95DE-27E4ACD2D2E6}" srcOrd="1" destOrd="0" parTransId="{788F3940-4D36-41F2-B527-A4941B55D9BF}" sibTransId="{EB6112FE-60F7-44ED-98D0-D5BC0293BADC}"/>
    <dgm:cxn modelId="{0DC86505-EF67-40A6-8542-CDDF8AAC41D7}" type="presOf" srcId="{49FF104C-4080-4CA3-95DE-27E4ACD2D2E6}" destId="{46248D96-F68A-458F-A242-BE80AC3EA6EC}" srcOrd="1" destOrd="0" presId="urn:microsoft.com/office/officeart/2005/8/layout/vList4"/>
    <dgm:cxn modelId="{A8EA9F13-5CBE-423B-A2D1-8798C6B37453}" type="presOf" srcId="{F59D20A4-9251-4F9D-AFFF-762AE42A3093}" destId="{19580E18-142A-4897-8C8C-00009BB03E0C}" srcOrd="1" destOrd="1" presId="urn:microsoft.com/office/officeart/2005/8/layout/vList4"/>
    <dgm:cxn modelId="{7E1EB625-580E-4BB0-A4AB-9A1EC84653C9}" type="presOf" srcId="{F055E02C-6951-47D3-A258-32E599CB0895}" destId="{46248D96-F68A-458F-A242-BE80AC3EA6EC}" srcOrd="1" destOrd="3" presId="urn:microsoft.com/office/officeart/2005/8/layout/vList4"/>
    <dgm:cxn modelId="{985D0E26-900E-4F0E-92AE-8E49AE239A3D}" type="presOf" srcId="{30E1ED1F-DABA-4E24-81A3-E28B865F5EFD}" destId="{19580E18-142A-4897-8C8C-00009BB03E0C}" srcOrd="1" destOrd="0" presId="urn:microsoft.com/office/officeart/2005/8/layout/vList4"/>
    <dgm:cxn modelId="{1D5CC427-6619-4C92-8B7C-1E083ADA632D}" type="presOf" srcId="{3008FCC6-3E46-41F9-8FA3-7307F624D54D}" destId="{19580E18-142A-4897-8C8C-00009BB03E0C}" srcOrd="1" destOrd="3" presId="urn:microsoft.com/office/officeart/2005/8/layout/vList4"/>
    <dgm:cxn modelId="{FD5F232C-43EA-42AA-B841-92D9273DC2E8}" type="presOf" srcId="{25E84FA6-2921-40C2-AEDF-2DC8A92F453C}" destId="{7A2A39C9-9149-4168-8C51-7295D4C48B10}" srcOrd="1" destOrd="0" presId="urn:microsoft.com/office/officeart/2005/8/layout/vList4"/>
    <dgm:cxn modelId="{0FF69433-F8AB-45A0-90EC-59D63DEE3ABB}" srcId="{49FF104C-4080-4CA3-95DE-27E4ACD2D2E6}" destId="{380CE15F-7EAA-496F-840E-43AB4904DB57}" srcOrd="6" destOrd="0" parTransId="{B96BA691-D099-443F-9482-F5550EF3435C}" sibTransId="{33A21334-FBE8-4962-A86F-2AD452DA2A1E}"/>
    <dgm:cxn modelId="{3F50295F-484E-4CEF-80A7-46D64E96A542}" type="presOf" srcId="{3DF4259A-EB3B-4ADE-9BB7-FDA9ED3C5397}" destId="{F1C399ED-5ED6-4DE9-9D8F-59AECB20E6DB}" srcOrd="0" destOrd="0" presId="urn:microsoft.com/office/officeart/2005/8/layout/vList4"/>
    <dgm:cxn modelId="{BB9E4E43-130A-473E-AC78-A74A96E8751B}" type="presOf" srcId="{50C90D35-DA9B-4BBF-A4C3-EE3DBB007CCF}" destId="{7A2A39C9-9149-4168-8C51-7295D4C48B10}" srcOrd="1" destOrd="1" presId="urn:microsoft.com/office/officeart/2005/8/layout/vList4"/>
    <dgm:cxn modelId="{1ADA7F44-7FDB-40CE-A989-527F8B78DA8B}" type="presOf" srcId="{716F2B22-18B6-4239-870E-34615CD3C759}" destId="{7E22B7F5-D0D9-4A72-9497-A4052373F9EB}" srcOrd="0" destOrd="4" presId="urn:microsoft.com/office/officeart/2005/8/layout/vList4"/>
    <dgm:cxn modelId="{4FDB4366-7567-4592-9602-84725D2983F6}" type="presOf" srcId="{14AB5F6E-2648-4BC3-9801-F52DAB2A9EC1}" destId="{47F6CB1B-5161-48C4-BE39-8AF0DF670358}" srcOrd="0" destOrd="1" presId="urn:microsoft.com/office/officeart/2005/8/layout/vList4"/>
    <dgm:cxn modelId="{0326F449-251D-42F3-80B5-7668BFE07765}" srcId="{30E1ED1F-DABA-4E24-81A3-E28B865F5EFD}" destId="{F59D20A4-9251-4F9D-AFFF-762AE42A3093}" srcOrd="0" destOrd="0" parTransId="{44A470BD-D6C9-4B6E-9624-69F6F971C12B}" sibTransId="{37A5127B-D777-4DCF-9D66-984D97AE0F63}"/>
    <dgm:cxn modelId="{19A7FC69-9EB0-4B73-AF35-24C8CA635F71}" srcId="{30E1ED1F-DABA-4E24-81A3-E28B865F5EFD}" destId="{716F2B22-18B6-4239-870E-34615CD3C759}" srcOrd="3" destOrd="0" parTransId="{85D87DF4-D9CC-4937-9EAE-131124E52B0F}" sibTransId="{8BF5E16D-32EF-46D3-8B0E-562EA34DDBEC}"/>
    <dgm:cxn modelId="{73E3576B-F657-4B5D-85C5-C82B7D6C8762}" type="presOf" srcId="{603C0486-2969-4BBF-A0AD-928A701E0FDF}" destId="{47F6CB1B-5161-48C4-BE39-8AF0DF670358}" srcOrd="0" destOrd="6" presId="urn:microsoft.com/office/officeart/2005/8/layout/vList4"/>
    <dgm:cxn modelId="{FE511F6D-8048-4A0D-98D6-88B5F9B5923D}" type="presOf" srcId="{F0AE2A27-8B2D-44B2-AF66-D070834A230E}" destId="{7E22B7F5-D0D9-4A72-9497-A4052373F9EB}" srcOrd="0" destOrd="2" presId="urn:microsoft.com/office/officeart/2005/8/layout/vList4"/>
    <dgm:cxn modelId="{F008246E-6518-4D2C-BBE0-3F604FE2E40D}" type="presOf" srcId="{F573675F-263D-4160-B125-9995D0A14D96}" destId="{47F6CB1B-5161-48C4-BE39-8AF0DF670358}" srcOrd="0" destOrd="2" presId="urn:microsoft.com/office/officeart/2005/8/layout/vList4"/>
    <dgm:cxn modelId="{D7C64A56-ED85-461E-BC2F-F9A7D5A6F89F}" type="presOf" srcId="{AE4FA300-D903-40A4-8F8A-12496555B64D}" destId="{46248D96-F68A-458F-A242-BE80AC3EA6EC}" srcOrd="1" destOrd="5" presId="urn:microsoft.com/office/officeart/2005/8/layout/vList4"/>
    <dgm:cxn modelId="{30BC9576-7ED8-4AC2-B32E-82EFF98B38EA}" type="presOf" srcId="{14AB5F6E-2648-4BC3-9801-F52DAB2A9EC1}" destId="{46248D96-F68A-458F-A242-BE80AC3EA6EC}" srcOrd="1" destOrd="1" presId="urn:microsoft.com/office/officeart/2005/8/layout/vList4"/>
    <dgm:cxn modelId="{8428C356-1FD9-450D-88AB-DF054D3E0EC5}" type="presOf" srcId="{716F2B22-18B6-4239-870E-34615CD3C759}" destId="{19580E18-142A-4897-8C8C-00009BB03E0C}" srcOrd="1" destOrd="4" presId="urn:microsoft.com/office/officeart/2005/8/layout/vList4"/>
    <dgm:cxn modelId="{80C65C79-BB37-4839-8A89-7A66615D8732}" srcId="{49FF104C-4080-4CA3-95DE-27E4ACD2D2E6}" destId="{AE4FA300-D903-40A4-8F8A-12496555B64D}" srcOrd="4" destOrd="0" parTransId="{84CD0989-47C2-4652-A6FD-00C2C94ACFD0}" sibTransId="{C95140E4-8DD0-4532-AB68-BABF0EE0C5CD}"/>
    <dgm:cxn modelId="{384C0B5A-588C-4C24-B69E-5C5C009B5D09}" type="presOf" srcId="{380CE15F-7EAA-496F-840E-43AB4904DB57}" destId="{46248D96-F68A-458F-A242-BE80AC3EA6EC}" srcOrd="1" destOrd="7" presId="urn:microsoft.com/office/officeart/2005/8/layout/vList4"/>
    <dgm:cxn modelId="{8040E57E-EC29-40C9-B34D-0B4B745D75D6}" srcId="{3DF4259A-EB3B-4ADE-9BB7-FDA9ED3C5397}" destId="{25E84FA6-2921-40C2-AEDF-2DC8A92F453C}" srcOrd="2" destOrd="0" parTransId="{8687286F-1015-45E9-82B5-22F451E9931B}" sibTransId="{64024B11-19F6-4073-A3F5-FE30FCDE5AE2}"/>
    <dgm:cxn modelId="{46864583-542F-4A15-A48B-44CF602D6523}" type="presOf" srcId="{380CE15F-7EAA-496F-840E-43AB4904DB57}" destId="{47F6CB1B-5161-48C4-BE39-8AF0DF670358}" srcOrd="0" destOrd="7" presId="urn:microsoft.com/office/officeart/2005/8/layout/vList4"/>
    <dgm:cxn modelId="{F0008484-0CD5-42B6-8FFE-E7D57F18E518}" srcId="{25E84FA6-2921-40C2-AEDF-2DC8A92F453C}" destId="{50C90D35-DA9B-4BBF-A4C3-EE3DBB007CCF}" srcOrd="0" destOrd="0" parTransId="{055C8267-10D9-441C-8524-04B31A891A7F}" sibTransId="{61FF02CE-E0DA-4FE3-8F22-B0C0600CE09A}"/>
    <dgm:cxn modelId="{97147D87-AC53-4550-91DF-7DC2F1CCD09C}" srcId="{25E84FA6-2921-40C2-AEDF-2DC8A92F453C}" destId="{DA2321E4-DC26-4819-9540-FD4E3B5166B0}" srcOrd="1" destOrd="0" parTransId="{EAF6AD03-8FB8-4F2E-9613-FBEC4D8ABC64}" sibTransId="{FAB5098F-D239-47EE-88B8-5F04C3A95A17}"/>
    <dgm:cxn modelId="{59B9638D-5203-4783-BB78-16814CE053F3}" type="presOf" srcId="{3008FCC6-3E46-41F9-8FA3-7307F624D54D}" destId="{7E22B7F5-D0D9-4A72-9497-A4052373F9EB}" srcOrd="0" destOrd="3" presId="urn:microsoft.com/office/officeart/2005/8/layout/vList4"/>
    <dgm:cxn modelId="{CBA02E91-3D5F-4182-B48C-616F9BF3159D}" srcId="{49FF104C-4080-4CA3-95DE-27E4ACD2D2E6}" destId="{603C0486-2969-4BBF-A0AD-928A701E0FDF}" srcOrd="5" destOrd="0" parTransId="{A415805C-1C10-4DAC-9481-1CF8D3920487}" sibTransId="{27ED04CB-0AC7-466B-BE5E-A82DC01CEE60}"/>
    <dgm:cxn modelId="{8AE95F92-E446-4404-A97C-7BC1D27C5F70}" type="presOf" srcId="{8273813F-F583-46CE-A74A-A8370535215D}" destId="{47F6CB1B-5161-48C4-BE39-8AF0DF670358}" srcOrd="0" destOrd="8" presId="urn:microsoft.com/office/officeart/2005/8/layout/vList4"/>
    <dgm:cxn modelId="{10FD9E98-00EC-4786-98F7-D923362FF7E1}" type="presOf" srcId="{49FF104C-4080-4CA3-95DE-27E4ACD2D2E6}" destId="{47F6CB1B-5161-48C4-BE39-8AF0DF670358}" srcOrd="0" destOrd="0" presId="urn:microsoft.com/office/officeart/2005/8/layout/vList4"/>
    <dgm:cxn modelId="{C46C1F9C-BDCC-4C24-A093-38A244ABD999}" type="presOf" srcId="{DA2321E4-DC26-4819-9540-FD4E3B5166B0}" destId="{3C3F3150-F58F-4BC8-88BC-02EFE3CE88D6}" srcOrd="0" destOrd="2" presId="urn:microsoft.com/office/officeart/2005/8/layout/vList4"/>
    <dgm:cxn modelId="{0FB17A9C-42F4-4A87-9A79-9CCE39483649}" srcId="{30E1ED1F-DABA-4E24-81A3-E28B865F5EFD}" destId="{3008FCC6-3E46-41F9-8FA3-7307F624D54D}" srcOrd="2" destOrd="0" parTransId="{8301380F-D6B4-4EA9-94E1-2EA9D1B645C6}" sibTransId="{3F64F144-B52B-4813-B8D9-6F0CE78E3EEE}"/>
    <dgm:cxn modelId="{225AE09F-5E08-43EC-AFC0-F1C56B3AA6CC}" type="presOf" srcId="{603C0486-2969-4BBF-A0AD-928A701E0FDF}" destId="{46248D96-F68A-458F-A242-BE80AC3EA6EC}" srcOrd="1" destOrd="6" presId="urn:microsoft.com/office/officeart/2005/8/layout/vList4"/>
    <dgm:cxn modelId="{E13B84AA-F051-49FE-84ED-02E77594821D}" srcId="{49FF104C-4080-4CA3-95DE-27E4ACD2D2E6}" destId="{8273813F-F583-46CE-A74A-A8370535215D}" srcOrd="7" destOrd="0" parTransId="{E9BD6AA5-7151-4B94-9EF5-CCC7E838C4B3}" sibTransId="{3D6BF8DA-5552-45B6-BADA-0BCD0FE529D2}"/>
    <dgm:cxn modelId="{147621AE-C114-454B-B68B-F37DF7DED1FF}" type="presOf" srcId="{8273813F-F583-46CE-A74A-A8370535215D}" destId="{46248D96-F68A-458F-A242-BE80AC3EA6EC}" srcOrd="1" destOrd="8" presId="urn:microsoft.com/office/officeart/2005/8/layout/vList4"/>
    <dgm:cxn modelId="{A4C73AB0-A9B5-432C-A7D2-0BB826B3DEBC}" srcId="{49FF104C-4080-4CA3-95DE-27E4ACD2D2E6}" destId="{F573675F-263D-4160-B125-9995D0A14D96}" srcOrd="1" destOrd="0" parTransId="{A1DB42AC-A1F6-425E-87EC-6F43EDF23F0D}" sibTransId="{E72F18E1-075E-4F41-B495-C511866C1AC6}"/>
    <dgm:cxn modelId="{A3EA87B1-20ED-4E52-A5F4-7474D7608C59}" type="presOf" srcId="{DA2321E4-DC26-4819-9540-FD4E3B5166B0}" destId="{7A2A39C9-9149-4168-8C51-7295D4C48B10}" srcOrd="1" destOrd="2" presId="urn:microsoft.com/office/officeart/2005/8/layout/vList4"/>
    <dgm:cxn modelId="{00971CB8-3EE9-4474-9832-E76C1D3EFE21}" type="presOf" srcId="{F0AE2A27-8B2D-44B2-AF66-D070834A230E}" destId="{19580E18-142A-4897-8C8C-00009BB03E0C}" srcOrd="1" destOrd="2" presId="urn:microsoft.com/office/officeart/2005/8/layout/vList4"/>
    <dgm:cxn modelId="{947F6FB9-F31B-4E24-B233-DFA86EB8F350}" type="presOf" srcId="{F055E02C-6951-47D3-A258-32E599CB0895}" destId="{47F6CB1B-5161-48C4-BE39-8AF0DF670358}" srcOrd="0" destOrd="3" presId="urn:microsoft.com/office/officeart/2005/8/layout/vList4"/>
    <dgm:cxn modelId="{53DAAEBA-489F-459B-AF03-F997E5250648}" srcId="{3DF4259A-EB3B-4ADE-9BB7-FDA9ED3C5397}" destId="{30E1ED1F-DABA-4E24-81A3-E28B865F5EFD}" srcOrd="0" destOrd="0" parTransId="{D282D83F-2759-446D-9913-C7CB95B4F842}" sibTransId="{B5352DE1-9457-4581-B6C6-2EF742955D0A}"/>
    <dgm:cxn modelId="{AE9317BF-387E-46A0-8B14-0B93936D6FE5}" srcId="{49FF104C-4080-4CA3-95DE-27E4ACD2D2E6}" destId="{14AB5F6E-2648-4BC3-9801-F52DAB2A9EC1}" srcOrd="0" destOrd="0" parTransId="{B2428BA1-DBB3-4F70-ABC1-CE1ABD40CD72}" sibTransId="{8E086D74-0664-4FC3-9749-23986F4EAB5B}"/>
    <dgm:cxn modelId="{183847C3-09FB-49C0-8159-7AE71DA5CA7F}" srcId="{30E1ED1F-DABA-4E24-81A3-E28B865F5EFD}" destId="{F0AE2A27-8B2D-44B2-AF66-D070834A230E}" srcOrd="1" destOrd="0" parTransId="{2D3EF15D-02E1-4BC0-8CC4-76E85BBF262B}" sibTransId="{5329A9A2-9FD2-4AC8-BA20-E36DB2712E86}"/>
    <dgm:cxn modelId="{54F2BACD-7D72-4B0C-8EFE-A2BB9AA577E3}" srcId="{49FF104C-4080-4CA3-95DE-27E4ACD2D2E6}" destId="{F055E02C-6951-47D3-A258-32E599CB0895}" srcOrd="2" destOrd="0" parTransId="{E30D7EB4-D080-449E-8699-210FB61F1AB2}" sibTransId="{F5DD4844-C6BA-42DD-8181-13C31F3C7DAD}"/>
    <dgm:cxn modelId="{99DA53CF-F7B1-446B-BD2D-2AF959280A38}" type="presOf" srcId="{F59D20A4-9251-4F9D-AFFF-762AE42A3093}" destId="{7E22B7F5-D0D9-4A72-9497-A4052373F9EB}" srcOrd="0" destOrd="1" presId="urn:microsoft.com/office/officeart/2005/8/layout/vList4"/>
    <dgm:cxn modelId="{5254A3CF-DA24-4827-A461-5FC691CE4D55}" type="presOf" srcId="{AE4FA300-D903-40A4-8F8A-12496555B64D}" destId="{47F6CB1B-5161-48C4-BE39-8AF0DF670358}" srcOrd="0" destOrd="5" presId="urn:microsoft.com/office/officeart/2005/8/layout/vList4"/>
    <dgm:cxn modelId="{8DF900D4-D900-41F6-8578-2B1704886B4D}" type="presOf" srcId="{25E84FA6-2921-40C2-AEDF-2DC8A92F453C}" destId="{3C3F3150-F58F-4BC8-88BC-02EFE3CE88D6}" srcOrd="0" destOrd="0" presId="urn:microsoft.com/office/officeart/2005/8/layout/vList4"/>
    <dgm:cxn modelId="{67159AD8-307F-43D5-9A0C-7F3FE50CA164}" type="presOf" srcId="{79E84C45-A4EE-4119-8A54-8183BD8CB7AD}" destId="{46248D96-F68A-458F-A242-BE80AC3EA6EC}" srcOrd="1" destOrd="4" presId="urn:microsoft.com/office/officeart/2005/8/layout/vList4"/>
    <dgm:cxn modelId="{35C1C2D8-920A-40BA-B590-ECD72C3CB49D}" type="presOf" srcId="{50C90D35-DA9B-4BBF-A4C3-EE3DBB007CCF}" destId="{3C3F3150-F58F-4BC8-88BC-02EFE3CE88D6}" srcOrd="0" destOrd="1" presId="urn:microsoft.com/office/officeart/2005/8/layout/vList4"/>
    <dgm:cxn modelId="{8699C4E5-CC36-4C82-97A7-BF93347E2DF6}" type="presOf" srcId="{79E84C45-A4EE-4119-8A54-8183BD8CB7AD}" destId="{47F6CB1B-5161-48C4-BE39-8AF0DF670358}" srcOrd="0" destOrd="4" presId="urn:microsoft.com/office/officeart/2005/8/layout/vList4"/>
    <dgm:cxn modelId="{448CF5F4-85AF-4EF5-B5C2-755B0A2A846D}" type="presOf" srcId="{F573675F-263D-4160-B125-9995D0A14D96}" destId="{46248D96-F68A-458F-A242-BE80AC3EA6EC}" srcOrd="1" destOrd="2" presId="urn:microsoft.com/office/officeart/2005/8/layout/vList4"/>
    <dgm:cxn modelId="{E21122F5-6278-45EF-B65B-3AE86318D535}" type="presOf" srcId="{30E1ED1F-DABA-4E24-81A3-E28B865F5EFD}" destId="{7E22B7F5-D0D9-4A72-9497-A4052373F9EB}" srcOrd="0" destOrd="0" presId="urn:microsoft.com/office/officeart/2005/8/layout/vList4"/>
    <dgm:cxn modelId="{2708FAFB-1F78-460A-B696-769833AD44CF}" srcId="{49FF104C-4080-4CA3-95DE-27E4ACD2D2E6}" destId="{79E84C45-A4EE-4119-8A54-8183BD8CB7AD}" srcOrd="3" destOrd="0" parTransId="{3D189CED-71BA-4C3F-B93C-7BC6C73CC0AC}" sibTransId="{2FF22D41-A82F-4AB6-979A-76A1B0FADF24}"/>
    <dgm:cxn modelId="{D4048065-1101-4DAB-B76F-E83FBD1F00E3}" type="presParOf" srcId="{F1C399ED-5ED6-4DE9-9D8F-59AECB20E6DB}" destId="{BEC12EFB-C869-4550-917D-1EF75E9FB9A1}" srcOrd="0" destOrd="0" presId="urn:microsoft.com/office/officeart/2005/8/layout/vList4"/>
    <dgm:cxn modelId="{400A815D-F6B5-4693-B7D0-D7840E311079}" type="presParOf" srcId="{BEC12EFB-C869-4550-917D-1EF75E9FB9A1}" destId="{7E22B7F5-D0D9-4A72-9497-A4052373F9EB}" srcOrd="0" destOrd="0" presId="urn:microsoft.com/office/officeart/2005/8/layout/vList4"/>
    <dgm:cxn modelId="{CCBF225E-8F87-4743-930D-98ABAAA76708}" type="presParOf" srcId="{BEC12EFB-C869-4550-917D-1EF75E9FB9A1}" destId="{599F42CE-383E-4BD2-B7A5-1D535696AEDD}" srcOrd="1" destOrd="0" presId="urn:microsoft.com/office/officeart/2005/8/layout/vList4"/>
    <dgm:cxn modelId="{CBC790DA-91F3-45E4-BE84-47A98459D6F4}" type="presParOf" srcId="{BEC12EFB-C869-4550-917D-1EF75E9FB9A1}" destId="{19580E18-142A-4897-8C8C-00009BB03E0C}" srcOrd="2" destOrd="0" presId="urn:microsoft.com/office/officeart/2005/8/layout/vList4"/>
    <dgm:cxn modelId="{46E4052A-4BDD-4BF9-9D61-5DEB074472F7}" type="presParOf" srcId="{F1C399ED-5ED6-4DE9-9D8F-59AECB20E6DB}" destId="{2A1A49CE-B4CF-4C22-A9F1-FB08F9646C5A}" srcOrd="1" destOrd="0" presId="urn:microsoft.com/office/officeart/2005/8/layout/vList4"/>
    <dgm:cxn modelId="{0911779C-8F3C-4F0A-9DDC-A4CF3345DC06}" type="presParOf" srcId="{F1C399ED-5ED6-4DE9-9D8F-59AECB20E6DB}" destId="{9D3BD756-C23D-4240-B76B-F79EEDD3EC43}" srcOrd="2" destOrd="0" presId="urn:microsoft.com/office/officeart/2005/8/layout/vList4"/>
    <dgm:cxn modelId="{46BE26E7-992F-44AC-ABF3-372869BDC75F}" type="presParOf" srcId="{9D3BD756-C23D-4240-B76B-F79EEDD3EC43}" destId="{47F6CB1B-5161-48C4-BE39-8AF0DF670358}" srcOrd="0" destOrd="0" presId="urn:microsoft.com/office/officeart/2005/8/layout/vList4"/>
    <dgm:cxn modelId="{AB6D5AE2-E19C-4FA9-8B3C-FF8360A70557}" type="presParOf" srcId="{9D3BD756-C23D-4240-B76B-F79EEDD3EC43}" destId="{54380096-2076-4AAA-9AD5-57D1556527D2}" srcOrd="1" destOrd="0" presId="urn:microsoft.com/office/officeart/2005/8/layout/vList4"/>
    <dgm:cxn modelId="{1A6A9246-230F-489C-995D-3B9811BF5AE9}" type="presParOf" srcId="{9D3BD756-C23D-4240-B76B-F79EEDD3EC43}" destId="{46248D96-F68A-458F-A242-BE80AC3EA6EC}" srcOrd="2" destOrd="0" presId="urn:microsoft.com/office/officeart/2005/8/layout/vList4"/>
    <dgm:cxn modelId="{D4F327A5-042A-4D6C-8427-B3E89003B2AA}" type="presParOf" srcId="{F1C399ED-5ED6-4DE9-9D8F-59AECB20E6DB}" destId="{71335569-F21A-4390-B2D7-C25E1E141B10}" srcOrd="3" destOrd="0" presId="urn:microsoft.com/office/officeart/2005/8/layout/vList4"/>
    <dgm:cxn modelId="{39DD0CCE-7F9A-4F39-9D05-101E103A97CA}" type="presParOf" srcId="{F1C399ED-5ED6-4DE9-9D8F-59AECB20E6DB}" destId="{1538A937-0956-454D-84B1-E8246E74833B}" srcOrd="4" destOrd="0" presId="urn:microsoft.com/office/officeart/2005/8/layout/vList4"/>
    <dgm:cxn modelId="{AC9541A4-4749-4199-877A-139873AA4E52}" type="presParOf" srcId="{1538A937-0956-454D-84B1-E8246E74833B}" destId="{3C3F3150-F58F-4BC8-88BC-02EFE3CE88D6}" srcOrd="0" destOrd="0" presId="urn:microsoft.com/office/officeart/2005/8/layout/vList4"/>
    <dgm:cxn modelId="{F860AC65-441D-4FA6-9820-CB83366FDF93}" type="presParOf" srcId="{1538A937-0956-454D-84B1-E8246E74833B}" destId="{D3333B6B-9150-4849-A120-B72D243B5384}" srcOrd="1" destOrd="0" presId="urn:microsoft.com/office/officeart/2005/8/layout/vList4"/>
    <dgm:cxn modelId="{DC2EA005-60C8-4E82-B5E1-06E69866FF2E}" type="presParOf" srcId="{1538A937-0956-454D-84B1-E8246E74833B}" destId="{7A2A39C9-9149-4168-8C51-7295D4C48B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DB3B64-0C7F-4422-8D96-08FA0EBCC0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00271-A580-4010-85AF-AF5923641F81}">
      <dgm:prSet phldrT="[Text]" custT="1"/>
      <dgm:spPr/>
      <dgm:t>
        <a:bodyPr/>
        <a:lstStyle/>
        <a:p>
          <a:r>
            <a:rPr lang="en-US" sz="2800"/>
            <a:t>High School Completion Programs</a:t>
          </a:r>
        </a:p>
      </dgm:t>
    </dgm:pt>
    <dgm:pt modelId="{95DB1475-395E-486F-AD75-E7EBF6C6198B}" type="parTrans" cxnId="{85633BF2-6A30-4BEB-BF03-4B48004EF01F}">
      <dgm:prSet/>
      <dgm:spPr/>
      <dgm:t>
        <a:bodyPr/>
        <a:lstStyle/>
        <a:p>
          <a:endParaRPr lang="en-US"/>
        </a:p>
      </dgm:t>
    </dgm:pt>
    <dgm:pt modelId="{1F575914-3319-4AEF-BEE4-BA1579BC3187}" type="sibTrans" cxnId="{85633BF2-6A30-4BEB-BF03-4B48004EF01F}">
      <dgm:prSet/>
      <dgm:spPr/>
      <dgm:t>
        <a:bodyPr/>
        <a:lstStyle/>
        <a:p>
          <a:endParaRPr lang="en-US"/>
        </a:p>
      </dgm:t>
    </dgm:pt>
    <dgm:pt modelId="{F576E4CA-7628-475E-AD9B-62B4A697BCA5}">
      <dgm:prSet phldrT="[Text]" custT="1"/>
      <dgm:spPr/>
      <dgm:t>
        <a:bodyPr/>
        <a:lstStyle/>
        <a:p>
          <a:r>
            <a:rPr lang="en-US" sz="2800"/>
            <a:t>Adult Basic Education Classes</a:t>
          </a:r>
        </a:p>
      </dgm:t>
    </dgm:pt>
    <dgm:pt modelId="{96CE0AAE-E5C9-4EB9-9884-C7C8D72CE11A}" type="parTrans" cxnId="{5D184D00-A989-4C63-A518-72B575637508}">
      <dgm:prSet/>
      <dgm:spPr/>
      <dgm:t>
        <a:bodyPr/>
        <a:lstStyle/>
        <a:p>
          <a:endParaRPr lang="en-US"/>
        </a:p>
      </dgm:t>
    </dgm:pt>
    <dgm:pt modelId="{112389A7-6DA8-42CE-930D-15DED620DE19}" type="sibTrans" cxnId="{5D184D00-A989-4C63-A518-72B575637508}">
      <dgm:prSet/>
      <dgm:spPr/>
      <dgm:t>
        <a:bodyPr/>
        <a:lstStyle/>
        <a:p>
          <a:endParaRPr lang="en-US"/>
        </a:p>
      </dgm:t>
    </dgm:pt>
    <dgm:pt modelId="{1919E6BE-61AD-44CA-B32D-4769B6BBB538}">
      <dgm:prSet phldrT="[Text]" custT="1"/>
      <dgm:spPr/>
      <dgm:t>
        <a:bodyPr/>
        <a:lstStyle/>
        <a:p>
          <a:r>
            <a:rPr lang="en-US" sz="2800" b="0" i="0"/>
            <a:t>English Language Acquisition</a:t>
          </a:r>
          <a:endParaRPr lang="en-US" sz="2800" b="0"/>
        </a:p>
      </dgm:t>
    </dgm:pt>
    <dgm:pt modelId="{0E6448B2-4A12-4BD9-B034-184728836046}" type="parTrans" cxnId="{525B3FCB-0404-4BD8-AE5B-1EBB2CCD0F69}">
      <dgm:prSet/>
      <dgm:spPr/>
      <dgm:t>
        <a:bodyPr/>
        <a:lstStyle/>
        <a:p>
          <a:endParaRPr lang="en-US"/>
        </a:p>
      </dgm:t>
    </dgm:pt>
    <dgm:pt modelId="{A18A2D6D-F619-4525-8B60-A9B4E617C3B3}" type="sibTrans" cxnId="{525B3FCB-0404-4BD8-AE5B-1EBB2CCD0F69}">
      <dgm:prSet/>
      <dgm:spPr/>
      <dgm:t>
        <a:bodyPr/>
        <a:lstStyle/>
        <a:p>
          <a:endParaRPr lang="en-US"/>
        </a:p>
      </dgm:t>
    </dgm:pt>
    <dgm:pt modelId="{2C847544-41F9-4223-9369-E36F298EDFD5}">
      <dgm:prSet phldrT="[Text]" custT="1"/>
      <dgm:spPr/>
      <dgm:t>
        <a:bodyPr/>
        <a:lstStyle/>
        <a:p>
          <a:r>
            <a:rPr lang="en-US" sz="2800"/>
            <a:t>Career and College Pathway Academy</a:t>
          </a:r>
        </a:p>
      </dgm:t>
    </dgm:pt>
    <dgm:pt modelId="{10DA9C26-7DF4-4D08-96EF-6A3C2FE82958}" type="parTrans" cxnId="{0240EF38-D1F9-471D-B962-C51E60225F52}">
      <dgm:prSet/>
      <dgm:spPr/>
      <dgm:t>
        <a:bodyPr/>
        <a:lstStyle/>
        <a:p>
          <a:endParaRPr lang="en-US"/>
        </a:p>
      </dgm:t>
    </dgm:pt>
    <dgm:pt modelId="{C272FD90-79F7-42CE-8A8F-A8A46A8A3EFE}" type="sibTrans" cxnId="{0240EF38-D1F9-471D-B962-C51E60225F52}">
      <dgm:prSet/>
      <dgm:spPr/>
      <dgm:t>
        <a:bodyPr/>
        <a:lstStyle/>
        <a:p>
          <a:endParaRPr lang="en-US"/>
        </a:p>
      </dgm:t>
    </dgm:pt>
    <dgm:pt modelId="{BC63A907-EA5B-4AF4-94C3-0D1843620294}" type="pres">
      <dgm:prSet presAssocID="{C4DB3B64-0C7F-4422-8D96-08FA0EBCC00D}" presName="diagram" presStyleCnt="0">
        <dgm:presLayoutVars>
          <dgm:dir/>
          <dgm:resizeHandles val="exact"/>
        </dgm:presLayoutVars>
      </dgm:prSet>
      <dgm:spPr/>
    </dgm:pt>
    <dgm:pt modelId="{60ED8DDE-D478-467B-A09C-23F7E20FB66E}" type="pres">
      <dgm:prSet presAssocID="{92C00271-A580-4010-85AF-AF5923641F81}" presName="node" presStyleLbl="node1" presStyleIdx="0" presStyleCnt="4">
        <dgm:presLayoutVars>
          <dgm:bulletEnabled val="1"/>
        </dgm:presLayoutVars>
      </dgm:prSet>
      <dgm:spPr/>
    </dgm:pt>
    <dgm:pt modelId="{2492C908-002D-4DDF-9E0C-0EF2082296FB}" type="pres">
      <dgm:prSet presAssocID="{1F575914-3319-4AEF-BEE4-BA1579BC3187}" presName="sibTrans" presStyleCnt="0"/>
      <dgm:spPr/>
    </dgm:pt>
    <dgm:pt modelId="{216B520A-8CC4-4BF4-8112-4EF91267A130}" type="pres">
      <dgm:prSet presAssocID="{F576E4CA-7628-475E-AD9B-62B4A697BCA5}" presName="node" presStyleLbl="node1" presStyleIdx="1" presStyleCnt="4">
        <dgm:presLayoutVars>
          <dgm:bulletEnabled val="1"/>
        </dgm:presLayoutVars>
      </dgm:prSet>
      <dgm:spPr/>
    </dgm:pt>
    <dgm:pt modelId="{1D1632BF-6FB7-4A5F-99B3-B8011071DF52}" type="pres">
      <dgm:prSet presAssocID="{112389A7-6DA8-42CE-930D-15DED620DE19}" presName="sibTrans" presStyleCnt="0"/>
      <dgm:spPr/>
    </dgm:pt>
    <dgm:pt modelId="{9624F71A-469A-4D39-A584-EA17CB7F463A}" type="pres">
      <dgm:prSet presAssocID="{1919E6BE-61AD-44CA-B32D-4769B6BBB538}" presName="node" presStyleLbl="node1" presStyleIdx="2" presStyleCnt="4">
        <dgm:presLayoutVars>
          <dgm:bulletEnabled val="1"/>
        </dgm:presLayoutVars>
      </dgm:prSet>
      <dgm:spPr/>
    </dgm:pt>
    <dgm:pt modelId="{12D33B76-3654-4A87-ABA1-CE7FD2292A64}" type="pres">
      <dgm:prSet presAssocID="{A18A2D6D-F619-4525-8B60-A9B4E617C3B3}" presName="sibTrans" presStyleCnt="0"/>
      <dgm:spPr/>
    </dgm:pt>
    <dgm:pt modelId="{40F62AD6-71EF-4763-95AB-FEA2646C6C6E}" type="pres">
      <dgm:prSet presAssocID="{2C847544-41F9-4223-9369-E36F298EDF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84D00-A989-4C63-A518-72B575637508}" srcId="{C4DB3B64-0C7F-4422-8D96-08FA0EBCC00D}" destId="{F576E4CA-7628-475E-AD9B-62B4A697BCA5}" srcOrd="1" destOrd="0" parTransId="{96CE0AAE-E5C9-4EB9-9884-C7C8D72CE11A}" sibTransId="{112389A7-6DA8-42CE-930D-15DED620DE19}"/>
    <dgm:cxn modelId="{9B682209-CA10-4C93-8D34-5C94FCF7F2DA}" type="presOf" srcId="{2C847544-41F9-4223-9369-E36F298EDFD5}" destId="{40F62AD6-71EF-4763-95AB-FEA2646C6C6E}" srcOrd="0" destOrd="0" presId="urn:microsoft.com/office/officeart/2005/8/layout/default"/>
    <dgm:cxn modelId="{99DA2834-7F7E-48B1-AAE0-F94783C06680}" type="presOf" srcId="{92C00271-A580-4010-85AF-AF5923641F81}" destId="{60ED8DDE-D478-467B-A09C-23F7E20FB66E}" srcOrd="0" destOrd="0" presId="urn:microsoft.com/office/officeart/2005/8/layout/default"/>
    <dgm:cxn modelId="{0240EF38-D1F9-471D-B962-C51E60225F52}" srcId="{C4DB3B64-0C7F-4422-8D96-08FA0EBCC00D}" destId="{2C847544-41F9-4223-9369-E36F298EDFD5}" srcOrd="3" destOrd="0" parTransId="{10DA9C26-7DF4-4D08-96EF-6A3C2FE82958}" sibTransId="{C272FD90-79F7-42CE-8A8F-A8A46A8A3EFE}"/>
    <dgm:cxn modelId="{2E050655-CED7-4EF0-B8CC-322A7669F7AA}" type="presOf" srcId="{1919E6BE-61AD-44CA-B32D-4769B6BBB538}" destId="{9624F71A-469A-4D39-A584-EA17CB7F463A}" srcOrd="0" destOrd="0" presId="urn:microsoft.com/office/officeart/2005/8/layout/default"/>
    <dgm:cxn modelId="{ACED76AF-9333-484F-972E-F34EF4157734}" type="presOf" srcId="{C4DB3B64-0C7F-4422-8D96-08FA0EBCC00D}" destId="{BC63A907-EA5B-4AF4-94C3-0D1843620294}" srcOrd="0" destOrd="0" presId="urn:microsoft.com/office/officeart/2005/8/layout/default"/>
    <dgm:cxn modelId="{51604EBD-C4C3-4DC6-B923-8001C3B926E8}" type="presOf" srcId="{F576E4CA-7628-475E-AD9B-62B4A697BCA5}" destId="{216B520A-8CC4-4BF4-8112-4EF91267A130}" srcOrd="0" destOrd="0" presId="urn:microsoft.com/office/officeart/2005/8/layout/default"/>
    <dgm:cxn modelId="{525B3FCB-0404-4BD8-AE5B-1EBB2CCD0F69}" srcId="{C4DB3B64-0C7F-4422-8D96-08FA0EBCC00D}" destId="{1919E6BE-61AD-44CA-B32D-4769B6BBB538}" srcOrd="2" destOrd="0" parTransId="{0E6448B2-4A12-4BD9-B034-184728836046}" sibTransId="{A18A2D6D-F619-4525-8B60-A9B4E617C3B3}"/>
    <dgm:cxn modelId="{85633BF2-6A30-4BEB-BF03-4B48004EF01F}" srcId="{C4DB3B64-0C7F-4422-8D96-08FA0EBCC00D}" destId="{92C00271-A580-4010-85AF-AF5923641F81}" srcOrd="0" destOrd="0" parTransId="{95DB1475-395E-486F-AD75-E7EBF6C6198B}" sibTransId="{1F575914-3319-4AEF-BEE4-BA1579BC3187}"/>
    <dgm:cxn modelId="{0CA828F0-2CF9-41D9-ADAD-9229FAB1CACB}" type="presParOf" srcId="{BC63A907-EA5B-4AF4-94C3-0D1843620294}" destId="{60ED8DDE-D478-467B-A09C-23F7E20FB66E}" srcOrd="0" destOrd="0" presId="urn:microsoft.com/office/officeart/2005/8/layout/default"/>
    <dgm:cxn modelId="{A9D164B4-6128-49A4-AB5E-174D7537BE68}" type="presParOf" srcId="{BC63A907-EA5B-4AF4-94C3-0D1843620294}" destId="{2492C908-002D-4DDF-9E0C-0EF2082296FB}" srcOrd="1" destOrd="0" presId="urn:microsoft.com/office/officeart/2005/8/layout/default"/>
    <dgm:cxn modelId="{06B6E608-1D08-4178-8678-5630DDA7FF19}" type="presParOf" srcId="{BC63A907-EA5B-4AF4-94C3-0D1843620294}" destId="{216B520A-8CC4-4BF4-8112-4EF91267A130}" srcOrd="2" destOrd="0" presId="urn:microsoft.com/office/officeart/2005/8/layout/default"/>
    <dgm:cxn modelId="{2D257CB9-4FDD-4793-95EB-6F835C8E3A25}" type="presParOf" srcId="{BC63A907-EA5B-4AF4-94C3-0D1843620294}" destId="{1D1632BF-6FB7-4A5F-99B3-B8011071DF52}" srcOrd="3" destOrd="0" presId="urn:microsoft.com/office/officeart/2005/8/layout/default"/>
    <dgm:cxn modelId="{81C9BB67-C550-4CA0-A8B2-F0DCC7047596}" type="presParOf" srcId="{BC63A907-EA5B-4AF4-94C3-0D1843620294}" destId="{9624F71A-469A-4D39-A584-EA17CB7F463A}" srcOrd="4" destOrd="0" presId="urn:microsoft.com/office/officeart/2005/8/layout/default"/>
    <dgm:cxn modelId="{91F31DCE-EE2D-4A6E-9EFA-6C1A530EDD00}" type="presParOf" srcId="{BC63A907-EA5B-4AF4-94C3-0D1843620294}" destId="{12D33B76-3654-4A87-ABA1-CE7FD2292A64}" srcOrd="5" destOrd="0" presId="urn:microsoft.com/office/officeart/2005/8/layout/default"/>
    <dgm:cxn modelId="{2907E397-B450-4B79-B406-88C997D68020}" type="presParOf" srcId="{BC63A907-EA5B-4AF4-94C3-0D1843620294}" destId="{40F62AD6-71EF-4763-95AB-FEA2646C6C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7ABA59-B45D-4916-9150-1D0F749863EA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812482-A81B-4208-A615-6606E197CBA2}">
      <dgm:prSet/>
      <dgm:spPr/>
      <dgm:t>
        <a:bodyPr/>
        <a:lstStyle/>
        <a:p>
          <a:r>
            <a:rPr lang="en-US"/>
            <a:t>FAFSA</a:t>
          </a:r>
        </a:p>
      </dgm:t>
    </dgm:pt>
    <dgm:pt modelId="{64D3071E-09B5-4813-BD86-D473905579C4}" type="parTrans" cxnId="{F827F5F6-9275-4009-A8F1-137B5570FB1F}">
      <dgm:prSet/>
      <dgm:spPr/>
      <dgm:t>
        <a:bodyPr/>
        <a:lstStyle/>
        <a:p>
          <a:endParaRPr lang="en-US"/>
        </a:p>
      </dgm:t>
    </dgm:pt>
    <dgm:pt modelId="{93D3DF93-5122-4812-8F63-1A1E5A932531}" type="sibTrans" cxnId="{F827F5F6-9275-4009-A8F1-137B5570FB1F}">
      <dgm:prSet/>
      <dgm:spPr/>
      <dgm:t>
        <a:bodyPr/>
        <a:lstStyle/>
        <a:p>
          <a:endParaRPr lang="en-US"/>
        </a:p>
      </dgm:t>
    </dgm:pt>
    <dgm:pt modelId="{D96F7617-5FB1-46C7-B5F1-A5E96E42BF93}">
      <dgm:prSet/>
      <dgm:spPr/>
      <dgm:t>
        <a:bodyPr/>
        <a:lstStyle/>
        <a:p>
          <a:pPr rtl="0"/>
          <a:r>
            <a:rPr lang="en-US" sz="1400"/>
            <a:t>Free Application for Federal Student Aid (FAFSA)</a:t>
          </a:r>
          <a:r>
            <a:rPr lang="en-US" sz="1400">
              <a:latin typeface="Calibri Light" panose="020F0302020204030204"/>
            </a:rPr>
            <a:t> </a:t>
          </a:r>
          <a:endParaRPr lang="en-US" sz="1400"/>
        </a:p>
      </dgm:t>
    </dgm:pt>
    <dgm:pt modelId="{BEC2E497-8219-430D-89B0-898500C4B806}" type="parTrans" cxnId="{5A9B1D86-9D63-492D-B17D-B685CF175E1F}">
      <dgm:prSet/>
      <dgm:spPr/>
      <dgm:t>
        <a:bodyPr/>
        <a:lstStyle/>
        <a:p>
          <a:endParaRPr lang="en-US"/>
        </a:p>
      </dgm:t>
    </dgm:pt>
    <dgm:pt modelId="{235F6CEE-5E37-4D64-AFF0-A92135FDA531}" type="sibTrans" cxnId="{5A9B1D86-9D63-492D-B17D-B685CF175E1F}">
      <dgm:prSet/>
      <dgm:spPr/>
      <dgm:t>
        <a:bodyPr/>
        <a:lstStyle/>
        <a:p>
          <a:endParaRPr lang="en-US"/>
        </a:p>
      </dgm:t>
    </dgm:pt>
    <dgm:pt modelId="{1BF16804-AEAE-491E-BE9A-05CCA43949A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FAFSA Tips</a:t>
          </a:r>
          <a:endParaRPr lang="en-US"/>
        </a:p>
      </dgm:t>
    </dgm:pt>
    <dgm:pt modelId="{8C4BFA33-402D-4086-9A05-CEDB81FADAED}" type="parTrans" cxnId="{1CF43D14-3497-4CA1-B4CB-B7D09B681A37}">
      <dgm:prSet/>
      <dgm:spPr/>
      <dgm:t>
        <a:bodyPr/>
        <a:lstStyle/>
        <a:p>
          <a:endParaRPr lang="en-US"/>
        </a:p>
      </dgm:t>
    </dgm:pt>
    <dgm:pt modelId="{50F528BA-C094-45A0-9FF1-194BB38199DE}" type="sibTrans" cxnId="{1CF43D14-3497-4CA1-B4CB-B7D09B681A37}">
      <dgm:prSet/>
      <dgm:spPr/>
      <dgm:t>
        <a:bodyPr/>
        <a:lstStyle/>
        <a:p>
          <a:endParaRPr lang="en-US"/>
        </a:p>
      </dgm:t>
    </dgm:pt>
    <dgm:pt modelId="{1CC6AF16-5A6F-47A4-9598-3B468BC4B2B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Helpful Hints</a:t>
          </a:r>
          <a:endParaRPr lang="en-US"/>
        </a:p>
      </dgm:t>
    </dgm:pt>
    <dgm:pt modelId="{A73056D6-BE57-4F6D-AED2-7DCA69255DCB}" type="parTrans" cxnId="{5DB538E9-9729-4876-A1E9-C7F64F82C8E8}">
      <dgm:prSet/>
      <dgm:spPr/>
      <dgm:t>
        <a:bodyPr/>
        <a:lstStyle/>
        <a:p>
          <a:endParaRPr lang="en-US"/>
        </a:p>
      </dgm:t>
    </dgm:pt>
    <dgm:pt modelId="{17C48E73-5C5B-4D2F-BADF-24AE85E8EC6C}" type="sibTrans" cxnId="{5DB538E9-9729-4876-A1E9-C7F64F82C8E8}">
      <dgm:prSet/>
      <dgm:spPr/>
      <dgm:t>
        <a:bodyPr/>
        <a:lstStyle/>
        <a:p>
          <a:endParaRPr lang="en-US"/>
        </a:p>
      </dgm:t>
    </dgm:pt>
    <dgm:pt modelId="{5287B986-1B29-44AF-BF8E-1163CE5FE96E}">
      <dgm:prSet/>
      <dgm:spPr/>
      <dgm:t>
        <a:bodyPr/>
        <a:lstStyle/>
        <a:p>
          <a:pPr rtl="0"/>
          <a:r>
            <a:rPr lang="en-US"/>
            <a:t>Check Your Student Email and </a:t>
          </a:r>
          <a:r>
            <a:rPr lang="en-US" err="1"/>
            <a:t>CTCLink</a:t>
          </a:r>
          <a:r>
            <a:rPr lang="en-US"/>
            <a:t>, “To Do” Box </a:t>
          </a:r>
          <a:r>
            <a:rPr lang="en-US">
              <a:latin typeface="Calibri Light" panose="020F0302020204030204"/>
            </a:rPr>
            <a:t>Closely </a:t>
          </a:r>
          <a:r>
            <a:rPr lang="en-US"/>
            <a:t>Follow-up </a:t>
          </a:r>
          <a:r>
            <a:rPr lang="en-US">
              <a:latin typeface="Calibri Light" panose="020F0302020204030204"/>
            </a:rPr>
            <a:t>with</a:t>
          </a:r>
          <a:r>
            <a:rPr lang="en-US"/>
            <a:t> any Additional Needed Actions</a:t>
          </a:r>
        </a:p>
      </dgm:t>
    </dgm:pt>
    <dgm:pt modelId="{A92D4D51-66A1-4A87-B45B-008441D1779F}" type="parTrans" cxnId="{5389A717-2D46-4F64-8214-B75627C66564}">
      <dgm:prSet/>
      <dgm:spPr/>
      <dgm:t>
        <a:bodyPr/>
        <a:lstStyle/>
        <a:p>
          <a:endParaRPr lang="en-US"/>
        </a:p>
      </dgm:t>
    </dgm:pt>
    <dgm:pt modelId="{6C394C91-C66A-4C72-AA47-0A88C275A01C}" type="sibTrans" cxnId="{5389A717-2D46-4F64-8214-B75627C66564}">
      <dgm:prSet/>
      <dgm:spPr/>
      <dgm:t>
        <a:bodyPr/>
        <a:lstStyle/>
        <a:p>
          <a:endParaRPr lang="en-US"/>
        </a:p>
      </dgm:t>
    </dgm:pt>
    <dgm:pt modelId="{A66E8819-086C-44CD-A2DD-B07CC599D412}">
      <dgm:prSet/>
      <dgm:spPr/>
      <dgm:t>
        <a:bodyPr/>
        <a:lstStyle/>
        <a:p>
          <a:pPr rtl="0"/>
          <a:r>
            <a:rPr lang="en-US"/>
            <a:t>Be</a:t>
          </a:r>
          <a:r>
            <a:rPr lang="en-US">
              <a:latin typeface="Calibri Light" panose="020F0302020204030204"/>
            </a:rPr>
            <a:t> Aware</a:t>
          </a:r>
          <a:endParaRPr lang="en-US"/>
        </a:p>
      </dgm:t>
    </dgm:pt>
    <dgm:pt modelId="{AB8739CF-10EC-4F8C-9357-DC606C1A9CA4}" type="parTrans" cxnId="{3DA853F5-2D26-4EA6-8913-1044DE2022B9}">
      <dgm:prSet/>
      <dgm:spPr/>
      <dgm:t>
        <a:bodyPr/>
        <a:lstStyle/>
        <a:p>
          <a:endParaRPr lang="en-US"/>
        </a:p>
      </dgm:t>
    </dgm:pt>
    <dgm:pt modelId="{4603BCED-1DA9-4592-BB77-7200EC4CB6DB}" type="sibTrans" cxnId="{3DA853F5-2D26-4EA6-8913-1044DE2022B9}">
      <dgm:prSet/>
      <dgm:spPr/>
      <dgm:t>
        <a:bodyPr/>
        <a:lstStyle/>
        <a:p>
          <a:endParaRPr lang="en-US"/>
        </a:p>
      </dgm:t>
    </dgm:pt>
    <dgm:pt modelId="{1FECA0DF-7472-4BBB-8D2E-F7F6B8B51B82}">
      <dgm:prSet/>
      <dgm:spPr/>
      <dgm:t>
        <a:bodyPr/>
        <a:lstStyle/>
        <a:p>
          <a:pPr rtl="0"/>
          <a:r>
            <a:rPr lang="en-US" sz="1400"/>
            <a:t>Avoiding Loans Can Be the</a:t>
          </a:r>
          <a:r>
            <a:rPr lang="en-US" sz="1400">
              <a:latin typeface="Calibri Light" panose="020F0302020204030204"/>
            </a:rPr>
            <a:t> Key to Success </a:t>
          </a:r>
          <a:endParaRPr lang="en-US" sz="1400"/>
        </a:p>
      </dgm:t>
    </dgm:pt>
    <dgm:pt modelId="{0F5C52D0-950E-41FB-AFC9-AB8D7BC77AB4}" type="parTrans" cxnId="{6B8D2405-8FB1-43DF-ADD8-2B27F3761100}">
      <dgm:prSet/>
      <dgm:spPr/>
      <dgm:t>
        <a:bodyPr/>
        <a:lstStyle/>
        <a:p>
          <a:endParaRPr lang="en-US"/>
        </a:p>
      </dgm:t>
    </dgm:pt>
    <dgm:pt modelId="{A2F11B44-1CBF-4743-B4E7-AE2B946FB6E0}" type="sibTrans" cxnId="{6B8D2405-8FB1-43DF-ADD8-2B27F3761100}">
      <dgm:prSet/>
      <dgm:spPr/>
      <dgm:t>
        <a:bodyPr/>
        <a:lstStyle/>
        <a:p>
          <a:endParaRPr lang="en-US"/>
        </a:p>
      </dgm:t>
    </dgm:pt>
    <dgm:pt modelId="{47F1ED11-C808-459F-8C4B-CA29CEA2C40F}">
      <dgm:prSet phldr="0"/>
      <dgm:spPr/>
      <dgm:t>
        <a:bodyPr/>
        <a:lstStyle/>
        <a:p>
          <a:pPr rtl="0"/>
          <a:r>
            <a:rPr lang="en-US"/>
            <a:t>All Workforce Students Must Complete The Free Application for Federal Student Aid Each Year</a:t>
          </a:r>
        </a:p>
      </dgm:t>
    </dgm:pt>
    <dgm:pt modelId="{782F49D7-4405-4785-A903-427210D91960}" type="parTrans" cxnId="{682A90F2-2580-41AB-A34B-8FBD2812834C}">
      <dgm:prSet/>
      <dgm:spPr/>
      <dgm:t>
        <a:bodyPr/>
        <a:lstStyle/>
        <a:p>
          <a:endParaRPr lang="en-US"/>
        </a:p>
      </dgm:t>
    </dgm:pt>
    <dgm:pt modelId="{6EA53B44-E5EE-4997-960D-44F919269AC1}" type="sibTrans" cxnId="{682A90F2-2580-41AB-A34B-8FBD2812834C}">
      <dgm:prSet/>
      <dgm:spPr/>
      <dgm:t>
        <a:bodyPr/>
        <a:lstStyle/>
        <a:p>
          <a:endParaRPr lang="en-US"/>
        </a:p>
      </dgm:t>
    </dgm:pt>
    <dgm:pt modelId="{39BF50E5-6437-4394-B393-859D1FEA9A35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/>
            <a:t>Complete Application By Priority Deadline</a:t>
          </a:r>
          <a:r>
            <a:rPr lang="en-US">
              <a:latin typeface="Calibri Light" panose="020F0302020204030204"/>
            </a:rPr>
            <a:t>,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or as Soon as </a:t>
          </a:r>
          <a:r>
            <a:rPr lang="en-US"/>
            <a:t>Possible</a:t>
          </a:r>
        </a:p>
      </dgm:t>
    </dgm:pt>
    <dgm:pt modelId="{9A1BAA1D-8C4A-4E36-A0F5-3E46CC5751EF}" type="parTrans" cxnId="{F8EE847E-558F-4307-8312-FB60ADBE833E}">
      <dgm:prSet/>
      <dgm:spPr/>
      <dgm:t>
        <a:bodyPr/>
        <a:lstStyle/>
        <a:p>
          <a:endParaRPr lang="en-US"/>
        </a:p>
      </dgm:t>
    </dgm:pt>
    <dgm:pt modelId="{3D1C56A9-B1D2-4EFE-8E08-E39EBB8B3276}" type="sibTrans" cxnId="{F8EE847E-558F-4307-8312-FB60ADBE833E}">
      <dgm:prSet/>
      <dgm:spPr/>
      <dgm:t>
        <a:bodyPr/>
        <a:lstStyle/>
        <a:p>
          <a:endParaRPr lang="en-US"/>
        </a:p>
      </dgm:t>
    </dgm:pt>
    <dgm:pt modelId="{3B3170E2-3270-4867-8567-FB5F92CD1980}">
      <dgm:prSet phldr="0"/>
      <dgm:spPr/>
      <dgm:t>
        <a:bodyPr/>
        <a:lstStyle/>
        <a:p>
          <a:pPr rtl="0"/>
          <a:r>
            <a:rPr lang="en-US"/>
            <a:t>Use the IRS Data Retrieval Tool</a:t>
          </a:r>
          <a:r>
            <a:rPr lang="en-US">
              <a:latin typeface="Calibri Light" panose="020F0302020204030204"/>
            </a:rPr>
            <a:t> When Completing Your FAFSA</a:t>
          </a:r>
          <a:endParaRPr lang="en-US"/>
        </a:p>
      </dgm:t>
    </dgm:pt>
    <dgm:pt modelId="{D715E5E1-1C74-45EC-9501-07CD5C31E89D}" type="parTrans" cxnId="{47758756-D6F0-4DB4-AC42-91583A7938B1}">
      <dgm:prSet/>
      <dgm:spPr/>
      <dgm:t>
        <a:bodyPr/>
        <a:lstStyle/>
        <a:p>
          <a:endParaRPr lang="en-US"/>
        </a:p>
      </dgm:t>
    </dgm:pt>
    <dgm:pt modelId="{076DDD2D-5504-4FBA-A30A-9C8526EA7E3A}" type="sibTrans" cxnId="{47758756-D6F0-4DB4-AC42-91583A7938B1}">
      <dgm:prSet/>
      <dgm:spPr/>
      <dgm:t>
        <a:bodyPr/>
        <a:lstStyle/>
        <a:p>
          <a:endParaRPr lang="en-US"/>
        </a:p>
      </dgm:t>
    </dgm:pt>
    <dgm:pt modelId="{0C6CB5B6-A641-4C40-9E8C-5C53647FE2CD}">
      <dgm:prSet phldr="0"/>
      <dgm:spPr/>
      <dgm:t>
        <a:bodyPr/>
        <a:lstStyle/>
        <a:p>
          <a:pPr rtl="0"/>
          <a:r>
            <a:rPr lang="en-US"/>
            <a:t>Check Out Important Information About Financial Aid at TCC </a:t>
          </a:r>
          <a:r>
            <a:rPr lang="en-US">
              <a:latin typeface="Calibri Light" panose="020F0302020204030204"/>
            </a:rPr>
            <a:t>Website</a:t>
          </a:r>
          <a:endParaRPr lang="en-US"/>
        </a:p>
      </dgm:t>
    </dgm:pt>
    <dgm:pt modelId="{257963EA-1085-4F11-BE3C-FA9AE85671D6}" type="parTrans" cxnId="{740E472A-AE27-46C4-85EF-7B838965D747}">
      <dgm:prSet/>
      <dgm:spPr/>
      <dgm:t>
        <a:bodyPr/>
        <a:lstStyle/>
        <a:p>
          <a:endParaRPr lang="en-US"/>
        </a:p>
      </dgm:t>
    </dgm:pt>
    <dgm:pt modelId="{5BB17659-960B-4EED-AE51-B1D71E5046C5}" type="sibTrans" cxnId="{740E472A-AE27-46C4-85EF-7B838965D747}">
      <dgm:prSet/>
      <dgm:spPr/>
      <dgm:t>
        <a:bodyPr/>
        <a:lstStyle/>
        <a:p>
          <a:endParaRPr lang="en-US"/>
        </a:p>
      </dgm:t>
    </dgm:pt>
    <dgm:pt modelId="{36DC6DC0-2354-465D-97F7-D48CAF78A363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Ask Your Navigator About Financial Literacy Community Resources</a:t>
          </a:r>
        </a:p>
      </dgm:t>
    </dgm:pt>
    <dgm:pt modelId="{21B5FACB-CFA3-482A-A2E2-B9253F9163E8}" type="parTrans" cxnId="{46EB10E5-5590-4437-A008-DA9746FD8557}">
      <dgm:prSet/>
      <dgm:spPr/>
      <dgm:t>
        <a:bodyPr/>
        <a:lstStyle/>
        <a:p>
          <a:endParaRPr lang="en-US"/>
        </a:p>
      </dgm:t>
    </dgm:pt>
    <dgm:pt modelId="{07324232-4D4D-4A4C-BB2E-A4B3D95C85F6}" type="sibTrans" cxnId="{46EB10E5-5590-4437-A008-DA9746FD8557}">
      <dgm:prSet/>
      <dgm:spPr/>
      <dgm:t>
        <a:bodyPr/>
        <a:lstStyle/>
        <a:p>
          <a:endParaRPr lang="en-US"/>
        </a:p>
      </dgm:t>
    </dgm:pt>
    <dgm:pt modelId="{6E40F1F1-9310-40BC-8A99-851694251681}">
      <dgm:prSet phldr="0"/>
      <dgm:spPr/>
      <dgm:t>
        <a:bodyPr/>
        <a:lstStyle/>
        <a:p>
          <a:pPr rtl="0"/>
          <a:r>
            <a:rPr lang="en-US">
              <a:solidFill>
                <a:srgbClr val="333333"/>
              </a:solidFill>
              <a:latin typeface="Arial"/>
              <a:cs typeface="Segoe UI"/>
            </a:rPr>
            <a:t>FAFSA completion is based off of completion of FAFSA, application to TCC, and all requested documents being submitted</a:t>
          </a:r>
          <a:r>
            <a:rPr lang="en-US">
              <a:latin typeface="Arial"/>
              <a:cs typeface="Segoe UI"/>
            </a:rPr>
            <a:t> 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7E5D804A-B867-48B6-9165-AE7F85E36557}" type="parTrans" cxnId="{28B05FA7-0317-4316-8710-32A81CDBCD9E}">
      <dgm:prSet/>
      <dgm:spPr/>
    </dgm:pt>
    <dgm:pt modelId="{63832067-5F78-4A2F-8EBD-5CD0CBF4929B}" type="sibTrans" cxnId="{28B05FA7-0317-4316-8710-32A81CDBCD9E}">
      <dgm:prSet/>
      <dgm:spPr/>
    </dgm:pt>
    <dgm:pt modelId="{B59D52AF-05C8-439E-923D-103A64CB02A0}">
      <dgm:prSet phldr="0"/>
      <dgm:spPr/>
      <dgm:t>
        <a:bodyPr/>
        <a:lstStyle/>
        <a:p>
          <a:pPr algn="l" rtl="0"/>
          <a:r>
            <a:rPr lang="en-US">
              <a:solidFill>
                <a:srgbClr val="333333"/>
              </a:solidFill>
              <a:latin typeface="Arial"/>
              <a:cs typeface="Segoe UI"/>
            </a:rPr>
            <a:t> Self- enrollment in Financial Aid and Planning Canvas is essential for success</a:t>
          </a:r>
          <a:endParaRPr lang="en-US">
            <a:latin typeface="Arial"/>
            <a:cs typeface="Segoe UI"/>
          </a:endParaRPr>
        </a:p>
      </dgm:t>
    </dgm:pt>
    <dgm:pt modelId="{3AD043C3-9940-4D7C-8F2A-6B81AC768F98}" type="parTrans" cxnId="{5DB97B02-D026-45E8-8EDF-C978763D0318}">
      <dgm:prSet/>
      <dgm:spPr/>
    </dgm:pt>
    <dgm:pt modelId="{B31A726C-0897-4C61-811D-20AF922A520F}" type="sibTrans" cxnId="{5DB97B02-D026-45E8-8EDF-C978763D0318}">
      <dgm:prSet/>
      <dgm:spPr/>
    </dgm:pt>
    <dgm:pt modelId="{528900DD-3C94-48CA-BEF4-8ADB407D5C3C}" type="pres">
      <dgm:prSet presAssocID="{E37ABA59-B45D-4916-9150-1D0F749863EA}" presName="Name0" presStyleCnt="0">
        <dgm:presLayoutVars>
          <dgm:dir/>
          <dgm:animLvl val="lvl"/>
          <dgm:resizeHandles val="exact"/>
        </dgm:presLayoutVars>
      </dgm:prSet>
      <dgm:spPr/>
    </dgm:pt>
    <dgm:pt modelId="{F0C00BB7-F69E-44D4-9EB6-2A50CD70953E}" type="pres">
      <dgm:prSet presAssocID="{F7812482-A81B-4208-A615-6606E197CBA2}" presName="composite" presStyleCnt="0"/>
      <dgm:spPr/>
    </dgm:pt>
    <dgm:pt modelId="{8B6FEC1A-6B38-45C8-82E9-C4710C9D707B}" type="pres">
      <dgm:prSet presAssocID="{F7812482-A81B-4208-A615-6606E197CBA2}" presName="parTx" presStyleLbl="alignNode1" presStyleIdx="0" presStyleCnt="4">
        <dgm:presLayoutVars>
          <dgm:chMax val="0"/>
          <dgm:chPref val="0"/>
        </dgm:presLayoutVars>
      </dgm:prSet>
      <dgm:spPr/>
    </dgm:pt>
    <dgm:pt modelId="{C4D5205D-D7A7-46C6-B8FF-3867CEB214EA}" type="pres">
      <dgm:prSet presAssocID="{F7812482-A81B-4208-A615-6606E197CBA2}" presName="desTx" presStyleLbl="alignAccFollowNode1" presStyleIdx="0" presStyleCnt="4">
        <dgm:presLayoutVars/>
      </dgm:prSet>
      <dgm:spPr/>
    </dgm:pt>
    <dgm:pt modelId="{3C16D7AC-BA88-479B-B1FC-B6922EF4DA47}" type="pres">
      <dgm:prSet presAssocID="{93D3DF93-5122-4812-8F63-1A1E5A932531}" presName="space" presStyleCnt="0"/>
      <dgm:spPr/>
    </dgm:pt>
    <dgm:pt modelId="{7AA932E1-EDA7-400D-81D9-1546090E82FB}" type="pres">
      <dgm:prSet presAssocID="{1BF16804-AEAE-491E-BE9A-05CCA43949A5}" presName="composite" presStyleCnt="0"/>
      <dgm:spPr/>
    </dgm:pt>
    <dgm:pt modelId="{D6ECEB40-9B4E-40E9-88DD-21B40C97BB43}" type="pres">
      <dgm:prSet presAssocID="{1BF16804-AEAE-491E-BE9A-05CCA43949A5}" presName="parTx" presStyleLbl="alignNode1" presStyleIdx="1" presStyleCnt="4">
        <dgm:presLayoutVars>
          <dgm:chMax val="0"/>
          <dgm:chPref val="0"/>
        </dgm:presLayoutVars>
      </dgm:prSet>
      <dgm:spPr/>
    </dgm:pt>
    <dgm:pt modelId="{235D246A-58D4-40F1-A20E-7A516E48F3FD}" type="pres">
      <dgm:prSet presAssocID="{1BF16804-AEAE-491E-BE9A-05CCA43949A5}" presName="desTx" presStyleLbl="alignAccFollowNode1" presStyleIdx="1" presStyleCnt="4">
        <dgm:presLayoutVars/>
      </dgm:prSet>
      <dgm:spPr/>
    </dgm:pt>
    <dgm:pt modelId="{A44B7259-26F2-479E-95AB-CEBC20AB2889}" type="pres">
      <dgm:prSet presAssocID="{50F528BA-C094-45A0-9FF1-194BB38199DE}" presName="space" presStyleCnt="0"/>
      <dgm:spPr/>
    </dgm:pt>
    <dgm:pt modelId="{8B495ED8-E7F9-4C66-A01C-6D6681E5BA7A}" type="pres">
      <dgm:prSet presAssocID="{1CC6AF16-5A6F-47A4-9598-3B468BC4B2B8}" presName="composite" presStyleCnt="0"/>
      <dgm:spPr/>
    </dgm:pt>
    <dgm:pt modelId="{E210D289-A101-47AA-882E-BFA8E0B2911C}" type="pres">
      <dgm:prSet presAssocID="{1CC6AF16-5A6F-47A4-9598-3B468BC4B2B8}" presName="parTx" presStyleLbl="alignNode1" presStyleIdx="2" presStyleCnt="4">
        <dgm:presLayoutVars>
          <dgm:chMax val="0"/>
          <dgm:chPref val="0"/>
        </dgm:presLayoutVars>
      </dgm:prSet>
      <dgm:spPr/>
    </dgm:pt>
    <dgm:pt modelId="{F6BEE972-55B3-46C6-B3AD-51064F9C2178}" type="pres">
      <dgm:prSet presAssocID="{1CC6AF16-5A6F-47A4-9598-3B468BC4B2B8}" presName="desTx" presStyleLbl="alignAccFollowNode1" presStyleIdx="2" presStyleCnt="4">
        <dgm:presLayoutVars/>
      </dgm:prSet>
      <dgm:spPr/>
    </dgm:pt>
    <dgm:pt modelId="{CE827D3B-8F31-4CFD-A36E-89A0B91130DF}" type="pres">
      <dgm:prSet presAssocID="{17C48E73-5C5B-4D2F-BADF-24AE85E8EC6C}" presName="space" presStyleCnt="0"/>
      <dgm:spPr/>
    </dgm:pt>
    <dgm:pt modelId="{63C7F084-3090-41BE-AD05-A122418B10B7}" type="pres">
      <dgm:prSet presAssocID="{A66E8819-086C-44CD-A2DD-B07CC599D412}" presName="composite" presStyleCnt="0"/>
      <dgm:spPr/>
    </dgm:pt>
    <dgm:pt modelId="{D3B841ED-480E-44F1-857D-8BF1B9A12964}" type="pres">
      <dgm:prSet presAssocID="{A66E8819-086C-44CD-A2DD-B07CC599D412}" presName="parTx" presStyleLbl="alignNode1" presStyleIdx="3" presStyleCnt="4">
        <dgm:presLayoutVars>
          <dgm:chMax val="0"/>
          <dgm:chPref val="0"/>
        </dgm:presLayoutVars>
      </dgm:prSet>
      <dgm:spPr/>
    </dgm:pt>
    <dgm:pt modelId="{E0CB8AE8-7C70-4907-B865-13402C8EF0AA}" type="pres">
      <dgm:prSet presAssocID="{A66E8819-086C-44CD-A2DD-B07CC599D412}" presName="desTx" presStyleLbl="alignAccFollowNode1" presStyleIdx="3" presStyleCnt="4">
        <dgm:presLayoutVars/>
      </dgm:prSet>
      <dgm:spPr/>
    </dgm:pt>
  </dgm:ptLst>
  <dgm:cxnLst>
    <dgm:cxn modelId="{5DB97B02-D026-45E8-8EDF-C978763D0318}" srcId="{1CC6AF16-5A6F-47A4-9598-3B468BC4B2B8}" destId="{B59D52AF-05C8-439E-923D-103A64CB02A0}" srcOrd="1" destOrd="0" parTransId="{3AD043C3-9940-4D7C-8F2A-6B81AC768F98}" sibTransId="{B31A726C-0897-4C61-811D-20AF922A520F}"/>
    <dgm:cxn modelId="{6B8D2405-8FB1-43DF-ADD8-2B27F3761100}" srcId="{A66E8819-086C-44CD-A2DD-B07CC599D412}" destId="{1FECA0DF-7472-4BBB-8D2E-F7F6B8B51B82}" srcOrd="0" destOrd="0" parTransId="{0F5C52D0-950E-41FB-AFC9-AB8D7BC77AB4}" sibTransId="{A2F11B44-1CBF-4743-B4E7-AE2B946FB6E0}"/>
    <dgm:cxn modelId="{0707C30E-95C7-4F3A-B3F1-0090FE0BE0A2}" type="presOf" srcId="{5287B986-1B29-44AF-BF8E-1163CE5FE96E}" destId="{F6BEE972-55B3-46C6-B3AD-51064F9C2178}" srcOrd="0" destOrd="2" presId="urn:microsoft.com/office/officeart/2016/7/layout/ChevronBlockProcess"/>
    <dgm:cxn modelId="{1CF43D14-3497-4CA1-B4CB-B7D09B681A37}" srcId="{E37ABA59-B45D-4916-9150-1D0F749863EA}" destId="{1BF16804-AEAE-491E-BE9A-05CCA43949A5}" srcOrd="1" destOrd="0" parTransId="{8C4BFA33-402D-4086-9A05-CEDB81FADAED}" sibTransId="{50F528BA-C094-45A0-9FF1-194BB38199DE}"/>
    <dgm:cxn modelId="{79AB1016-EB18-444D-B924-04B20F7AC813}" type="presOf" srcId="{36DC6DC0-2354-465D-97F7-D48CAF78A363}" destId="{E0CB8AE8-7C70-4907-B865-13402C8EF0AA}" srcOrd="0" destOrd="1" presId="urn:microsoft.com/office/officeart/2016/7/layout/ChevronBlockProcess"/>
    <dgm:cxn modelId="{5389A717-2D46-4F64-8214-B75627C66564}" srcId="{1CC6AF16-5A6F-47A4-9598-3B468BC4B2B8}" destId="{5287B986-1B29-44AF-BF8E-1163CE5FE96E}" srcOrd="2" destOrd="0" parTransId="{A92D4D51-66A1-4A87-B45B-008441D1779F}" sibTransId="{6C394C91-C66A-4C72-AA47-0A88C275A01C}"/>
    <dgm:cxn modelId="{740E472A-AE27-46C4-85EF-7B838965D747}" srcId="{1CC6AF16-5A6F-47A4-9598-3B468BC4B2B8}" destId="{0C6CB5B6-A641-4C40-9E8C-5C53647FE2CD}" srcOrd="0" destOrd="0" parTransId="{257963EA-1085-4F11-BE3C-FA9AE85671D6}" sibTransId="{5BB17659-960B-4EED-AE51-B1D71E5046C5}"/>
    <dgm:cxn modelId="{AAA5B530-7E60-4A50-A52C-D3632E0B519F}" type="presOf" srcId="{B59D52AF-05C8-439E-923D-103A64CB02A0}" destId="{F6BEE972-55B3-46C6-B3AD-51064F9C2178}" srcOrd="0" destOrd="1" presId="urn:microsoft.com/office/officeart/2016/7/layout/ChevronBlockProcess"/>
    <dgm:cxn modelId="{08080731-061D-432A-80CF-115F6632F0BB}" type="presOf" srcId="{D96F7617-5FB1-46C7-B5F1-A5E96E42BF93}" destId="{C4D5205D-D7A7-46C6-B8FF-3867CEB214EA}" srcOrd="0" destOrd="0" presId="urn:microsoft.com/office/officeart/2016/7/layout/ChevronBlockProcess"/>
    <dgm:cxn modelId="{2D638A31-4CE3-4D5B-9C7F-6CA23C6DF6B8}" type="presOf" srcId="{0C6CB5B6-A641-4C40-9E8C-5C53647FE2CD}" destId="{F6BEE972-55B3-46C6-B3AD-51064F9C2178}" srcOrd="0" destOrd="0" presId="urn:microsoft.com/office/officeart/2016/7/layout/ChevronBlockProcess"/>
    <dgm:cxn modelId="{F50DBF37-E751-403C-8D63-F1A950B16656}" type="presOf" srcId="{1CC6AF16-5A6F-47A4-9598-3B468BC4B2B8}" destId="{E210D289-A101-47AA-882E-BFA8E0B2911C}" srcOrd="0" destOrd="0" presId="urn:microsoft.com/office/officeart/2016/7/layout/ChevronBlockProcess"/>
    <dgm:cxn modelId="{87850460-4932-45A9-B081-7C34EE263696}" type="presOf" srcId="{39BF50E5-6437-4394-B393-859D1FEA9A35}" destId="{235D246A-58D4-40F1-A20E-7A516E48F3FD}" srcOrd="0" destOrd="0" presId="urn:microsoft.com/office/officeart/2016/7/layout/ChevronBlockProcess"/>
    <dgm:cxn modelId="{6D945467-D1E5-4018-BD6E-0160BB9A4B36}" type="presOf" srcId="{A66E8819-086C-44CD-A2DD-B07CC599D412}" destId="{D3B841ED-480E-44F1-857D-8BF1B9A12964}" srcOrd="0" destOrd="0" presId="urn:microsoft.com/office/officeart/2016/7/layout/ChevronBlockProcess"/>
    <dgm:cxn modelId="{C703BC4C-17DD-4DAF-97EC-596985801759}" type="presOf" srcId="{1BF16804-AEAE-491E-BE9A-05CCA43949A5}" destId="{D6ECEB40-9B4E-40E9-88DD-21B40C97BB43}" srcOrd="0" destOrd="0" presId="urn:microsoft.com/office/officeart/2016/7/layout/ChevronBlockProcess"/>
    <dgm:cxn modelId="{47A5894E-06F7-474D-9C35-D3F9DB539210}" type="presOf" srcId="{3B3170E2-3270-4867-8567-FB5F92CD1980}" destId="{235D246A-58D4-40F1-A20E-7A516E48F3FD}" srcOrd="0" destOrd="2" presId="urn:microsoft.com/office/officeart/2016/7/layout/ChevronBlockProcess"/>
    <dgm:cxn modelId="{07C3BA55-FEC8-4AB9-AC9D-81D065FA6FB1}" type="presOf" srcId="{47F1ED11-C808-459F-8C4B-CA29CEA2C40F}" destId="{C4D5205D-D7A7-46C6-B8FF-3867CEB214EA}" srcOrd="0" destOrd="1" presId="urn:microsoft.com/office/officeart/2016/7/layout/ChevronBlockProcess"/>
    <dgm:cxn modelId="{519AF955-D2BE-4CAD-8973-4DD4FF79AC11}" type="presOf" srcId="{6E40F1F1-9310-40BC-8A99-851694251681}" destId="{235D246A-58D4-40F1-A20E-7A516E48F3FD}" srcOrd="0" destOrd="1" presId="urn:microsoft.com/office/officeart/2016/7/layout/ChevronBlockProcess"/>
    <dgm:cxn modelId="{47758756-D6F0-4DB4-AC42-91583A7938B1}" srcId="{1BF16804-AEAE-491E-BE9A-05CCA43949A5}" destId="{3B3170E2-3270-4867-8567-FB5F92CD1980}" srcOrd="2" destOrd="0" parTransId="{D715E5E1-1C74-45EC-9501-07CD5C31E89D}" sibTransId="{076DDD2D-5504-4FBA-A30A-9C8526EA7E3A}"/>
    <dgm:cxn modelId="{F8EE847E-558F-4307-8312-FB60ADBE833E}" srcId="{1BF16804-AEAE-491E-BE9A-05CCA43949A5}" destId="{39BF50E5-6437-4394-B393-859D1FEA9A35}" srcOrd="0" destOrd="0" parTransId="{9A1BAA1D-8C4A-4E36-A0F5-3E46CC5751EF}" sibTransId="{3D1C56A9-B1D2-4EFE-8E08-E39EBB8B3276}"/>
    <dgm:cxn modelId="{5A9B1D86-9D63-492D-B17D-B685CF175E1F}" srcId="{F7812482-A81B-4208-A615-6606E197CBA2}" destId="{D96F7617-5FB1-46C7-B5F1-A5E96E42BF93}" srcOrd="0" destOrd="0" parTransId="{BEC2E497-8219-430D-89B0-898500C4B806}" sibTransId="{235F6CEE-5E37-4D64-AFF0-A92135FDA531}"/>
    <dgm:cxn modelId="{0B39BD9D-B982-4505-B433-9D7B49EE1705}" type="presOf" srcId="{E37ABA59-B45D-4916-9150-1D0F749863EA}" destId="{528900DD-3C94-48CA-BEF4-8ADB407D5C3C}" srcOrd="0" destOrd="0" presId="urn:microsoft.com/office/officeart/2016/7/layout/ChevronBlockProcess"/>
    <dgm:cxn modelId="{28B05FA7-0317-4316-8710-32A81CDBCD9E}" srcId="{1BF16804-AEAE-491E-BE9A-05CCA43949A5}" destId="{6E40F1F1-9310-40BC-8A99-851694251681}" srcOrd="1" destOrd="0" parTransId="{7E5D804A-B867-48B6-9165-AE7F85E36557}" sibTransId="{63832067-5F78-4A2F-8EBD-5CD0CBF4929B}"/>
    <dgm:cxn modelId="{61F3C9B9-9EBC-41A2-B467-0BACF02E0E8A}" type="presOf" srcId="{F7812482-A81B-4208-A615-6606E197CBA2}" destId="{8B6FEC1A-6B38-45C8-82E9-C4710C9D707B}" srcOrd="0" destOrd="0" presId="urn:microsoft.com/office/officeart/2016/7/layout/ChevronBlockProcess"/>
    <dgm:cxn modelId="{59C77ACD-8967-43EF-B9A1-694B44714B35}" type="presOf" srcId="{1FECA0DF-7472-4BBB-8D2E-F7F6B8B51B82}" destId="{E0CB8AE8-7C70-4907-B865-13402C8EF0AA}" srcOrd="0" destOrd="0" presId="urn:microsoft.com/office/officeart/2016/7/layout/ChevronBlockProcess"/>
    <dgm:cxn modelId="{46EB10E5-5590-4437-A008-DA9746FD8557}" srcId="{A66E8819-086C-44CD-A2DD-B07CC599D412}" destId="{36DC6DC0-2354-465D-97F7-D48CAF78A363}" srcOrd="1" destOrd="0" parTransId="{21B5FACB-CFA3-482A-A2E2-B9253F9163E8}" sibTransId="{07324232-4D4D-4A4C-BB2E-A4B3D95C85F6}"/>
    <dgm:cxn modelId="{5DB538E9-9729-4876-A1E9-C7F64F82C8E8}" srcId="{E37ABA59-B45D-4916-9150-1D0F749863EA}" destId="{1CC6AF16-5A6F-47A4-9598-3B468BC4B2B8}" srcOrd="2" destOrd="0" parTransId="{A73056D6-BE57-4F6D-AED2-7DCA69255DCB}" sibTransId="{17C48E73-5C5B-4D2F-BADF-24AE85E8EC6C}"/>
    <dgm:cxn modelId="{682A90F2-2580-41AB-A34B-8FBD2812834C}" srcId="{F7812482-A81B-4208-A615-6606E197CBA2}" destId="{47F1ED11-C808-459F-8C4B-CA29CEA2C40F}" srcOrd="1" destOrd="0" parTransId="{782F49D7-4405-4785-A903-427210D91960}" sibTransId="{6EA53B44-E5EE-4997-960D-44F919269AC1}"/>
    <dgm:cxn modelId="{3DA853F5-2D26-4EA6-8913-1044DE2022B9}" srcId="{E37ABA59-B45D-4916-9150-1D0F749863EA}" destId="{A66E8819-086C-44CD-A2DD-B07CC599D412}" srcOrd="3" destOrd="0" parTransId="{AB8739CF-10EC-4F8C-9357-DC606C1A9CA4}" sibTransId="{4603BCED-1DA9-4592-BB77-7200EC4CB6DB}"/>
    <dgm:cxn modelId="{F827F5F6-9275-4009-A8F1-137B5570FB1F}" srcId="{E37ABA59-B45D-4916-9150-1D0F749863EA}" destId="{F7812482-A81B-4208-A615-6606E197CBA2}" srcOrd="0" destOrd="0" parTransId="{64D3071E-09B5-4813-BD86-D473905579C4}" sibTransId="{93D3DF93-5122-4812-8F63-1A1E5A932531}"/>
    <dgm:cxn modelId="{9346545D-BF62-40A4-A266-6BB98038F484}" type="presParOf" srcId="{528900DD-3C94-48CA-BEF4-8ADB407D5C3C}" destId="{F0C00BB7-F69E-44D4-9EB6-2A50CD70953E}" srcOrd="0" destOrd="0" presId="urn:microsoft.com/office/officeart/2016/7/layout/ChevronBlockProcess"/>
    <dgm:cxn modelId="{A233A123-25A5-473F-B2E8-D38564469C6B}" type="presParOf" srcId="{F0C00BB7-F69E-44D4-9EB6-2A50CD70953E}" destId="{8B6FEC1A-6B38-45C8-82E9-C4710C9D707B}" srcOrd="0" destOrd="0" presId="urn:microsoft.com/office/officeart/2016/7/layout/ChevronBlockProcess"/>
    <dgm:cxn modelId="{1AD53FA7-CD16-4CC1-BB45-F97218D478C3}" type="presParOf" srcId="{F0C00BB7-F69E-44D4-9EB6-2A50CD70953E}" destId="{C4D5205D-D7A7-46C6-B8FF-3867CEB214EA}" srcOrd="1" destOrd="0" presId="urn:microsoft.com/office/officeart/2016/7/layout/ChevronBlockProcess"/>
    <dgm:cxn modelId="{5B239F3B-9473-4EC2-AA64-92FCC33A22BC}" type="presParOf" srcId="{528900DD-3C94-48CA-BEF4-8ADB407D5C3C}" destId="{3C16D7AC-BA88-479B-B1FC-B6922EF4DA47}" srcOrd="1" destOrd="0" presId="urn:microsoft.com/office/officeart/2016/7/layout/ChevronBlockProcess"/>
    <dgm:cxn modelId="{8FB8E3C4-E4B4-4B67-93E2-29C6DF08A9C4}" type="presParOf" srcId="{528900DD-3C94-48CA-BEF4-8ADB407D5C3C}" destId="{7AA932E1-EDA7-400D-81D9-1546090E82FB}" srcOrd="2" destOrd="0" presId="urn:microsoft.com/office/officeart/2016/7/layout/ChevronBlockProcess"/>
    <dgm:cxn modelId="{7DB83237-B3A5-43D1-B0B1-5ADD20CE91CD}" type="presParOf" srcId="{7AA932E1-EDA7-400D-81D9-1546090E82FB}" destId="{D6ECEB40-9B4E-40E9-88DD-21B40C97BB43}" srcOrd="0" destOrd="0" presId="urn:microsoft.com/office/officeart/2016/7/layout/ChevronBlockProcess"/>
    <dgm:cxn modelId="{6B81EF81-53CE-4E27-A626-B9FD9E5BAB23}" type="presParOf" srcId="{7AA932E1-EDA7-400D-81D9-1546090E82FB}" destId="{235D246A-58D4-40F1-A20E-7A516E48F3FD}" srcOrd="1" destOrd="0" presId="urn:microsoft.com/office/officeart/2016/7/layout/ChevronBlockProcess"/>
    <dgm:cxn modelId="{7E104E07-4EB4-44B2-968D-54E5F5AB0DC9}" type="presParOf" srcId="{528900DD-3C94-48CA-BEF4-8ADB407D5C3C}" destId="{A44B7259-26F2-479E-95AB-CEBC20AB2889}" srcOrd="3" destOrd="0" presId="urn:microsoft.com/office/officeart/2016/7/layout/ChevronBlockProcess"/>
    <dgm:cxn modelId="{D52C5B5E-A8F8-4818-81AE-9245185D7D2C}" type="presParOf" srcId="{528900DD-3C94-48CA-BEF4-8ADB407D5C3C}" destId="{8B495ED8-E7F9-4C66-A01C-6D6681E5BA7A}" srcOrd="4" destOrd="0" presId="urn:microsoft.com/office/officeart/2016/7/layout/ChevronBlockProcess"/>
    <dgm:cxn modelId="{055CDAA2-8BF0-4E2D-B607-1A23A0BA9276}" type="presParOf" srcId="{8B495ED8-E7F9-4C66-A01C-6D6681E5BA7A}" destId="{E210D289-A101-47AA-882E-BFA8E0B2911C}" srcOrd="0" destOrd="0" presId="urn:microsoft.com/office/officeart/2016/7/layout/ChevronBlockProcess"/>
    <dgm:cxn modelId="{3B4BC3A7-810B-4AB6-8BDB-21A75FB2FA8C}" type="presParOf" srcId="{8B495ED8-E7F9-4C66-A01C-6D6681E5BA7A}" destId="{F6BEE972-55B3-46C6-B3AD-51064F9C2178}" srcOrd="1" destOrd="0" presId="urn:microsoft.com/office/officeart/2016/7/layout/ChevronBlockProcess"/>
    <dgm:cxn modelId="{3DF63FD7-06DB-4A3D-8F46-433098D9E304}" type="presParOf" srcId="{528900DD-3C94-48CA-BEF4-8ADB407D5C3C}" destId="{CE827D3B-8F31-4CFD-A36E-89A0B91130DF}" srcOrd="5" destOrd="0" presId="urn:microsoft.com/office/officeart/2016/7/layout/ChevronBlockProcess"/>
    <dgm:cxn modelId="{1C75FBCC-8A70-4273-9D11-9E7E18FB02C7}" type="presParOf" srcId="{528900DD-3C94-48CA-BEF4-8ADB407D5C3C}" destId="{63C7F084-3090-41BE-AD05-A122418B10B7}" srcOrd="6" destOrd="0" presId="urn:microsoft.com/office/officeart/2016/7/layout/ChevronBlockProcess"/>
    <dgm:cxn modelId="{C182AA02-6527-4C42-80B3-7178F1CAEE7F}" type="presParOf" srcId="{63C7F084-3090-41BE-AD05-A122418B10B7}" destId="{D3B841ED-480E-44F1-857D-8BF1B9A12964}" srcOrd="0" destOrd="0" presId="urn:microsoft.com/office/officeart/2016/7/layout/ChevronBlockProcess"/>
    <dgm:cxn modelId="{717C41FA-F7E4-4A3F-837A-8B34B2635218}" type="presParOf" srcId="{63C7F084-3090-41BE-AD05-A122418B10B7}" destId="{E0CB8AE8-7C70-4907-B865-13402C8EF0A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DFA875-3576-447B-9CE7-710552EF1EFD}" type="doc">
      <dgm:prSet loTypeId="urn:diagrams.loki3.com/Bracket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DB3B80-B9F4-471D-A609-DCCDDB77C5EB}">
      <dgm:prSet phldrT="[Text]"/>
      <dgm:spPr/>
      <dgm:t>
        <a:bodyPr/>
        <a:lstStyle/>
        <a:p>
          <a:r>
            <a:rPr lang="en-US" b="0"/>
            <a:t>Options to Consider</a:t>
          </a:r>
          <a:endParaRPr lang="en-US" b="0" i="0" u="none" strike="noStrike" cap="none" baseline="0" noProof="0">
            <a:latin typeface="Calibri Light"/>
            <a:cs typeface="Calibri Light"/>
          </a:endParaRPr>
        </a:p>
      </dgm:t>
    </dgm:pt>
    <dgm:pt modelId="{C81B4D11-5A55-425B-BF50-8B1EC60F4272}" type="parTrans" cxnId="{9389B4CD-787C-433F-8E60-7C9D55865FC1}">
      <dgm:prSet/>
      <dgm:spPr/>
      <dgm:t>
        <a:bodyPr/>
        <a:lstStyle/>
        <a:p>
          <a:endParaRPr lang="en-US"/>
        </a:p>
      </dgm:t>
    </dgm:pt>
    <dgm:pt modelId="{CB986E2E-A171-4613-9958-7BBAC8F868B6}" type="sibTrans" cxnId="{9389B4CD-787C-433F-8E60-7C9D55865FC1}">
      <dgm:prSet/>
      <dgm:spPr/>
      <dgm:t>
        <a:bodyPr/>
        <a:lstStyle/>
        <a:p>
          <a:endParaRPr lang="en-US"/>
        </a:p>
      </dgm:t>
    </dgm:pt>
    <dgm:pt modelId="{9DD282D0-1A82-444B-AD74-328F0572A23D}">
      <dgm:prSet phldrT="[Text]" custT="1"/>
      <dgm:spPr/>
      <dgm:t>
        <a:bodyPr/>
        <a:lstStyle/>
        <a:p>
          <a:pPr rtl="0"/>
          <a:r>
            <a:rPr lang="en-US" sz="2000" b="0">
              <a:latin typeface="Calibri Light" panose="020F0302020204030204"/>
            </a:rPr>
            <a:t>Request for</a:t>
          </a:r>
          <a:r>
            <a:rPr lang="en-US" sz="2000" b="0"/>
            <a:t> Federal or State Work Study</a:t>
          </a:r>
          <a:r>
            <a:rPr lang="en-US" sz="2000" b="0">
              <a:latin typeface="Calibri Light" panose="020F0302020204030204"/>
            </a:rPr>
            <a:t> then apply for a Workstudy</a:t>
          </a:r>
          <a:r>
            <a:rPr lang="en-US" sz="2000" b="0"/>
            <a:t> </a:t>
          </a:r>
          <a:r>
            <a:rPr lang="en-US" sz="2000" b="0">
              <a:latin typeface="Calibri Light" panose="020F0302020204030204"/>
            </a:rPr>
            <a:t>Position</a:t>
          </a:r>
          <a:endParaRPr lang="en-US" sz="2000" b="0"/>
        </a:p>
      </dgm:t>
    </dgm:pt>
    <dgm:pt modelId="{9A67D0DC-529F-412F-A9F0-B9D83DBE794F}" type="parTrans" cxnId="{949138FB-BC3B-4DAB-B595-05B2EB8923AB}">
      <dgm:prSet/>
      <dgm:spPr/>
      <dgm:t>
        <a:bodyPr/>
        <a:lstStyle/>
        <a:p>
          <a:endParaRPr lang="en-US"/>
        </a:p>
      </dgm:t>
    </dgm:pt>
    <dgm:pt modelId="{74583A3C-D57A-4426-90D1-53DF5A6C0FE3}" type="sibTrans" cxnId="{949138FB-BC3B-4DAB-B595-05B2EB8923AB}">
      <dgm:prSet/>
      <dgm:spPr/>
      <dgm:t>
        <a:bodyPr/>
        <a:lstStyle/>
        <a:p>
          <a:endParaRPr lang="en-US"/>
        </a:p>
      </dgm:t>
    </dgm:pt>
    <dgm:pt modelId="{4A94EDD9-7270-404B-939A-9F7A0137BA2C}">
      <dgm:prSet phldrT="[Text]"/>
      <dgm:spPr/>
      <dgm:t>
        <a:bodyPr/>
        <a:lstStyle/>
        <a:p>
          <a:r>
            <a:rPr lang="en-US" b="0"/>
            <a:t>Employment Resources</a:t>
          </a:r>
        </a:p>
      </dgm:t>
    </dgm:pt>
    <dgm:pt modelId="{888D2C33-1789-439F-8518-A1DB0A4C0DB4}" type="parTrans" cxnId="{A007BC23-9756-417D-B277-B9CF01FB7850}">
      <dgm:prSet/>
      <dgm:spPr/>
      <dgm:t>
        <a:bodyPr/>
        <a:lstStyle/>
        <a:p>
          <a:endParaRPr lang="en-US"/>
        </a:p>
      </dgm:t>
    </dgm:pt>
    <dgm:pt modelId="{D63EB1BB-1BCB-46AF-886E-B4ABD6D5152F}" type="sibTrans" cxnId="{A007BC23-9756-417D-B277-B9CF01FB7850}">
      <dgm:prSet/>
      <dgm:spPr/>
      <dgm:t>
        <a:bodyPr/>
        <a:lstStyle/>
        <a:p>
          <a:endParaRPr lang="en-US"/>
        </a:p>
      </dgm:t>
    </dgm:pt>
    <dgm:pt modelId="{8B2A711A-C5F4-49CB-8B7C-34EA466A1135}">
      <dgm:prSet phldrT="[Text]" custT="1"/>
      <dgm:spPr/>
      <dgm:t>
        <a:bodyPr/>
        <a:lstStyle/>
        <a:p>
          <a:r>
            <a:rPr lang="en-US" sz="2000" b="0"/>
            <a:t>Look for Part-time Work in </a:t>
          </a:r>
          <a:r>
            <a:rPr lang="en-US" sz="2000" b="0">
              <a:latin typeface="Calibri Light" panose="020F0302020204030204"/>
            </a:rPr>
            <a:t>Your</a:t>
          </a:r>
          <a:r>
            <a:rPr lang="en-US" sz="2000" b="0"/>
            <a:t> </a:t>
          </a:r>
          <a:r>
            <a:rPr lang="en-US" sz="2000" b="0">
              <a:latin typeface="Calibri Light" panose="020F0302020204030204"/>
            </a:rPr>
            <a:t>Field</a:t>
          </a:r>
          <a:r>
            <a:rPr lang="en-US" sz="2000" b="0"/>
            <a:t> of </a:t>
          </a:r>
          <a:r>
            <a:rPr lang="en-US" sz="2000" b="0">
              <a:latin typeface="Calibri Light" panose="020F0302020204030204"/>
            </a:rPr>
            <a:t>Study</a:t>
          </a:r>
          <a:r>
            <a:rPr lang="en-US" sz="2000" b="0"/>
            <a:t> if </a:t>
          </a:r>
          <a:r>
            <a:rPr lang="en-US" sz="2000" b="0">
              <a:latin typeface="Calibri Light" panose="020F0302020204030204"/>
            </a:rPr>
            <a:t>Possible</a:t>
          </a:r>
          <a:endParaRPr lang="en-US" sz="2000" b="0"/>
        </a:p>
      </dgm:t>
    </dgm:pt>
    <dgm:pt modelId="{7E9A7296-5671-425D-BF2A-CAD3FD750CDC}" type="parTrans" cxnId="{53F4E550-9BB9-4570-A1D4-E7F6B06C426F}">
      <dgm:prSet/>
      <dgm:spPr/>
      <dgm:t>
        <a:bodyPr/>
        <a:lstStyle/>
        <a:p>
          <a:endParaRPr lang="en-US"/>
        </a:p>
      </dgm:t>
    </dgm:pt>
    <dgm:pt modelId="{FDBBAAB1-7004-4745-989F-8089D7ED14BC}" type="sibTrans" cxnId="{53F4E550-9BB9-4570-A1D4-E7F6B06C426F}">
      <dgm:prSet/>
      <dgm:spPr/>
      <dgm:t>
        <a:bodyPr/>
        <a:lstStyle/>
        <a:p>
          <a:endParaRPr lang="en-US"/>
        </a:p>
      </dgm:t>
    </dgm:pt>
    <dgm:pt modelId="{81599384-2A0B-446B-8E89-C3B098B5EDE3}">
      <dgm:prSet phldrT="[Text]" custT="1"/>
      <dgm:spPr/>
      <dgm:t>
        <a:bodyPr/>
        <a:lstStyle/>
        <a:p>
          <a:pPr rtl="0"/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TCC career center ( </a:t>
          </a:r>
          <a:r>
            <a:rPr lang="en-US" sz="2000" b="1" u="sng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>
            <a:latin typeface="Calibri"/>
            <a:cs typeface="Calibri"/>
          </a:endParaRPr>
        </a:p>
      </dgm:t>
    </dgm:pt>
    <dgm:pt modelId="{9ED02241-837F-402D-ABFF-ED08A0E996F3}" type="parTrans" cxnId="{09009065-3D9A-4BCD-A1F2-978ED24E492D}">
      <dgm:prSet/>
      <dgm:spPr/>
      <dgm:t>
        <a:bodyPr/>
        <a:lstStyle/>
        <a:p>
          <a:endParaRPr lang="en-US"/>
        </a:p>
      </dgm:t>
    </dgm:pt>
    <dgm:pt modelId="{572A7933-2142-4345-9A4F-80D6C400CBB0}" type="sibTrans" cxnId="{09009065-3D9A-4BCD-A1F2-978ED24E492D}">
      <dgm:prSet/>
      <dgm:spPr/>
      <dgm:t>
        <a:bodyPr/>
        <a:lstStyle/>
        <a:p>
          <a:endParaRPr lang="en-US"/>
        </a:p>
      </dgm:t>
    </dgm:pt>
    <dgm:pt modelId="{3CDF0EC3-5E57-45D8-BBB4-12D0F545DED6}">
      <dgm:prSet phldrT="[Text]" custT="1"/>
      <dgm:spPr/>
      <dgm:t>
        <a:bodyPr/>
        <a:lstStyle/>
        <a:p>
          <a:pPr rtl="0"/>
          <a:r>
            <a:rPr lang="en-US" sz="2000" b="0"/>
            <a:t>Check the Box on Your FAFSA</a:t>
          </a:r>
          <a:r>
            <a:rPr lang="en-US" sz="2000" b="0">
              <a:latin typeface="Calibri Light" panose="020F0302020204030204"/>
            </a:rPr>
            <a:t> about Workstudy</a:t>
          </a:r>
          <a:endParaRPr lang="en-US" sz="2000" b="0"/>
        </a:p>
      </dgm:t>
    </dgm:pt>
    <dgm:pt modelId="{7DE35834-05AF-446C-8822-577FD895AA5B}" type="parTrans" cxnId="{9B3E4F05-9E8E-4CF9-98BC-1D8F63540B3F}">
      <dgm:prSet/>
      <dgm:spPr/>
      <dgm:t>
        <a:bodyPr/>
        <a:lstStyle/>
        <a:p>
          <a:endParaRPr lang="en-US"/>
        </a:p>
      </dgm:t>
    </dgm:pt>
    <dgm:pt modelId="{9AE5CB77-F39C-4EF2-BC66-4EDEB41807F9}" type="sibTrans" cxnId="{9B3E4F05-9E8E-4CF9-98BC-1D8F63540B3F}">
      <dgm:prSet/>
      <dgm:spPr/>
      <dgm:t>
        <a:bodyPr/>
        <a:lstStyle/>
        <a:p>
          <a:endParaRPr lang="en-US"/>
        </a:p>
      </dgm:t>
    </dgm:pt>
    <dgm:pt modelId="{D62A4699-2B76-49B3-9567-C682740072F8}">
      <dgm:prSet phldrT="[Text]" custT="1"/>
      <dgm:spPr/>
      <dgm:t>
        <a:bodyPr/>
        <a:lstStyle/>
        <a:p>
          <a:pPr rtl="0"/>
          <a:r>
            <a:rPr lang="en-US" sz="2000" b="1" err="1">
              <a:effectLst/>
              <a:latin typeface="Calibri"/>
              <a:ea typeface="Calibri" panose="020F0502020204030204" pitchFamily="34" charset="0"/>
              <a:cs typeface="Calibri"/>
            </a:rPr>
            <a:t>Worksource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 Pierce  (</a:t>
          </a:r>
          <a:r>
            <a:rPr lang="en-US" sz="2000" b="1" u="sng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2"/>
            </a:rPr>
            <a:t>https://worksource-pierce.org/</a:t>
          </a:r>
          <a:r>
            <a:rPr lang="en-US" sz="2000" b="1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>
            <a:latin typeface="Calibri"/>
            <a:cs typeface="Calibri"/>
          </a:endParaRPr>
        </a:p>
      </dgm:t>
    </dgm:pt>
    <dgm:pt modelId="{5FE0B24A-A291-4D86-8F18-113B6F568EDB}" type="parTrans" cxnId="{68986B4D-355C-4DA2-ABCD-372A73B639AC}">
      <dgm:prSet/>
      <dgm:spPr/>
      <dgm:t>
        <a:bodyPr/>
        <a:lstStyle/>
        <a:p>
          <a:endParaRPr lang="en-US"/>
        </a:p>
      </dgm:t>
    </dgm:pt>
    <dgm:pt modelId="{2E46037B-66BD-4879-9CB5-FB19A63AE3F2}" type="sibTrans" cxnId="{68986B4D-355C-4DA2-ABCD-372A73B639AC}">
      <dgm:prSet/>
      <dgm:spPr/>
      <dgm:t>
        <a:bodyPr/>
        <a:lstStyle/>
        <a:p>
          <a:endParaRPr lang="en-US"/>
        </a:p>
      </dgm:t>
    </dgm:pt>
    <dgm:pt modelId="{647F7ABF-4F43-4735-B67B-D29316DBFBF6}" type="pres">
      <dgm:prSet presAssocID="{7CDFA875-3576-447B-9CE7-710552EF1EFD}" presName="Name0" presStyleCnt="0">
        <dgm:presLayoutVars>
          <dgm:dir/>
          <dgm:animLvl val="lvl"/>
          <dgm:resizeHandles val="exact"/>
        </dgm:presLayoutVars>
      </dgm:prSet>
      <dgm:spPr/>
    </dgm:pt>
    <dgm:pt modelId="{D2D45FD4-B1F4-4533-B50B-7844555B7B6F}" type="pres">
      <dgm:prSet presAssocID="{76DB3B80-B9F4-471D-A609-DCCDDB77C5EB}" presName="linNode" presStyleCnt="0"/>
      <dgm:spPr/>
    </dgm:pt>
    <dgm:pt modelId="{7941BA6D-9BC2-490B-A23F-9FF1EDE97737}" type="pres">
      <dgm:prSet presAssocID="{76DB3B80-B9F4-471D-A609-DCCDDB77C5EB}" presName="parTx" presStyleLbl="revTx" presStyleIdx="0" presStyleCnt="2">
        <dgm:presLayoutVars>
          <dgm:chMax val="1"/>
          <dgm:bulletEnabled val="1"/>
        </dgm:presLayoutVars>
      </dgm:prSet>
      <dgm:spPr/>
    </dgm:pt>
    <dgm:pt modelId="{5038B728-5843-465B-A92D-41CE1208942A}" type="pres">
      <dgm:prSet presAssocID="{76DB3B80-B9F4-471D-A609-DCCDDB77C5EB}" presName="bracket" presStyleLbl="parChTrans1D1" presStyleIdx="0" presStyleCnt="2"/>
      <dgm:spPr/>
    </dgm:pt>
    <dgm:pt modelId="{51BCE920-B00A-4C15-B848-BE3CE8991E6D}" type="pres">
      <dgm:prSet presAssocID="{76DB3B80-B9F4-471D-A609-DCCDDB77C5EB}" presName="spH" presStyleCnt="0"/>
      <dgm:spPr/>
    </dgm:pt>
    <dgm:pt modelId="{978708EA-78CF-444A-BDB2-889C18F31C7E}" type="pres">
      <dgm:prSet presAssocID="{76DB3B80-B9F4-471D-A609-DCCDDB77C5EB}" presName="desTx" presStyleLbl="node1" presStyleIdx="0" presStyleCnt="2">
        <dgm:presLayoutVars>
          <dgm:bulletEnabled val="1"/>
        </dgm:presLayoutVars>
      </dgm:prSet>
      <dgm:spPr/>
    </dgm:pt>
    <dgm:pt modelId="{EA348986-DC73-4D3A-8461-335B4C53E1BE}" type="pres">
      <dgm:prSet presAssocID="{CB986E2E-A171-4613-9958-7BBAC8F868B6}" presName="spV" presStyleCnt="0"/>
      <dgm:spPr/>
    </dgm:pt>
    <dgm:pt modelId="{7F69878D-66FE-4F52-A6EC-CDCA3F03B5D5}" type="pres">
      <dgm:prSet presAssocID="{4A94EDD9-7270-404B-939A-9F7A0137BA2C}" presName="linNode" presStyleCnt="0"/>
      <dgm:spPr/>
    </dgm:pt>
    <dgm:pt modelId="{F46C82EA-AF02-4D28-A604-7F115FA4D815}" type="pres">
      <dgm:prSet presAssocID="{4A94EDD9-7270-404B-939A-9F7A0137BA2C}" presName="parTx" presStyleLbl="revTx" presStyleIdx="1" presStyleCnt="2">
        <dgm:presLayoutVars>
          <dgm:chMax val="1"/>
          <dgm:bulletEnabled val="1"/>
        </dgm:presLayoutVars>
      </dgm:prSet>
      <dgm:spPr/>
    </dgm:pt>
    <dgm:pt modelId="{CB152F88-B22C-46C0-8ECC-B2DB71915999}" type="pres">
      <dgm:prSet presAssocID="{4A94EDD9-7270-404B-939A-9F7A0137BA2C}" presName="bracket" presStyleLbl="parChTrans1D1" presStyleIdx="1" presStyleCnt="2"/>
      <dgm:spPr/>
    </dgm:pt>
    <dgm:pt modelId="{3EC1067A-854C-4FF9-97B9-2CC149692A10}" type="pres">
      <dgm:prSet presAssocID="{4A94EDD9-7270-404B-939A-9F7A0137BA2C}" presName="spH" presStyleCnt="0"/>
      <dgm:spPr/>
    </dgm:pt>
    <dgm:pt modelId="{11F7C03A-4BB5-4EB0-92A1-4D94035AB92B}" type="pres">
      <dgm:prSet presAssocID="{4A94EDD9-7270-404B-939A-9F7A0137BA2C}" presName="desTx" presStyleLbl="node1" presStyleIdx="1" presStyleCnt="2" custScaleY="153584">
        <dgm:presLayoutVars>
          <dgm:bulletEnabled val="1"/>
        </dgm:presLayoutVars>
      </dgm:prSet>
      <dgm:spPr/>
    </dgm:pt>
  </dgm:ptLst>
  <dgm:cxnLst>
    <dgm:cxn modelId="{A32DA002-6BBC-4154-B826-31BF04531681}" type="presOf" srcId="{3CDF0EC3-5E57-45D8-BBB4-12D0F545DED6}" destId="{978708EA-78CF-444A-BDB2-889C18F31C7E}" srcOrd="0" destOrd="1" presId="urn:diagrams.loki3.com/BracketList"/>
    <dgm:cxn modelId="{9B3E4F05-9E8E-4CF9-98BC-1D8F63540B3F}" srcId="{9DD282D0-1A82-444B-AD74-328F0572A23D}" destId="{3CDF0EC3-5E57-45D8-BBB4-12D0F545DED6}" srcOrd="0" destOrd="0" parTransId="{7DE35834-05AF-446C-8822-577FD895AA5B}" sibTransId="{9AE5CB77-F39C-4EF2-BC66-4EDEB41807F9}"/>
    <dgm:cxn modelId="{1D792813-5943-41AC-8573-188FFE59CAA1}" type="presOf" srcId="{76DB3B80-B9F4-471D-A609-DCCDDB77C5EB}" destId="{7941BA6D-9BC2-490B-A23F-9FF1EDE97737}" srcOrd="0" destOrd="0" presId="urn:diagrams.loki3.com/BracketList"/>
    <dgm:cxn modelId="{A007BC23-9756-417D-B277-B9CF01FB7850}" srcId="{7CDFA875-3576-447B-9CE7-710552EF1EFD}" destId="{4A94EDD9-7270-404B-939A-9F7A0137BA2C}" srcOrd="1" destOrd="0" parTransId="{888D2C33-1789-439F-8518-A1DB0A4C0DB4}" sibTransId="{D63EB1BB-1BCB-46AF-886E-B4ABD6D5152F}"/>
    <dgm:cxn modelId="{C4C1DE2F-EE63-4220-909C-C3B8A6A673DB}" type="presOf" srcId="{D62A4699-2B76-49B3-9567-C682740072F8}" destId="{11F7C03A-4BB5-4EB0-92A1-4D94035AB92B}" srcOrd="0" destOrd="1" presId="urn:diagrams.loki3.com/BracketList"/>
    <dgm:cxn modelId="{62AD3734-BC98-4B04-8AB5-590D960EC380}" type="presOf" srcId="{81599384-2A0B-446B-8E89-C3B098B5EDE3}" destId="{11F7C03A-4BB5-4EB0-92A1-4D94035AB92B}" srcOrd="0" destOrd="0" presId="urn:diagrams.loki3.com/BracketList"/>
    <dgm:cxn modelId="{BEAD7542-0B55-47D2-9A93-8E7EDF8C8911}" type="presOf" srcId="{4A94EDD9-7270-404B-939A-9F7A0137BA2C}" destId="{F46C82EA-AF02-4D28-A604-7F115FA4D815}" srcOrd="0" destOrd="0" presId="urn:diagrams.loki3.com/BracketList"/>
    <dgm:cxn modelId="{09009065-3D9A-4BCD-A1F2-978ED24E492D}" srcId="{4A94EDD9-7270-404B-939A-9F7A0137BA2C}" destId="{81599384-2A0B-446B-8E89-C3B098B5EDE3}" srcOrd="0" destOrd="0" parTransId="{9ED02241-837F-402D-ABFF-ED08A0E996F3}" sibTransId="{572A7933-2142-4345-9A4F-80D6C400CBB0}"/>
    <dgm:cxn modelId="{68986B4D-355C-4DA2-ABCD-372A73B639AC}" srcId="{4A94EDD9-7270-404B-939A-9F7A0137BA2C}" destId="{D62A4699-2B76-49B3-9567-C682740072F8}" srcOrd="1" destOrd="0" parTransId="{5FE0B24A-A291-4D86-8F18-113B6F568EDB}" sibTransId="{2E46037B-66BD-4879-9CB5-FB19A63AE3F2}"/>
    <dgm:cxn modelId="{53F4E550-9BB9-4570-A1D4-E7F6B06C426F}" srcId="{9DD282D0-1A82-444B-AD74-328F0572A23D}" destId="{8B2A711A-C5F4-49CB-8B7C-34EA466A1135}" srcOrd="1" destOrd="0" parTransId="{7E9A7296-5671-425D-BF2A-CAD3FD750CDC}" sibTransId="{FDBBAAB1-7004-4745-989F-8089D7ED14BC}"/>
    <dgm:cxn modelId="{68FDD75A-C9B6-4BA9-91FD-B7796C2F681B}" type="presOf" srcId="{9DD282D0-1A82-444B-AD74-328F0572A23D}" destId="{978708EA-78CF-444A-BDB2-889C18F31C7E}" srcOrd="0" destOrd="0" presId="urn:diagrams.loki3.com/BracketList"/>
    <dgm:cxn modelId="{35279F7E-7DBB-46A5-8155-3F5DCF5CF12A}" type="presOf" srcId="{7CDFA875-3576-447B-9CE7-710552EF1EFD}" destId="{647F7ABF-4F43-4735-B67B-D29316DBFBF6}" srcOrd="0" destOrd="0" presId="urn:diagrams.loki3.com/BracketList"/>
    <dgm:cxn modelId="{B4159F9F-C8CA-493C-A794-88AE66AC1964}" type="presOf" srcId="{8B2A711A-C5F4-49CB-8B7C-34EA466A1135}" destId="{978708EA-78CF-444A-BDB2-889C18F31C7E}" srcOrd="0" destOrd="2" presId="urn:diagrams.loki3.com/BracketList"/>
    <dgm:cxn modelId="{9389B4CD-787C-433F-8E60-7C9D55865FC1}" srcId="{7CDFA875-3576-447B-9CE7-710552EF1EFD}" destId="{76DB3B80-B9F4-471D-A609-DCCDDB77C5EB}" srcOrd="0" destOrd="0" parTransId="{C81B4D11-5A55-425B-BF50-8B1EC60F4272}" sibTransId="{CB986E2E-A171-4613-9958-7BBAC8F868B6}"/>
    <dgm:cxn modelId="{949138FB-BC3B-4DAB-B595-05B2EB8923AB}" srcId="{76DB3B80-B9F4-471D-A609-DCCDDB77C5EB}" destId="{9DD282D0-1A82-444B-AD74-328F0572A23D}" srcOrd="0" destOrd="0" parTransId="{9A67D0DC-529F-412F-A9F0-B9D83DBE794F}" sibTransId="{74583A3C-D57A-4426-90D1-53DF5A6C0FE3}"/>
    <dgm:cxn modelId="{3420CE1E-B3B8-49F8-ABC5-903BC52BB27D}" type="presParOf" srcId="{647F7ABF-4F43-4735-B67B-D29316DBFBF6}" destId="{D2D45FD4-B1F4-4533-B50B-7844555B7B6F}" srcOrd="0" destOrd="0" presId="urn:diagrams.loki3.com/BracketList"/>
    <dgm:cxn modelId="{C4075252-F42C-49DB-AD68-17B9871433C0}" type="presParOf" srcId="{D2D45FD4-B1F4-4533-B50B-7844555B7B6F}" destId="{7941BA6D-9BC2-490B-A23F-9FF1EDE97737}" srcOrd="0" destOrd="0" presId="urn:diagrams.loki3.com/BracketList"/>
    <dgm:cxn modelId="{8078B53F-82E8-4504-A076-952469AA8C8F}" type="presParOf" srcId="{D2D45FD4-B1F4-4533-B50B-7844555B7B6F}" destId="{5038B728-5843-465B-A92D-41CE1208942A}" srcOrd="1" destOrd="0" presId="urn:diagrams.loki3.com/BracketList"/>
    <dgm:cxn modelId="{1BABD618-C208-4791-8CB8-154860872646}" type="presParOf" srcId="{D2D45FD4-B1F4-4533-B50B-7844555B7B6F}" destId="{51BCE920-B00A-4C15-B848-BE3CE8991E6D}" srcOrd="2" destOrd="0" presId="urn:diagrams.loki3.com/BracketList"/>
    <dgm:cxn modelId="{38847767-87E7-4C63-8C2F-F3FE5A506CA0}" type="presParOf" srcId="{D2D45FD4-B1F4-4533-B50B-7844555B7B6F}" destId="{978708EA-78CF-444A-BDB2-889C18F31C7E}" srcOrd="3" destOrd="0" presId="urn:diagrams.loki3.com/BracketList"/>
    <dgm:cxn modelId="{365C1630-77E9-46B2-8932-A18D451E8652}" type="presParOf" srcId="{647F7ABF-4F43-4735-B67B-D29316DBFBF6}" destId="{EA348986-DC73-4D3A-8461-335B4C53E1BE}" srcOrd="1" destOrd="0" presId="urn:diagrams.loki3.com/BracketList"/>
    <dgm:cxn modelId="{99E5C0CD-CD51-4BCE-B3D8-A06D7E0B8377}" type="presParOf" srcId="{647F7ABF-4F43-4735-B67B-D29316DBFBF6}" destId="{7F69878D-66FE-4F52-A6EC-CDCA3F03B5D5}" srcOrd="2" destOrd="0" presId="urn:diagrams.loki3.com/BracketList"/>
    <dgm:cxn modelId="{E014A2F0-815F-4795-AEC2-5517B53C5576}" type="presParOf" srcId="{7F69878D-66FE-4F52-A6EC-CDCA3F03B5D5}" destId="{F46C82EA-AF02-4D28-A604-7F115FA4D815}" srcOrd="0" destOrd="0" presId="urn:diagrams.loki3.com/BracketList"/>
    <dgm:cxn modelId="{C8F943B2-79F6-4B43-8E7D-B73A6D7B293A}" type="presParOf" srcId="{7F69878D-66FE-4F52-A6EC-CDCA3F03B5D5}" destId="{CB152F88-B22C-46C0-8ECC-B2DB71915999}" srcOrd="1" destOrd="0" presId="urn:diagrams.loki3.com/BracketList"/>
    <dgm:cxn modelId="{560BBBB2-1BF8-42E7-89B2-3A2BD6BDA3ED}" type="presParOf" srcId="{7F69878D-66FE-4F52-A6EC-CDCA3F03B5D5}" destId="{3EC1067A-854C-4FF9-97B9-2CC149692A10}" srcOrd="2" destOrd="0" presId="urn:diagrams.loki3.com/BracketList"/>
    <dgm:cxn modelId="{3FB34EAD-3488-47C6-AD67-354553FF48EB}" type="presParOf" srcId="{7F69878D-66FE-4F52-A6EC-CDCA3F03B5D5}" destId="{11F7C03A-4BB5-4EB0-92A1-4D94035AB92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370764-2B8E-4AF9-84FA-818CD6325815}" type="doc">
      <dgm:prSet loTypeId="urn:microsoft.com/office/officeart/2005/8/layout/equation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E31A9F-A6D6-4006-858A-F70037760DE4}">
      <dgm:prSet phldrT="[Text]" custT="1"/>
      <dgm:spPr/>
      <dgm:t>
        <a:bodyPr/>
        <a:lstStyle/>
        <a:p>
          <a:pPr algn="l"/>
          <a:endParaRPr lang="en-US" sz="1400">
            <a:solidFill>
              <a:schemeClr val="accent1">
                <a:lumMod val="75000"/>
              </a:schemeClr>
            </a:solidFill>
          </a:endParaRPr>
        </a:p>
        <a:p>
          <a:pPr algn="ctr"/>
          <a:r>
            <a:rPr lang="en-US" sz="1800" b="1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</dgm:t>
    </dgm:pt>
    <dgm:pt modelId="{CE812CFF-DDDA-4741-86CC-32F0FFEAE0E0}" type="parTrans" cxnId="{2E5DBCF9-B4C2-4443-B95A-8B76A65EC944}">
      <dgm:prSet/>
      <dgm:spPr/>
      <dgm:t>
        <a:bodyPr/>
        <a:lstStyle/>
        <a:p>
          <a:endParaRPr lang="en-US"/>
        </a:p>
      </dgm:t>
    </dgm:pt>
    <dgm:pt modelId="{8A674F79-2A9F-4B05-8B1F-7834EBA975DF}" type="sibTrans" cxnId="{2E5DBCF9-B4C2-4443-B95A-8B76A65EC944}">
      <dgm:prSet/>
      <dgm:spPr/>
      <dgm:t>
        <a:bodyPr/>
        <a:lstStyle/>
        <a:p>
          <a:endParaRPr lang="en-US"/>
        </a:p>
      </dgm:t>
    </dgm:pt>
    <dgm:pt modelId="{8A908D92-8798-4F64-A651-8E22BAA054F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Academic Advising</a:t>
          </a:r>
        </a:p>
      </dgm:t>
    </dgm:pt>
    <dgm:pt modelId="{DC1DFB1B-9B8F-4305-9478-959F01360636}" type="parTrans" cxnId="{8D77E578-EFC1-4AB1-8692-5FDF70F1390B}">
      <dgm:prSet/>
      <dgm:spPr/>
      <dgm:t>
        <a:bodyPr/>
        <a:lstStyle/>
        <a:p>
          <a:endParaRPr lang="en-US"/>
        </a:p>
      </dgm:t>
    </dgm:pt>
    <dgm:pt modelId="{C6B846B3-96A4-400E-A0B5-5074949ACC2F}" type="sibTrans" cxnId="{8D77E578-EFC1-4AB1-8692-5FDF70F1390B}">
      <dgm:prSet/>
      <dgm:spPr/>
      <dgm:t>
        <a:bodyPr/>
        <a:lstStyle/>
        <a:p>
          <a:endParaRPr lang="en-US"/>
        </a:p>
      </dgm:t>
    </dgm:pt>
    <dgm:pt modelId="{97E1C045-FA99-4AF4-97F7-4B098A397D65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Laptops</a:t>
          </a:r>
        </a:p>
      </dgm:t>
    </dgm:pt>
    <dgm:pt modelId="{63BDB19B-CEFB-4E0F-9D2D-420299A71E5E}" type="parTrans" cxnId="{44D945D5-E1AE-42FE-9DAB-D8122E96C2A6}">
      <dgm:prSet/>
      <dgm:spPr/>
      <dgm:t>
        <a:bodyPr/>
        <a:lstStyle/>
        <a:p>
          <a:endParaRPr lang="en-US"/>
        </a:p>
      </dgm:t>
    </dgm:pt>
    <dgm:pt modelId="{EA6BFD96-F981-4C06-AE54-45F665E24ED7}" type="sibTrans" cxnId="{44D945D5-E1AE-42FE-9DAB-D8122E96C2A6}">
      <dgm:prSet/>
      <dgm:spPr/>
      <dgm:t>
        <a:bodyPr/>
        <a:lstStyle/>
        <a:p>
          <a:endParaRPr lang="en-US"/>
        </a:p>
      </dgm:t>
    </dgm:pt>
    <dgm:pt modelId="{EA5E1376-DD02-4DF5-8923-9368622628C7}">
      <dgm:prSet phldrT="[Text]" custT="1"/>
      <dgm:spPr/>
      <dgm:t>
        <a:bodyPr/>
        <a:lstStyle/>
        <a:p>
          <a:pPr algn="ctr" rtl="0"/>
          <a:r>
            <a:rPr lang="en-US" sz="16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</dgm:t>
    </dgm:pt>
    <dgm:pt modelId="{2118608F-9E5A-4AC9-9012-3B2986C2AF19}" type="parTrans" cxnId="{72C4CA1A-7746-452E-829A-A2A826E5458D}">
      <dgm:prSet/>
      <dgm:spPr/>
      <dgm:t>
        <a:bodyPr/>
        <a:lstStyle/>
        <a:p>
          <a:endParaRPr lang="en-US"/>
        </a:p>
      </dgm:t>
    </dgm:pt>
    <dgm:pt modelId="{ADACDB71-8AA2-45D4-AE3E-4B8D33C41C04}" type="sibTrans" cxnId="{72C4CA1A-7746-452E-829A-A2A826E5458D}">
      <dgm:prSet/>
      <dgm:spPr/>
      <dgm:t>
        <a:bodyPr/>
        <a:lstStyle/>
        <a:p>
          <a:endParaRPr lang="en-US"/>
        </a:p>
      </dgm:t>
    </dgm:pt>
    <dgm:pt modelId="{A8FEE6CA-CE39-4A77-9399-E7DC31755B09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gm:t>
    </dgm:pt>
    <dgm:pt modelId="{F990A4BA-F432-444D-92B5-10C52EE11BDE}" type="parTrans" cxnId="{9ED0E4B0-8085-4A86-A740-52C975C6F24C}">
      <dgm:prSet/>
      <dgm:spPr/>
      <dgm:t>
        <a:bodyPr/>
        <a:lstStyle/>
        <a:p>
          <a:endParaRPr lang="en-US"/>
        </a:p>
      </dgm:t>
    </dgm:pt>
    <dgm:pt modelId="{B8A4F46F-FACE-4DC7-ACFE-BB704CCC87B5}" type="sibTrans" cxnId="{9ED0E4B0-8085-4A86-A740-52C975C6F24C}">
      <dgm:prSet/>
      <dgm:spPr/>
      <dgm:t>
        <a:bodyPr/>
        <a:lstStyle/>
        <a:p>
          <a:endParaRPr lang="en-US"/>
        </a:p>
      </dgm:t>
    </dgm:pt>
    <dgm:pt modelId="{0F7606CB-5BFC-4747-B631-AA92CF91DFC3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</dgm:t>
    </dgm:pt>
    <dgm:pt modelId="{FA5698B3-5EF2-4F5F-AD5D-2ECE98506C29}" type="parTrans" cxnId="{732C7D1C-0D4F-4C09-BEAC-D0CA2D430E7D}">
      <dgm:prSet/>
      <dgm:spPr/>
      <dgm:t>
        <a:bodyPr/>
        <a:lstStyle/>
        <a:p>
          <a:endParaRPr lang="en-US"/>
        </a:p>
      </dgm:t>
    </dgm:pt>
    <dgm:pt modelId="{8BA6AEF0-669D-4CB4-9D94-25D8584FD010}" type="sibTrans" cxnId="{732C7D1C-0D4F-4C09-BEAC-D0CA2D430E7D}">
      <dgm:prSet/>
      <dgm:spPr/>
      <dgm:t>
        <a:bodyPr/>
        <a:lstStyle/>
        <a:p>
          <a:endParaRPr lang="en-US"/>
        </a:p>
      </dgm:t>
    </dgm:pt>
    <dgm:pt modelId="{6F684C0E-F9DE-4C97-B6EB-BF95C1838F12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 b="1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>
              <a:solidFill>
                <a:schemeClr val="accent1">
                  <a:lumMod val="75000"/>
                </a:schemeClr>
              </a:solidFill>
            </a:rPr>
            <a:t>Pantry</a:t>
          </a:r>
        </a:p>
      </dgm:t>
    </dgm:pt>
    <dgm:pt modelId="{5DCAE957-063A-4807-8930-4F08B31E7B76}" type="parTrans" cxnId="{DFA2A44F-48A7-4122-90B0-CABAB0BB49FA}">
      <dgm:prSet/>
      <dgm:spPr/>
      <dgm:t>
        <a:bodyPr/>
        <a:lstStyle/>
        <a:p>
          <a:endParaRPr lang="en-US"/>
        </a:p>
      </dgm:t>
    </dgm:pt>
    <dgm:pt modelId="{F78443BF-A994-4BCB-A8C8-DAED5767BAC4}" type="sibTrans" cxnId="{DFA2A44F-48A7-4122-90B0-CABAB0BB49FA}">
      <dgm:prSet/>
      <dgm:spPr/>
      <dgm:t>
        <a:bodyPr/>
        <a:lstStyle/>
        <a:p>
          <a:endParaRPr lang="en-US"/>
        </a:p>
      </dgm:t>
    </dgm:pt>
    <dgm:pt modelId="{FB22B76E-FD73-48DF-9B26-72577F91197E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Counseling</a:t>
          </a:r>
        </a:p>
      </dgm:t>
    </dgm:pt>
    <dgm:pt modelId="{2FA78FB8-7123-4EDA-A3F3-7F786160AFA0}" type="parTrans" cxnId="{90FB5E6C-EB53-4936-A75B-54A21EA059BA}">
      <dgm:prSet/>
      <dgm:spPr/>
      <dgm:t>
        <a:bodyPr/>
        <a:lstStyle/>
        <a:p>
          <a:endParaRPr lang="en-US"/>
        </a:p>
      </dgm:t>
    </dgm:pt>
    <dgm:pt modelId="{D0361790-28C2-495C-8B4C-DB89781F984C}" type="sibTrans" cxnId="{90FB5E6C-EB53-4936-A75B-54A21EA059BA}">
      <dgm:prSet/>
      <dgm:spPr/>
      <dgm:t>
        <a:bodyPr/>
        <a:lstStyle/>
        <a:p>
          <a:endParaRPr lang="en-US"/>
        </a:p>
      </dgm:t>
    </dgm:pt>
    <dgm:pt modelId="{4C813E4F-EA0A-49C4-A35F-2C2A1DAB7127}">
      <dgm:prSet phldrT="[Text]" custScaleX="50823" custScaleY="33612" custT="1" custLinFactNeighborX="-3867" custLinFactNeighborY="1722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</dgm:t>
    </dgm:pt>
    <dgm:pt modelId="{909B3BC0-817E-4F53-9D7D-88B10CE29D03}" type="parTrans" cxnId="{F3C48225-1A0F-48BD-B82A-9296A27BFE4C}">
      <dgm:prSet/>
      <dgm:spPr/>
      <dgm:t>
        <a:bodyPr/>
        <a:lstStyle/>
        <a:p>
          <a:endParaRPr lang="en-US"/>
        </a:p>
      </dgm:t>
    </dgm:pt>
    <dgm:pt modelId="{885B103D-0092-4C84-8130-3F1483CBD546}" type="sibTrans" cxnId="{F3C48225-1A0F-48BD-B82A-9296A27BFE4C}">
      <dgm:prSet/>
      <dgm:spPr/>
      <dgm:t>
        <a:bodyPr/>
        <a:lstStyle/>
        <a:p>
          <a:endParaRPr lang="en-US"/>
        </a:p>
      </dgm:t>
    </dgm:pt>
    <dgm:pt modelId="{69F19229-D800-4E1C-AE07-1B4BEAB24D7B}">
      <dgm:prSet phldrT="[Text]" custT="1"/>
      <dgm:spPr/>
      <dgm:t>
        <a:bodyPr/>
        <a:lstStyle/>
        <a:p>
          <a:pPr algn="ctr"/>
          <a:r>
            <a:rPr lang="en-US" sz="1600">
              <a:solidFill>
                <a:schemeClr val="accent1">
                  <a:lumMod val="75000"/>
                </a:schemeClr>
              </a:solidFill>
            </a:rPr>
            <a:t>Hot Spots</a:t>
          </a:r>
        </a:p>
      </dgm:t>
    </dgm:pt>
    <dgm:pt modelId="{0296B907-8C6B-4146-933C-814989AA5781}" type="parTrans" cxnId="{360164E8-5F86-4E10-9BEF-69FDAF67D754}">
      <dgm:prSet/>
      <dgm:spPr/>
      <dgm:t>
        <a:bodyPr/>
        <a:lstStyle/>
        <a:p>
          <a:endParaRPr lang="en-US"/>
        </a:p>
      </dgm:t>
    </dgm:pt>
    <dgm:pt modelId="{8D9BFA2F-86EE-4FB5-8C56-263985F515FF}" type="sibTrans" cxnId="{360164E8-5F86-4E10-9BEF-69FDAF67D754}">
      <dgm:prSet/>
      <dgm:spPr/>
      <dgm:t>
        <a:bodyPr/>
        <a:lstStyle/>
        <a:p>
          <a:endParaRPr lang="en-US"/>
        </a:p>
      </dgm:t>
    </dgm:pt>
    <dgm:pt modelId="{29D961EE-3C49-4984-B1AA-F98148167E6D}" type="pres">
      <dgm:prSet presAssocID="{89370764-2B8E-4AF9-84FA-818CD6325815}" presName="Name0" presStyleCnt="0">
        <dgm:presLayoutVars>
          <dgm:dir/>
          <dgm:resizeHandles val="exact"/>
        </dgm:presLayoutVars>
      </dgm:prSet>
      <dgm:spPr/>
    </dgm:pt>
    <dgm:pt modelId="{C2AB8228-0CF6-4C41-8449-D899E097B216}" type="pres">
      <dgm:prSet presAssocID="{89370764-2B8E-4AF9-84FA-818CD6325815}" presName="vNodes" presStyleCnt="0"/>
      <dgm:spPr/>
    </dgm:pt>
    <dgm:pt modelId="{C9D0EE3E-7414-4412-9D0B-E97D37E72778}" type="pres">
      <dgm:prSet presAssocID="{89370764-2B8E-4AF9-84FA-818CD6325815}" presName="lastNode" presStyleLbl="node1" presStyleIdx="0" presStyleCnt="1" custScaleX="50823" custScaleY="33612" custLinFactNeighborX="-2439" custLinFactNeighborY="-316">
        <dgm:presLayoutVars>
          <dgm:bulletEnabled val="1"/>
        </dgm:presLayoutVars>
      </dgm:prSet>
      <dgm:spPr/>
    </dgm:pt>
  </dgm:ptLst>
  <dgm:cxnLst>
    <dgm:cxn modelId="{72C4CA1A-7746-452E-829A-A2A826E5458D}" srcId="{4FE31A9F-A6D6-4006-858A-F70037760DE4}" destId="{EA5E1376-DD02-4DF5-8923-9368622628C7}" srcOrd="7" destOrd="0" parTransId="{2118608F-9E5A-4AC9-9012-3B2986C2AF19}" sibTransId="{ADACDB71-8AA2-45D4-AE3E-4B8D33C41C04}"/>
    <dgm:cxn modelId="{EB09181C-517C-43CC-8A7B-216D906D2889}" type="presOf" srcId="{89370764-2B8E-4AF9-84FA-818CD6325815}" destId="{29D961EE-3C49-4984-B1AA-F98148167E6D}" srcOrd="0" destOrd="0" presId="urn:microsoft.com/office/officeart/2005/8/layout/equation2"/>
    <dgm:cxn modelId="{732C7D1C-0D4F-4C09-BEAC-D0CA2D430E7D}" srcId="{4FE31A9F-A6D6-4006-858A-F70037760DE4}" destId="{0F7606CB-5BFC-4747-B631-AA92CF91DFC3}" srcOrd="6" destOrd="0" parTransId="{FA5698B3-5EF2-4F5F-AD5D-2ECE98506C29}" sibTransId="{8BA6AEF0-669D-4CB4-9D94-25D8584FD010}"/>
    <dgm:cxn modelId="{8376D324-0391-44D4-954E-B6B50E7CF448}" type="presOf" srcId="{FB22B76E-FD73-48DF-9B26-72577F91197E}" destId="{C9D0EE3E-7414-4412-9D0B-E97D37E72778}" srcOrd="0" destOrd="2" presId="urn:microsoft.com/office/officeart/2005/8/layout/equation2"/>
    <dgm:cxn modelId="{F3C48225-1A0F-48BD-B82A-9296A27BFE4C}" srcId="{4FE31A9F-A6D6-4006-858A-F70037760DE4}" destId="{4C813E4F-EA0A-49C4-A35F-2C2A1DAB7127}" srcOrd="3" destOrd="0" parTransId="{909B3BC0-817E-4F53-9D7D-88B10CE29D03}" sibTransId="{885B103D-0092-4C84-8130-3F1483CBD546}"/>
    <dgm:cxn modelId="{7B70C32B-2BFA-4BAA-8EF8-408700F941C4}" type="presOf" srcId="{6F684C0E-F9DE-4C97-B6EB-BF95C1838F12}" destId="{C9D0EE3E-7414-4412-9D0B-E97D37E72778}" srcOrd="0" destOrd="3" presId="urn:microsoft.com/office/officeart/2005/8/layout/equation2"/>
    <dgm:cxn modelId="{F7521C5D-5725-4336-B087-05BE68D0DB74}" type="presOf" srcId="{A8FEE6CA-CE39-4A77-9399-E7DC31755B09}" destId="{C9D0EE3E-7414-4412-9D0B-E97D37E72778}" srcOrd="0" destOrd="9" presId="urn:microsoft.com/office/officeart/2005/8/layout/equation2"/>
    <dgm:cxn modelId="{58F56844-1D9F-4AC2-B663-08FE51A97F8E}" type="presOf" srcId="{4FE31A9F-A6D6-4006-858A-F70037760DE4}" destId="{C9D0EE3E-7414-4412-9D0B-E97D37E72778}" srcOrd="0" destOrd="0" presId="urn:microsoft.com/office/officeart/2005/8/layout/equation2"/>
    <dgm:cxn modelId="{90FB5E6C-EB53-4936-A75B-54A21EA059BA}" srcId="{4FE31A9F-A6D6-4006-858A-F70037760DE4}" destId="{FB22B76E-FD73-48DF-9B26-72577F91197E}" srcOrd="1" destOrd="0" parTransId="{2FA78FB8-7123-4EDA-A3F3-7F786160AFA0}" sibTransId="{D0361790-28C2-495C-8B4C-DB89781F984C}"/>
    <dgm:cxn modelId="{DFA2A44F-48A7-4122-90B0-CABAB0BB49FA}" srcId="{4FE31A9F-A6D6-4006-858A-F70037760DE4}" destId="{6F684C0E-F9DE-4C97-B6EB-BF95C1838F12}" srcOrd="2" destOrd="0" parTransId="{5DCAE957-063A-4807-8930-4F08B31E7B76}" sibTransId="{F78443BF-A994-4BCB-A8C8-DAED5767BAC4}"/>
    <dgm:cxn modelId="{C2D24D51-3511-4D86-A17E-545123A56AFE}" type="presOf" srcId="{69F19229-D800-4E1C-AE07-1B4BEAB24D7B}" destId="{C9D0EE3E-7414-4412-9D0B-E97D37E72778}" srcOrd="0" destOrd="6" presId="urn:microsoft.com/office/officeart/2005/8/layout/equation2"/>
    <dgm:cxn modelId="{50B18751-27D5-4B82-BA5E-082704FAF278}" type="presOf" srcId="{97E1C045-FA99-4AF4-97F7-4B098A397D65}" destId="{C9D0EE3E-7414-4412-9D0B-E97D37E72778}" srcOrd="0" destOrd="5" presId="urn:microsoft.com/office/officeart/2005/8/layout/equation2"/>
    <dgm:cxn modelId="{4304B373-D13B-49F4-A7C2-FA87D9D07B19}" type="presOf" srcId="{4C813E4F-EA0A-49C4-A35F-2C2A1DAB7127}" destId="{C9D0EE3E-7414-4412-9D0B-E97D37E72778}" srcOrd="0" destOrd="4" presId="urn:microsoft.com/office/officeart/2005/8/layout/equation2"/>
    <dgm:cxn modelId="{8D77E578-EFC1-4AB1-8692-5FDF70F1390B}" srcId="{4FE31A9F-A6D6-4006-858A-F70037760DE4}" destId="{8A908D92-8798-4F64-A651-8E22BAA054F9}" srcOrd="0" destOrd="0" parTransId="{DC1DFB1B-9B8F-4305-9478-959F01360636}" sibTransId="{C6B846B3-96A4-400E-A0B5-5074949ACC2F}"/>
    <dgm:cxn modelId="{3217CA7C-FA63-48D0-9F38-7646427F8887}" type="presOf" srcId="{8A908D92-8798-4F64-A651-8E22BAA054F9}" destId="{C9D0EE3E-7414-4412-9D0B-E97D37E72778}" srcOrd="0" destOrd="1" presId="urn:microsoft.com/office/officeart/2005/8/layout/equation2"/>
    <dgm:cxn modelId="{BFDEC288-5A71-43F1-B3E1-5D52EBAF8EAF}" type="presOf" srcId="{0F7606CB-5BFC-4747-B631-AA92CF91DFC3}" destId="{C9D0EE3E-7414-4412-9D0B-E97D37E72778}" srcOrd="0" destOrd="7" presId="urn:microsoft.com/office/officeart/2005/8/layout/equation2"/>
    <dgm:cxn modelId="{9ED0E4B0-8085-4A86-A740-52C975C6F24C}" srcId="{4FE31A9F-A6D6-4006-858A-F70037760DE4}" destId="{A8FEE6CA-CE39-4A77-9399-E7DC31755B09}" srcOrd="8" destOrd="0" parTransId="{F990A4BA-F432-444D-92B5-10C52EE11BDE}" sibTransId="{B8A4F46F-FACE-4DC7-ACFE-BB704CCC87B5}"/>
    <dgm:cxn modelId="{44D945D5-E1AE-42FE-9DAB-D8122E96C2A6}" srcId="{4FE31A9F-A6D6-4006-858A-F70037760DE4}" destId="{97E1C045-FA99-4AF4-97F7-4B098A397D65}" srcOrd="4" destOrd="0" parTransId="{63BDB19B-CEFB-4E0F-9D2D-420299A71E5E}" sibTransId="{EA6BFD96-F981-4C06-AE54-45F665E24ED7}"/>
    <dgm:cxn modelId="{360164E8-5F86-4E10-9BEF-69FDAF67D754}" srcId="{4FE31A9F-A6D6-4006-858A-F70037760DE4}" destId="{69F19229-D800-4E1C-AE07-1B4BEAB24D7B}" srcOrd="5" destOrd="0" parTransId="{0296B907-8C6B-4146-933C-814989AA5781}" sibTransId="{8D9BFA2F-86EE-4FB5-8C56-263985F515FF}"/>
    <dgm:cxn modelId="{72E7EBF5-F5B5-4209-9B13-AC205B783DC0}" type="presOf" srcId="{EA5E1376-DD02-4DF5-8923-9368622628C7}" destId="{C9D0EE3E-7414-4412-9D0B-E97D37E72778}" srcOrd="0" destOrd="8" presId="urn:microsoft.com/office/officeart/2005/8/layout/equation2"/>
    <dgm:cxn modelId="{2E5DBCF9-B4C2-4443-B95A-8B76A65EC944}" srcId="{89370764-2B8E-4AF9-84FA-818CD6325815}" destId="{4FE31A9F-A6D6-4006-858A-F70037760DE4}" srcOrd="0" destOrd="0" parTransId="{CE812CFF-DDDA-4741-86CC-32F0FFEAE0E0}" sibTransId="{8A674F79-2A9F-4B05-8B1F-7834EBA975DF}"/>
    <dgm:cxn modelId="{39D2B717-088D-4FDC-94F2-380238E9DE90}" type="presParOf" srcId="{29D961EE-3C49-4984-B1AA-F98148167E6D}" destId="{C2AB8228-0CF6-4C41-8449-D899E097B216}" srcOrd="0" destOrd="0" presId="urn:microsoft.com/office/officeart/2005/8/layout/equation2"/>
    <dgm:cxn modelId="{77C22FB6-1CEB-4AF6-BAE5-400D7ADB7C09}" type="presParOf" srcId="{29D961EE-3C49-4984-B1AA-F98148167E6D}" destId="{C9D0EE3E-7414-4412-9D0B-E97D37E72778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2A9159-F90F-4BE1-9881-78DF86E1D806}" type="doc">
      <dgm:prSet loTypeId="urn:microsoft.com/office/officeart/2005/8/layout/hChevron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1E4D2B-E8F0-4C20-9925-386F33CE9721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alibri Light"/>
              <a:cs typeface="Calibri Light"/>
            </a:rPr>
            <a:t>Complete the Workforce Student Checklist</a:t>
          </a:r>
        </a:p>
      </dgm:t>
    </dgm:pt>
    <dgm:pt modelId="{92DA0B8A-58C8-47A7-AE93-98E4A0308ECE}" type="parTrans" cxnId="{BAA86004-DE6E-4A96-8896-98E40A569814}">
      <dgm:prSet/>
      <dgm:spPr/>
      <dgm:t>
        <a:bodyPr/>
        <a:lstStyle/>
        <a:p>
          <a:endParaRPr lang="en-US"/>
        </a:p>
      </dgm:t>
    </dgm:pt>
    <dgm:pt modelId="{A09BF29E-901B-45D9-A7E1-FED4162FFD5D}" type="sibTrans" cxnId="{BAA86004-DE6E-4A96-8896-98E40A569814}">
      <dgm:prSet/>
      <dgm:spPr/>
      <dgm:t>
        <a:bodyPr/>
        <a:lstStyle/>
        <a:p>
          <a:endParaRPr lang="en-US"/>
        </a:p>
      </dgm:t>
    </dgm:pt>
    <dgm:pt modelId="{3C2BC7A8-3BAF-4DEE-BC27-3A49AD2209A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Complete the Workforce Intake Application</a:t>
          </a:r>
          <a:endParaRPr lang="en-US"/>
        </a:p>
      </dgm:t>
    </dgm:pt>
    <dgm:pt modelId="{F8BE3DCF-7F25-4C2E-AF6C-D249174CB4E1}" type="parTrans" cxnId="{2C4B7E9B-04FB-4865-9597-73152C14095E}">
      <dgm:prSet/>
      <dgm:spPr/>
      <dgm:t>
        <a:bodyPr/>
        <a:lstStyle/>
        <a:p>
          <a:endParaRPr lang="en-US"/>
        </a:p>
      </dgm:t>
    </dgm:pt>
    <dgm:pt modelId="{A0FD76A9-2728-43A4-8AF5-FBB20FD221B1}" type="sibTrans" cxnId="{2C4B7E9B-04FB-4865-9597-73152C14095E}">
      <dgm:prSet/>
      <dgm:spPr/>
      <dgm:t>
        <a:bodyPr/>
        <a:lstStyle/>
        <a:p>
          <a:endParaRPr lang="en-US"/>
        </a:p>
      </dgm:t>
    </dgm:pt>
    <dgm:pt modelId="{C943EBFA-E792-42DA-AD5F-CF4A5E938C1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The Link to the Intake Application is below &amp; Checklist Can Be Found in the Confirmation email</a:t>
          </a:r>
          <a:endParaRPr lang="en-US"/>
        </a:p>
      </dgm:t>
    </dgm:pt>
    <dgm:pt modelId="{0026EAE5-3404-424D-8C93-636040DF9802}" type="parTrans" cxnId="{9DD2E5F3-BB64-4AC5-9265-9A7406FA28DA}">
      <dgm:prSet/>
      <dgm:spPr/>
      <dgm:t>
        <a:bodyPr/>
        <a:lstStyle/>
        <a:p>
          <a:endParaRPr lang="en-US"/>
        </a:p>
      </dgm:t>
    </dgm:pt>
    <dgm:pt modelId="{B730EB35-3A51-407E-ACCD-7E38007420AB}" type="sibTrans" cxnId="{9DD2E5F3-BB64-4AC5-9265-9A7406FA28DA}">
      <dgm:prSet/>
      <dgm:spPr/>
      <dgm:t>
        <a:bodyPr/>
        <a:lstStyle/>
        <a:p>
          <a:endParaRPr lang="en-US"/>
        </a:p>
      </dgm:t>
    </dgm:pt>
    <dgm:pt modelId="{F4B0C0E0-5252-43E1-9D30-E2A01765A217}">
      <dgm:prSet phldrT="[Text]" phldr="0"/>
      <dgm:spPr/>
      <dgm:t>
        <a:bodyPr/>
        <a:lstStyle/>
        <a:p>
          <a:pPr rtl="0"/>
          <a:r>
            <a:rPr lang="en-US" b="0">
              <a:latin typeface="Calibri Light" panose="020F0302020204030204"/>
            </a:rPr>
            <a:t>To</a:t>
          </a:r>
          <a:r>
            <a:rPr lang="en-US">
              <a:latin typeface="Calibri Light" panose="020F0302020204030204"/>
            </a:rPr>
            <a:t> Become a Workforce Student</a:t>
          </a:r>
          <a:endParaRPr lang="en-US"/>
        </a:p>
      </dgm:t>
    </dgm:pt>
    <dgm:pt modelId="{06E7B82E-0FAD-484E-9BB2-54A1CFEE86C5}" type="parTrans" cxnId="{044533CE-7FDA-46DB-89D8-D94E80754D5C}">
      <dgm:prSet/>
      <dgm:spPr/>
      <dgm:t>
        <a:bodyPr/>
        <a:lstStyle/>
        <a:p>
          <a:endParaRPr lang="en-US"/>
        </a:p>
      </dgm:t>
    </dgm:pt>
    <dgm:pt modelId="{CA689361-7191-44B1-81CF-85ECBE8E7BFF}" type="sibTrans" cxnId="{044533CE-7FDA-46DB-89D8-D94E80754D5C}">
      <dgm:prSet/>
      <dgm:spPr/>
      <dgm:t>
        <a:bodyPr/>
        <a:lstStyle/>
        <a:p>
          <a:endParaRPr lang="en-US"/>
        </a:p>
      </dgm:t>
    </dgm:pt>
    <dgm:pt modelId="{F08E4F33-05E7-4659-8EA6-168697F3A2AA}" type="pres">
      <dgm:prSet presAssocID="{E82A9159-F90F-4BE1-9881-78DF86E1D806}" presName="Name0" presStyleCnt="0">
        <dgm:presLayoutVars>
          <dgm:dir/>
          <dgm:resizeHandles val="exact"/>
        </dgm:presLayoutVars>
      </dgm:prSet>
      <dgm:spPr/>
    </dgm:pt>
    <dgm:pt modelId="{77AEACF5-E3FC-458C-BDEF-26848AACE144}" type="pres">
      <dgm:prSet presAssocID="{F4B0C0E0-5252-43E1-9D30-E2A01765A217}" presName="parTxOnly" presStyleLbl="node1" presStyleIdx="0" presStyleCnt="4">
        <dgm:presLayoutVars>
          <dgm:bulletEnabled val="1"/>
        </dgm:presLayoutVars>
      </dgm:prSet>
      <dgm:spPr/>
    </dgm:pt>
    <dgm:pt modelId="{A06616D4-C755-47D8-B182-ED0F0B0A9D79}" type="pres">
      <dgm:prSet presAssocID="{CA689361-7191-44B1-81CF-85ECBE8E7BFF}" presName="parSpace" presStyleCnt="0"/>
      <dgm:spPr/>
    </dgm:pt>
    <dgm:pt modelId="{360F86A0-641C-40E8-81EA-097794964E7D}" type="pres">
      <dgm:prSet presAssocID="{3C2BC7A8-3BAF-4DEE-BC27-3A49AD2209A7}" presName="parTxOnly" presStyleLbl="node1" presStyleIdx="1" presStyleCnt="4">
        <dgm:presLayoutVars>
          <dgm:bulletEnabled val="1"/>
        </dgm:presLayoutVars>
      </dgm:prSet>
      <dgm:spPr/>
    </dgm:pt>
    <dgm:pt modelId="{73C61E9E-1BB5-429B-8BD9-402F87AF289E}" type="pres">
      <dgm:prSet presAssocID="{A0FD76A9-2728-43A4-8AF5-FBB20FD221B1}" presName="parSpace" presStyleCnt="0"/>
      <dgm:spPr/>
    </dgm:pt>
    <dgm:pt modelId="{0F5C2419-FF04-48E1-A160-2A36BB2C6242}" type="pres">
      <dgm:prSet presAssocID="{141E4D2B-E8F0-4C20-9925-386F33CE9721}" presName="parTxOnly" presStyleLbl="node1" presStyleIdx="2" presStyleCnt="4">
        <dgm:presLayoutVars>
          <dgm:bulletEnabled val="1"/>
        </dgm:presLayoutVars>
      </dgm:prSet>
      <dgm:spPr/>
    </dgm:pt>
    <dgm:pt modelId="{CDEBEA32-CDAA-4411-B41B-8ECDA84D7885}" type="pres">
      <dgm:prSet presAssocID="{A09BF29E-901B-45D9-A7E1-FED4162FFD5D}" presName="parSpace" presStyleCnt="0"/>
      <dgm:spPr/>
    </dgm:pt>
    <dgm:pt modelId="{672F4622-BCC5-431B-BB31-F0AA315370C9}" type="pres">
      <dgm:prSet presAssocID="{C943EBFA-E792-42DA-AD5F-CF4A5E938C1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BAA86004-DE6E-4A96-8896-98E40A569814}" srcId="{E82A9159-F90F-4BE1-9881-78DF86E1D806}" destId="{141E4D2B-E8F0-4C20-9925-386F33CE9721}" srcOrd="2" destOrd="0" parTransId="{92DA0B8A-58C8-47A7-AE93-98E4A0308ECE}" sibTransId="{A09BF29E-901B-45D9-A7E1-FED4162FFD5D}"/>
    <dgm:cxn modelId="{2F05156A-AF6D-4A01-A478-F6CB28FA44BC}" type="presOf" srcId="{E82A9159-F90F-4BE1-9881-78DF86E1D806}" destId="{F08E4F33-05E7-4659-8EA6-168697F3A2AA}" srcOrd="0" destOrd="0" presId="urn:microsoft.com/office/officeart/2005/8/layout/hChevron3"/>
    <dgm:cxn modelId="{DD991371-40B1-44E4-9503-21B19A9C00EC}" type="presOf" srcId="{141E4D2B-E8F0-4C20-9925-386F33CE9721}" destId="{0F5C2419-FF04-48E1-A160-2A36BB2C6242}" srcOrd="0" destOrd="0" presId="urn:microsoft.com/office/officeart/2005/8/layout/hChevron3"/>
    <dgm:cxn modelId="{BD301253-59CB-49D9-8FD0-A5CA28B13067}" type="presOf" srcId="{F4B0C0E0-5252-43E1-9D30-E2A01765A217}" destId="{77AEACF5-E3FC-458C-BDEF-26848AACE144}" srcOrd="0" destOrd="0" presId="urn:microsoft.com/office/officeart/2005/8/layout/hChevron3"/>
    <dgm:cxn modelId="{2C4B7E9B-04FB-4865-9597-73152C14095E}" srcId="{E82A9159-F90F-4BE1-9881-78DF86E1D806}" destId="{3C2BC7A8-3BAF-4DEE-BC27-3A49AD2209A7}" srcOrd="1" destOrd="0" parTransId="{F8BE3DCF-7F25-4C2E-AF6C-D249174CB4E1}" sibTransId="{A0FD76A9-2728-43A4-8AF5-FBB20FD221B1}"/>
    <dgm:cxn modelId="{F8D8CF9D-B476-4907-B8B3-33B02029E990}" type="presOf" srcId="{3C2BC7A8-3BAF-4DEE-BC27-3A49AD2209A7}" destId="{360F86A0-641C-40E8-81EA-097794964E7D}" srcOrd="0" destOrd="0" presId="urn:microsoft.com/office/officeart/2005/8/layout/hChevron3"/>
    <dgm:cxn modelId="{E01114AE-7ECF-442B-81BF-8E6FF906D3BA}" type="presOf" srcId="{C943EBFA-E792-42DA-AD5F-CF4A5E938C1C}" destId="{672F4622-BCC5-431B-BB31-F0AA315370C9}" srcOrd="0" destOrd="0" presId="urn:microsoft.com/office/officeart/2005/8/layout/hChevron3"/>
    <dgm:cxn modelId="{044533CE-7FDA-46DB-89D8-D94E80754D5C}" srcId="{E82A9159-F90F-4BE1-9881-78DF86E1D806}" destId="{F4B0C0E0-5252-43E1-9D30-E2A01765A217}" srcOrd="0" destOrd="0" parTransId="{06E7B82E-0FAD-484E-9BB2-54A1CFEE86C5}" sibTransId="{CA689361-7191-44B1-81CF-85ECBE8E7BFF}"/>
    <dgm:cxn modelId="{9DD2E5F3-BB64-4AC5-9265-9A7406FA28DA}" srcId="{E82A9159-F90F-4BE1-9881-78DF86E1D806}" destId="{C943EBFA-E792-42DA-AD5F-CF4A5E938C1C}" srcOrd="3" destOrd="0" parTransId="{0026EAE5-3404-424D-8C93-636040DF9802}" sibTransId="{B730EB35-3A51-407E-ACCD-7E38007420AB}"/>
    <dgm:cxn modelId="{513E7DC1-4A24-4183-9F94-C2694B0B1522}" type="presParOf" srcId="{F08E4F33-05E7-4659-8EA6-168697F3A2AA}" destId="{77AEACF5-E3FC-458C-BDEF-26848AACE144}" srcOrd="0" destOrd="0" presId="urn:microsoft.com/office/officeart/2005/8/layout/hChevron3"/>
    <dgm:cxn modelId="{1D48DC7E-DBC3-4379-A4B9-BC86694FCD49}" type="presParOf" srcId="{F08E4F33-05E7-4659-8EA6-168697F3A2AA}" destId="{A06616D4-C755-47D8-B182-ED0F0B0A9D79}" srcOrd="1" destOrd="0" presId="urn:microsoft.com/office/officeart/2005/8/layout/hChevron3"/>
    <dgm:cxn modelId="{5399831F-4D0C-47FD-B560-9FD912DBC781}" type="presParOf" srcId="{F08E4F33-05E7-4659-8EA6-168697F3A2AA}" destId="{360F86A0-641C-40E8-81EA-097794964E7D}" srcOrd="2" destOrd="0" presId="urn:microsoft.com/office/officeart/2005/8/layout/hChevron3"/>
    <dgm:cxn modelId="{DE1413CE-AEEF-41E1-9216-0EB599818444}" type="presParOf" srcId="{F08E4F33-05E7-4659-8EA6-168697F3A2AA}" destId="{73C61E9E-1BB5-429B-8BD9-402F87AF289E}" srcOrd="3" destOrd="0" presId="urn:microsoft.com/office/officeart/2005/8/layout/hChevron3"/>
    <dgm:cxn modelId="{F8797C57-9229-4D6A-B193-DCA5B5170CDD}" type="presParOf" srcId="{F08E4F33-05E7-4659-8EA6-168697F3A2AA}" destId="{0F5C2419-FF04-48E1-A160-2A36BB2C6242}" srcOrd="4" destOrd="0" presId="urn:microsoft.com/office/officeart/2005/8/layout/hChevron3"/>
    <dgm:cxn modelId="{3E57D7AC-B434-4087-8E7E-3262A584AD02}" type="presParOf" srcId="{F08E4F33-05E7-4659-8EA6-168697F3A2AA}" destId="{CDEBEA32-CDAA-4411-B41B-8ECDA84D7885}" srcOrd="5" destOrd="0" presId="urn:microsoft.com/office/officeart/2005/8/layout/hChevron3"/>
    <dgm:cxn modelId="{EB6CDB82-AA28-4ABD-B84B-3F018169EDF9}" type="presParOf" srcId="{F08E4F33-05E7-4659-8EA6-168697F3A2AA}" destId="{672F4622-BCC5-431B-BB31-F0AA315370C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BCF7C-357B-42AB-A349-113EE744D1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79A202-FD4C-486F-BE67-389B8D210A7C}">
      <dgm:prSet phldrT="[Text]"/>
      <dgm:spPr/>
      <dgm:t>
        <a:bodyPr/>
        <a:lstStyle/>
        <a:p>
          <a:r>
            <a:rPr lang="en-US"/>
            <a:t>WorkFirst</a:t>
          </a:r>
        </a:p>
      </dgm:t>
    </dgm:pt>
    <dgm:pt modelId="{4630339B-4FCA-49CA-B52B-01DF08C5058D}" type="parTrans" cxnId="{DE5241EB-93D3-45FE-A5AD-1F7675421A54}">
      <dgm:prSet/>
      <dgm:spPr/>
      <dgm:t>
        <a:bodyPr/>
        <a:lstStyle/>
        <a:p>
          <a:endParaRPr lang="en-US"/>
        </a:p>
      </dgm:t>
    </dgm:pt>
    <dgm:pt modelId="{F6040C92-F0CF-4AE0-A24D-C6BE5978307E}" type="sibTrans" cxnId="{DE5241EB-93D3-45FE-A5AD-1F7675421A54}">
      <dgm:prSet/>
      <dgm:spPr/>
      <dgm:t>
        <a:bodyPr/>
        <a:lstStyle/>
        <a:p>
          <a:endParaRPr lang="en-US"/>
        </a:p>
      </dgm:t>
    </dgm:pt>
    <dgm:pt modelId="{85036B63-BF73-437F-9ED1-027EF12DAB70}">
      <dgm:prSet phldrT="[Text]"/>
      <dgm:spPr/>
      <dgm:t>
        <a:bodyPr/>
        <a:lstStyle/>
        <a:p>
          <a:r>
            <a:rPr lang="en-US"/>
            <a:t>Basic Food Employment &amp; Training (BFET)</a:t>
          </a:r>
        </a:p>
      </dgm:t>
    </dgm:pt>
    <dgm:pt modelId="{D1735CED-3A65-4A76-966A-4B5FA14D6FE1}" type="sibTrans" cxnId="{D5175EB1-260E-4FC3-B45C-C78607F4432F}">
      <dgm:prSet/>
      <dgm:spPr/>
      <dgm:t>
        <a:bodyPr/>
        <a:lstStyle/>
        <a:p>
          <a:endParaRPr lang="en-US"/>
        </a:p>
      </dgm:t>
    </dgm:pt>
    <dgm:pt modelId="{B55EAFCE-451D-4150-9406-CB7FB531B258}" type="parTrans" cxnId="{D5175EB1-260E-4FC3-B45C-C78607F4432F}">
      <dgm:prSet/>
      <dgm:spPr/>
      <dgm:t>
        <a:bodyPr/>
        <a:lstStyle/>
        <a:p>
          <a:endParaRPr lang="en-US"/>
        </a:p>
      </dgm:t>
    </dgm:pt>
    <dgm:pt modelId="{4E6DFA71-43B2-4996-8CD0-BFFB922F7D8C}">
      <dgm:prSet phldrT="[Text]"/>
      <dgm:spPr/>
      <dgm:t>
        <a:bodyPr/>
        <a:lstStyle/>
        <a:p>
          <a:r>
            <a:rPr lang="en-US"/>
            <a:t>Worker Retraining</a:t>
          </a:r>
        </a:p>
      </dgm:t>
    </dgm:pt>
    <dgm:pt modelId="{3B0702E0-C508-48D6-B618-FB5FEE3F5674}" type="sibTrans" cxnId="{8DB02D92-74EF-4405-9F5E-7417795E4353}">
      <dgm:prSet/>
      <dgm:spPr/>
      <dgm:t>
        <a:bodyPr/>
        <a:lstStyle/>
        <a:p>
          <a:endParaRPr lang="en-US"/>
        </a:p>
      </dgm:t>
    </dgm:pt>
    <dgm:pt modelId="{A8A29D79-8C33-4460-BC99-661CA971B7BC}" type="parTrans" cxnId="{8DB02D92-74EF-4405-9F5E-7417795E4353}">
      <dgm:prSet/>
      <dgm:spPr/>
      <dgm:t>
        <a:bodyPr/>
        <a:lstStyle/>
        <a:p>
          <a:endParaRPr lang="en-US"/>
        </a:p>
      </dgm:t>
    </dgm:pt>
    <dgm:pt modelId="{F98040EA-9FC5-4553-A122-D5C98E3D4F31}">
      <dgm:prSet phldrT="[Text]"/>
      <dgm:spPr/>
      <dgm:t>
        <a:bodyPr/>
        <a:lstStyle/>
        <a:p>
          <a:r>
            <a:rPr lang="en-US"/>
            <a:t>Opportunity Grant</a:t>
          </a:r>
        </a:p>
      </dgm:t>
    </dgm:pt>
    <dgm:pt modelId="{A3648964-C870-4D9E-8162-76426F90B63C}" type="parTrans" cxnId="{AAC014D1-3E98-4C1D-86B5-B0DE0B094D26}">
      <dgm:prSet/>
      <dgm:spPr/>
      <dgm:t>
        <a:bodyPr/>
        <a:lstStyle/>
        <a:p>
          <a:endParaRPr lang="en-US"/>
        </a:p>
      </dgm:t>
    </dgm:pt>
    <dgm:pt modelId="{9FF8BDAE-05B7-4770-94D8-0C84FFF97D91}" type="sibTrans" cxnId="{AAC014D1-3E98-4C1D-86B5-B0DE0B094D26}">
      <dgm:prSet/>
      <dgm:spPr/>
      <dgm:t>
        <a:bodyPr/>
        <a:lstStyle/>
        <a:p>
          <a:endParaRPr lang="en-US"/>
        </a:p>
      </dgm:t>
    </dgm:pt>
    <dgm:pt modelId="{3590B446-45CA-461C-9255-56C78DF0A120}">
      <dgm:prSet phldrT="[Text]"/>
      <dgm:spPr/>
      <dgm:t>
        <a:bodyPr/>
        <a:lstStyle/>
        <a:p>
          <a:r>
            <a:rPr lang="en-US"/>
            <a:t>Early </a:t>
          </a:r>
          <a:r>
            <a:rPr lang="en-US" b="0">
              <a:latin typeface="Calibri "/>
            </a:rPr>
            <a:t>Achievers</a:t>
          </a:r>
          <a:r>
            <a:rPr lang="en-US" b="1">
              <a:latin typeface="Calibri "/>
            </a:rPr>
            <a:t> </a:t>
          </a:r>
          <a:r>
            <a:rPr lang="en-US"/>
            <a:t>Grant</a:t>
          </a:r>
        </a:p>
      </dgm:t>
    </dgm:pt>
    <dgm:pt modelId="{6B882130-AD5C-44D6-878A-186516A715F4}" type="parTrans" cxnId="{D357DAEC-926D-406B-BD47-6B4FB02736D1}">
      <dgm:prSet/>
      <dgm:spPr/>
      <dgm:t>
        <a:bodyPr/>
        <a:lstStyle/>
        <a:p>
          <a:endParaRPr lang="en-US"/>
        </a:p>
      </dgm:t>
    </dgm:pt>
    <dgm:pt modelId="{099573E4-E2F6-442A-A47F-D78D7B0D5276}" type="sibTrans" cxnId="{D357DAEC-926D-406B-BD47-6B4FB02736D1}">
      <dgm:prSet/>
      <dgm:spPr/>
      <dgm:t>
        <a:bodyPr/>
        <a:lstStyle/>
        <a:p>
          <a:endParaRPr lang="en-US"/>
        </a:p>
      </dgm:t>
    </dgm:pt>
    <dgm:pt modelId="{F168994D-AAD0-48B9-97B2-6DBEDBD114F1}" type="pres">
      <dgm:prSet presAssocID="{AB0BCF7C-357B-42AB-A349-113EE744D1DC}" presName="vert0" presStyleCnt="0">
        <dgm:presLayoutVars>
          <dgm:dir/>
          <dgm:animOne val="branch"/>
          <dgm:animLvl val="lvl"/>
        </dgm:presLayoutVars>
      </dgm:prSet>
      <dgm:spPr/>
    </dgm:pt>
    <dgm:pt modelId="{AC646FD8-D4C1-4FC3-B30E-CC2EEE07406B}" type="pres">
      <dgm:prSet presAssocID="{1B79A202-FD4C-486F-BE67-389B8D210A7C}" presName="thickLine" presStyleLbl="alignNode1" presStyleIdx="0" presStyleCnt="5"/>
      <dgm:spPr/>
    </dgm:pt>
    <dgm:pt modelId="{B56CC23C-A7F6-49EA-BAD2-77995D55E24A}" type="pres">
      <dgm:prSet presAssocID="{1B79A202-FD4C-486F-BE67-389B8D210A7C}" presName="horz1" presStyleCnt="0"/>
      <dgm:spPr/>
    </dgm:pt>
    <dgm:pt modelId="{8EDD659D-5C43-4C30-A7EA-0EA989A25820}" type="pres">
      <dgm:prSet presAssocID="{1B79A202-FD4C-486F-BE67-389B8D210A7C}" presName="tx1" presStyleLbl="revTx" presStyleIdx="0" presStyleCnt="5"/>
      <dgm:spPr/>
    </dgm:pt>
    <dgm:pt modelId="{13355212-EB10-45DA-8488-DBD397CB8F5A}" type="pres">
      <dgm:prSet presAssocID="{1B79A202-FD4C-486F-BE67-389B8D210A7C}" presName="vert1" presStyleCnt="0"/>
      <dgm:spPr/>
    </dgm:pt>
    <dgm:pt modelId="{579B9F2D-18A3-438B-953B-1414EEFE7A3E}" type="pres">
      <dgm:prSet presAssocID="{85036B63-BF73-437F-9ED1-027EF12DAB70}" presName="thickLine" presStyleLbl="alignNode1" presStyleIdx="1" presStyleCnt="5"/>
      <dgm:spPr/>
    </dgm:pt>
    <dgm:pt modelId="{5C90FF45-A2AD-4A49-977C-01AEFBA40DA4}" type="pres">
      <dgm:prSet presAssocID="{85036B63-BF73-437F-9ED1-027EF12DAB70}" presName="horz1" presStyleCnt="0"/>
      <dgm:spPr/>
    </dgm:pt>
    <dgm:pt modelId="{37B0798F-BF1C-4280-A466-EC910EBF8ADE}" type="pres">
      <dgm:prSet presAssocID="{85036B63-BF73-437F-9ED1-027EF12DAB70}" presName="tx1" presStyleLbl="revTx" presStyleIdx="1" presStyleCnt="5"/>
      <dgm:spPr/>
    </dgm:pt>
    <dgm:pt modelId="{02F7DE26-140C-4AF5-92D3-D2BADDD4CD0C}" type="pres">
      <dgm:prSet presAssocID="{85036B63-BF73-437F-9ED1-027EF12DAB70}" presName="vert1" presStyleCnt="0"/>
      <dgm:spPr/>
    </dgm:pt>
    <dgm:pt modelId="{E7D5B7AE-0162-4DC3-8620-2CC08AF92738}" type="pres">
      <dgm:prSet presAssocID="{4E6DFA71-43B2-4996-8CD0-BFFB922F7D8C}" presName="thickLine" presStyleLbl="alignNode1" presStyleIdx="2" presStyleCnt="5"/>
      <dgm:spPr/>
    </dgm:pt>
    <dgm:pt modelId="{E6FB3817-B7FE-4842-8D7D-6E9F612A520A}" type="pres">
      <dgm:prSet presAssocID="{4E6DFA71-43B2-4996-8CD0-BFFB922F7D8C}" presName="horz1" presStyleCnt="0"/>
      <dgm:spPr/>
    </dgm:pt>
    <dgm:pt modelId="{FC321C3E-03CD-4262-8034-575D449CB05E}" type="pres">
      <dgm:prSet presAssocID="{4E6DFA71-43B2-4996-8CD0-BFFB922F7D8C}" presName="tx1" presStyleLbl="revTx" presStyleIdx="2" presStyleCnt="5"/>
      <dgm:spPr/>
    </dgm:pt>
    <dgm:pt modelId="{A37DB872-3BD3-47E2-B870-D0C8C5D96F53}" type="pres">
      <dgm:prSet presAssocID="{4E6DFA71-43B2-4996-8CD0-BFFB922F7D8C}" presName="vert1" presStyleCnt="0"/>
      <dgm:spPr/>
    </dgm:pt>
    <dgm:pt modelId="{1F9A5960-035E-4F8A-A97A-437C134C3FA8}" type="pres">
      <dgm:prSet presAssocID="{F98040EA-9FC5-4553-A122-D5C98E3D4F31}" presName="thickLine" presStyleLbl="alignNode1" presStyleIdx="3" presStyleCnt="5"/>
      <dgm:spPr/>
    </dgm:pt>
    <dgm:pt modelId="{6E38473E-A322-45C8-8717-5DE18721D92C}" type="pres">
      <dgm:prSet presAssocID="{F98040EA-9FC5-4553-A122-D5C98E3D4F31}" presName="horz1" presStyleCnt="0"/>
      <dgm:spPr/>
    </dgm:pt>
    <dgm:pt modelId="{E806A79A-1905-4360-9394-D29713EB5BBD}" type="pres">
      <dgm:prSet presAssocID="{F98040EA-9FC5-4553-A122-D5C98E3D4F31}" presName="tx1" presStyleLbl="revTx" presStyleIdx="3" presStyleCnt="5"/>
      <dgm:spPr/>
    </dgm:pt>
    <dgm:pt modelId="{0DF8ED55-BCB8-4E72-AA27-D4B59F5D99C4}" type="pres">
      <dgm:prSet presAssocID="{F98040EA-9FC5-4553-A122-D5C98E3D4F31}" presName="vert1" presStyleCnt="0"/>
      <dgm:spPr/>
    </dgm:pt>
    <dgm:pt modelId="{E2FB4DDF-8C70-46B9-8785-322F53C76CC5}" type="pres">
      <dgm:prSet presAssocID="{3590B446-45CA-461C-9255-56C78DF0A120}" presName="thickLine" presStyleLbl="alignNode1" presStyleIdx="4" presStyleCnt="5"/>
      <dgm:spPr/>
    </dgm:pt>
    <dgm:pt modelId="{809716BD-5A74-413C-A434-0667DAB82D95}" type="pres">
      <dgm:prSet presAssocID="{3590B446-45CA-461C-9255-56C78DF0A120}" presName="horz1" presStyleCnt="0"/>
      <dgm:spPr/>
    </dgm:pt>
    <dgm:pt modelId="{FDEED340-5808-4269-B2AC-6D7903D414D8}" type="pres">
      <dgm:prSet presAssocID="{3590B446-45CA-461C-9255-56C78DF0A120}" presName="tx1" presStyleLbl="revTx" presStyleIdx="4" presStyleCnt="5"/>
      <dgm:spPr/>
    </dgm:pt>
    <dgm:pt modelId="{181707DC-52C8-4C32-BD41-5FF32727DDD7}" type="pres">
      <dgm:prSet presAssocID="{3590B446-45CA-461C-9255-56C78DF0A120}" presName="vert1" presStyleCnt="0"/>
      <dgm:spPr/>
    </dgm:pt>
  </dgm:ptLst>
  <dgm:cxnLst>
    <dgm:cxn modelId="{2BCDCA2A-68CC-4FBA-8012-C849DA8E0C5A}" type="presOf" srcId="{F98040EA-9FC5-4553-A122-D5C98E3D4F31}" destId="{E806A79A-1905-4360-9394-D29713EB5BBD}" srcOrd="0" destOrd="0" presId="urn:microsoft.com/office/officeart/2008/layout/LinedList"/>
    <dgm:cxn modelId="{049CCB42-734C-4739-A47F-F5B1C0F1F768}" type="presOf" srcId="{AB0BCF7C-357B-42AB-A349-113EE744D1DC}" destId="{F168994D-AAD0-48B9-97B2-6DBEDBD114F1}" srcOrd="0" destOrd="0" presId="urn:microsoft.com/office/officeart/2008/layout/LinedList"/>
    <dgm:cxn modelId="{BAC6FB59-F75D-4859-AC23-E8220819366A}" type="presOf" srcId="{3590B446-45CA-461C-9255-56C78DF0A120}" destId="{FDEED340-5808-4269-B2AC-6D7903D414D8}" srcOrd="0" destOrd="0" presId="urn:microsoft.com/office/officeart/2008/layout/LinedList"/>
    <dgm:cxn modelId="{1E573184-B667-4A22-B1D2-77FDD4DB88A7}" type="presOf" srcId="{85036B63-BF73-437F-9ED1-027EF12DAB70}" destId="{37B0798F-BF1C-4280-A466-EC910EBF8ADE}" srcOrd="0" destOrd="0" presId="urn:microsoft.com/office/officeart/2008/layout/LinedList"/>
    <dgm:cxn modelId="{8DB02D92-74EF-4405-9F5E-7417795E4353}" srcId="{AB0BCF7C-357B-42AB-A349-113EE744D1DC}" destId="{4E6DFA71-43B2-4996-8CD0-BFFB922F7D8C}" srcOrd="2" destOrd="0" parTransId="{A8A29D79-8C33-4460-BC99-661CA971B7BC}" sibTransId="{3B0702E0-C508-48D6-B618-FB5FEE3F5674}"/>
    <dgm:cxn modelId="{13C0FD93-0D06-4A2D-8E25-85607DA5B16A}" type="presOf" srcId="{1B79A202-FD4C-486F-BE67-389B8D210A7C}" destId="{8EDD659D-5C43-4C30-A7EA-0EA989A25820}" srcOrd="0" destOrd="0" presId="urn:microsoft.com/office/officeart/2008/layout/LinedList"/>
    <dgm:cxn modelId="{D5175EB1-260E-4FC3-B45C-C78607F4432F}" srcId="{AB0BCF7C-357B-42AB-A349-113EE744D1DC}" destId="{85036B63-BF73-437F-9ED1-027EF12DAB70}" srcOrd="1" destOrd="0" parTransId="{B55EAFCE-451D-4150-9406-CB7FB531B258}" sibTransId="{D1735CED-3A65-4A76-966A-4B5FA14D6FE1}"/>
    <dgm:cxn modelId="{AAC014D1-3E98-4C1D-86B5-B0DE0B094D26}" srcId="{AB0BCF7C-357B-42AB-A349-113EE744D1DC}" destId="{F98040EA-9FC5-4553-A122-D5C98E3D4F31}" srcOrd="3" destOrd="0" parTransId="{A3648964-C870-4D9E-8162-76426F90B63C}" sibTransId="{9FF8BDAE-05B7-4770-94D8-0C84FFF97D91}"/>
    <dgm:cxn modelId="{B2A127D2-D86D-4428-B688-762D91756ABD}" type="presOf" srcId="{4E6DFA71-43B2-4996-8CD0-BFFB922F7D8C}" destId="{FC321C3E-03CD-4262-8034-575D449CB05E}" srcOrd="0" destOrd="0" presId="urn:microsoft.com/office/officeart/2008/layout/LinedList"/>
    <dgm:cxn modelId="{DE5241EB-93D3-45FE-A5AD-1F7675421A54}" srcId="{AB0BCF7C-357B-42AB-A349-113EE744D1DC}" destId="{1B79A202-FD4C-486F-BE67-389B8D210A7C}" srcOrd="0" destOrd="0" parTransId="{4630339B-4FCA-49CA-B52B-01DF08C5058D}" sibTransId="{F6040C92-F0CF-4AE0-A24D-C6BE5978307E}"/>
    <dgm:cxn modelId="{D357DAEC-926D-406B-BD47-6B4FB02736D1}" srcId="{AB0BCF7C-357B-42AB-A349-113EE744D1DC}" destId="{3590B446-45CA-461C-9255-56C78DF0A120}" srcOrd="4" destOrd="0" parTransId="{6B882130-AD5C-44D6-878A-186516A715F4}" sibTransId="{099573E4-E2F6-442A-A47F-D78D7B0D5276}"/>
    <dgm:cxn modelId="{EBC1FF92-933C-4E35-93C9-50E308E80EB4}" type="presParOf" srcId="{F168994D-AAD0-48B9-97B2-6DBEDBD114F1}" destId="{AC646FD8-D4C1-4FC3-B30E-CC2EEE07406B}" srcOrd="0" destOrd="0" presId="urn:microsoft.com/office/officeart/2008/layout/LinedList"/>
    <dgm:cxn modelId="{3E1A49C3-65D7-4C57-9EEB-E70D400783A4}" type="presParOf" srcId="{F168994D-AAD0-48B9-97B2-6DBEDBD114F1}" destId="{B56CC23C-A7F6-49EA-BAD2-77995D55E24A}" srcOrd="1" destOrd="0" presId="urn:microsoft.com/office/officeart/2008/layout/LinedList"/>
    <dgm:cxn modelId="{D03411C2-D652-4F89-A405-42C95C8272BA}" type="presParOf" srcId="{B56CC23C-A7F6-49EA-BAD2-77995D55E24A}" destId="{8EDD659D-5C43-4C30-A7EA-0EA989A25820}" srcOrd="0" destOrd="0" presId="urn:microsoft.com/office/officeart/2008/layout/LinedList"/>
    <dgm:cxn modelId="{AA2E2F21-6872-4330-BAFB-FAA931079BC7}" type="presParOf" srcId="{B56CC23C-A7F6-49EA-BAD2-77995D55E24A}" destId="{13355212-EB10-45DA-8488-DBD397CB8F5A}" srcOrd="1" destOrd="0" presId="urn:microsoft.com/office/officeart/2008/layout/LinedList"/>
    <dgm:cxn modelId="{AA5FE81B-6995-462E-A847-6B8857B86EF8}" type="presParOf" srcId="{F168994D-AAD0-48B9-97B2-6DBEDBD114F1}" destId="{579B9F2D-18A3-438B-953B-1414EEFE7A3E}" srcOrd="2" destOrd="0" presId="urn:microsoft.com/office/officeart/2008/layout/LinedList"/>
    <dgm:cxn modelId="{814F4568-AC13-4DBF-ABC3-662B1B5FF287}" type="presParOf" srcId="{F168994D-AAD0-48B9-97B2-6DBEDBD114F1}" destId="{5C90FF45-A2AD-4A49-977C-01AEFBA40DA4}" srcOrd="3" destOrd="0" presId="urn:microsoft.com/office/officeart/2008/layout/LinedList"/>
    <dgm:cxn modelId="{B84F1F3A-01F0-4F10-B520-9E3CD64420FA}" type="presParOf" srcId="{5C90FF45-A2AD-4A49-977C-01AEFBA40DA4}" destId="{37B0798F-BF1C-4280-A466-EC910EBF8ADE}" srcOrd="0" destOrd="0" presId="urn:microsoft.com/office/officeart/2008/layout/LinedList"/>
    <dgm:cxn modelId="{883B4747-0E05-4420-815F-DA057E134327}" type="presParOf" srcId="{5C90FF45-A2AD-4A49-977C-01AEFBA40DA4}" destId="{02F7DE26-140C-4AF5-92D3-D2BADDD4CD0C}" srcOrd="1" destOrd="0" presId="urn:microsoft.com/office/officeart/2008/layout/LinedList"/>
    <dgm:cxn modelId="{F5DA2B98-CB56-42B2-AFAD-E46B70091EBA}" type="presParOf" srcId="{F168994D-AAD0-48B9-97B2-6DBEDBD114F1}" destId="{E7D5B7AE-0162-4DC3-8620-2CC08AF92738}" srcOrd="4" destOrd="0" presId="urn:microsoft.com/office/officeart/2008/layout/LinedList"/>
    <dgm:cxn modelId="{435D9E0A-63FC-40B1-B2F0-1A5F2E40D1ED}" type="presParOf" srcId="{F168994D-AAD0-48B9-97B2-6DBEDBD114F1}" destId="{E6FB3817-B7FE-4842-8D7D-6E9F612A520A}" srcOrd="5" destOrd="0" presId="urn:microsoft.com/office/officeart/2008/layout/LinedList"/>
    <dgm:cxn modelId="{D16BAFAF-AEB7-460A-9D8A-1288815D15D8}" type="presParOf" srcId="{E6FB3817-B7FE-4842-8D7D-6E9F612A520A}" destId="{FC321C3E-03CD-4262-8034-575D449CB05E}" srcOrd="0" destOrd="0" presId="urn:microsoft.com/office/officeart/2008/layout/LinedList"/>
    <dgm:cxn modelId="{91D4C3A8-0B2C-46B6-9CE6-681398FAD9AA}" type="presParOf" srcId="{E6FB3817-B7FE-4842-8D7D-6E9F612A520A}" destId="{A37DB872-3BD3-47E2-B870-D0C8C5D96F53}" srcOrd="1" destOrd="0" presId="urn:microsoft.com/office/officeart/2008/layout/LinedList"/>
    <dgm:cxn modelId="{DD3A8128-9C44-41A4-92E0-71A5D0B02F49}" type="presParOf" srcId="{F168994D-AAD0-48B9-97B2-6DBEDBD114F1}" destId="{1F9A5960-035E-4F8A-A97A-437C134C3FA8}" srcOrd="6" destOrd="0" presId="urn:microsoft.com/office/officeart/2008/layout/LinedList"/>
    <dgm:cxn modelId="{096D84ED-38FF-4BA4-9D68-DD6FA9019E2B}" type="presParOf" srcId="{F168994D-AAD0-48B9-97B2-6DBEDBD114F1}" destId="{6E38473E-A322-45C8-8717-5DE18721D92C}" srcOrd="7" destOrd="0" presId="urn:microsoft.com/office/officeart/2008/layout/LinedList"/>
    <dgm:cxn modelId="{77358013-9CDB-4A19-9E60-6BDD557AEC49}" type="presParOf" srcId="{6E38473E-A322-45C8-8717-5DE18721D92C}" destId="{E806A79A-1905-4360-9394-D29713EB5BBD}" srcOrd="0" destOrd="0" presId="urn:microsoft.com/office/officeart/2008/layout/LinedList"/>
    <dgm:cxn modelId="{FB4D47EE-CD75-4D12-838E-ECBD5F1742DC}" type="presParOf" srcId="{6E38473E-A322-45C8-8717-5DE18721D92C}" destId="{0DF8ED55-BCB8-4E72-AA27-D4B59F5D99C4}" srcOrd="1" destOrd="0" presId="urn:microsoft.com/office/officeart/2008/layout/LinedList"/>
    <dgm:cxn modelId="{EAA0B477-D90B-4C0A-9DEE-71261F88D464}" type="presParOf" srcId="{F168994D-AAD0-48B9-97B2-6DBEDBD114F1}" destId="{E2FB4DDF-8C70-46B9-8785-322F53C76CC5}" srcOrd="8" destOrd="0" presId="urn:microsoft.com/office/officeart/2008/layout/LinedList"/>
    <dgm:cxn modelId="{2BC16670-9E06-42E1-8BA5-ADA0752B8A2E}" type="presParOf" srcId="{F168994D-AAD0-48B9-97B2-6DBEDBD114F1}" destId="{809716BD-5A74-413C-A434-0667DAB82D95}" srcOrd="9" destOrd="0" presId="urn:microsoft.com/office/officeart/2008/layout/LinedList"/>
    <dgm:cxn modelId="{229DC187-F4DC-4397-9960-7128DBED6500}" type="presParOf" srcId="{809716BD-5A74-413C-A434-0667DAB82D95}" destId="{FDEED340-5808-4269-B2AC-6D7903D414D8}" srcOrd="0" destOrd="0" presId="urn:microsoft.com/office/officeart/2008/layout/LinedList"/>
    <dgm:cxn modelId="{745EFFCF-D92D-41C8-A342-53DD5B483897}" type="presParOf" srcId="{809716BD-5A74-413C-A434-0667DAB82D95}" destId="{181707DC-52C8-4C32-BD41-5FF32727DD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EB86B-D793-452F-8026-ADA91BF723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E44EF-274C-4D13-9AFE-0E4EBF46DEE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Must Be a Temporary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Aid to Needy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Families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(</a:t>
          </a:r>
          <a:r>
            <a:rPr lang="en-US">
              <a:latin typeface="Calibri Light" panose="020F0302020204030204"/>
            </a:rPr>
            <a:t>TANF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)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Recipient</a:t>
          </a:r>
          <a:endParaRPr lang="en-US"/>
        </a:p>
      </dgm:t>
    </dgm:pt>
    <dgm:pt modelId="{183FD199-05E5-4363-8183-C72E515EF6E4}" type="parTrans" cxnId="{C52AF18A-FD54-4867-9A67-4B08AE6EEDCC}">
      <dgm:prSet/>
      <dgm:spPr/>
      <dgm:t>
        <a:bodyPr/>
        <a:lstStyle/>
        <a:p>
          <a:endParaRPr lang="en-US"/>
        </a:p>
      </dgm:t>
    </dgm:pt>
    <dgm:pt modelId="{303EE1DD-226B-4F62-8EB7-0030E980085C}" type="sibTrans" cxnId="{C52AF18A-FD54-4867-9A67-4B08AE6EEDCC}">
      <dgm:prSet phldrT="01" phldr="0"/>
      <dgm:spPr/>
      <dgm:t>
        <a:bodyPr/>
        <a:lstStyle/>
        <a:p>
          <a:endParaRPr lang="en-US"/>
        </a:p>
      </dgm:t>
    </dgm:pt>
    <dgm:pt modelId="{530EA4AF-1F48-4AE8-BAE7-4A4A1541B0FE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 Must Be Referred from a Department of Social and Health Services (DSHS) Case Manager</a:t>
          </a:r>
          <a:endParaRPr lang="en-US"/>
        </a:p>
      </dgm:t>
    </dgm:pt>
    <dgm:pt modelId="{6E15C420-9A52-40B0-B37C-EDAB96E6F208}" type="parTrans" cxnId="{7ABB1D58-5B5C-462E-B56F-13B6C36E4C92}">
      <dgm:prSet/>
      <dgm:spPr/>
      <dgm:t>
        <a:bodyPr/>
        <a:lstStyle/>
        <a:p>
          <a:endParaRPr lang="en-US"/>
        </a:p>
      </dgm:t>
    </dgm:pt>
    <dgm:pt modelId="{3873C723-D50C-4432-8E02-7ADBEF90FFB8}" type="sibTrans" cxnId="{7ABB1D58-5B5C-462E-B56F-13B6C36E4C92}">
      <dgm:prSet phldrT="02" phldr="0"/>
      <dgm:spPr/>
      <dgm:t>
        <a:bodyPr/>
        <a:lstStyle/>
        <a:p>
          <a:endParaRPr lang="en-US"/>
        </a:p>
      </dgm:t>
    </dgm:pt>
    <dgm:pt modelId="{4ECE4F3E-5647-4290-84A9-927A66378E1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Attendance Must Be Reported Weekly Through Canvas</a:t>
          </a:r>
          <a:endParaRPr lang="en-US"/>
        </a:p>
      </dgm:t>
    </dgm:pt>
    <dgm:pt modelId="{9E5CDC4C-C63E-48F9-82AC-86D34470C66E}" type="parTrans" cxnId="{45D28464-34BA-49CA-8E0B-2198A42C8875}">
      <dgm:prSet/>
      <dgm:spPr/>
      <dgm:t>
        <a:bodyPr/>
        <a:lstStyle/>
        <a:p>
          <a:endParaRPr lang="en-US"/>
        </a:p>
      </dgm:t>
    </dgm:pt>
    <dgm:pt modelId="{56813327-5803-4D08-82F7-5468C5D27C0D}" type="sibTrans" cxnId="{45D28464-34BA-49CA-8E0B-2198A42C8875}">
      <dgm:prSet phldrT="03" phldr="0"/>
      <dgm:spPr/>
      <dgm:t>
        <a:bodyPr/>
        <a:lstStyle/>
        <a:p>
          <a:endParaRPr lang="en-US"/>
        </a:p>
      </dgm:t>
    </dgm:pt>
    <dgm:pt modelId="{99BEBE2D-D740-4978-A6D9-45948534553D}" type="pres">
      <dgm:prSet presAssocID="{73FEB86B-D793-452F-8026-ADA91BF723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658A0E-A4F5-4E50-88C0-88EE88BAFC5A}" type="pres">
      <dgm:prSet presAssocID="{632E44EF-274C-4D13-9AFE-0E4EBF46DEE4}" presName="hierRoot1" presStyleCnt="0"/>
      <dgm:spPr/>
    </dgm:pt>
    <dgm:pt modelId="{606263C3-5505-4212-B18B-70DAC5DD2B1A}" type="pres">
      <dgm:prSet presAssocID="{632E44EF-274C-4D13-9AFE-0E4EBF46DEE4}" presName="composite" presStyleCnt="0"/>
      <dgm:spPr/>
    </dgm:pt>
    <dgm:pt modelId="{AE96CDFA-507A-42E5-92C7-7E2C9491A7ED}" type="pres">
      <dgm:prSet presAssocID="{632E44EF-274C-4D13-9AFE-0E4EBF46DEE4}" presName="background" presStyleLbl="node0" presStyleIdx="0" presStyleCnt="3"/>
      <dgm:spPr/>
    </dgm:pt>
    <dgm:pt modelId="{1DEBE70A-2808-41F7-B41B-DA6FD93D1D09}" type="pres">
      <dgm:prSet presAssocID="{632E44EF-274C-4D13-9AFE-0E4EBF46DEE4}" presName="text" presStyleLbl="fgAcc0" presStyleIdx="0" presStyleCnt="3">
        <dgm:presLayoutVars>
          <dgm:chPref val="3"/>
        </dgm:presLayoutVars>
      </dgm:prSet>
      <dgm:spPr/>
    </dgm:pt>
    <dgm:pt modelId="{99F77A80-39D5-4BF6-B5DB-B8F81A6A176C}" type="pres">
      <dgm:prSet presAssocID="{632E44EF-274C-4D13-9AFE-0E4EBF46DEE4}" presName="hierChild2" presStyleCnt="0"/>
      <dgm:spPr/>
    </dgm:pt>
    <dgm:pt modelId="{0D9F0B42-103B-4A12-A862-24E69866E184}" type="pres">
      <dgm:prSet presAssocID="{530EA4AF-1F48-4AE8-BAE7-4A4A1541B0FE}" presName="hierRoot1" presStyleCnt="0"/>
      <dgm:spPr/>
    </dgm:pt>
    <dgm:pt modelId="{17A8B8B5-352D-4DBC-9701-86CC2B3FDCC5}" type="pres">
      <dgm:prSet presAssocID="{530EA4AF-1F48-4AE8-BAE7-4A4A1541B0FE}" presName="composite" presStyleCnt="0"/>
      <dgm:spPr/>
    </dgm:pt>
    <dgm:pt modelId="{F4EF433D-606E-4DED-A7B5-84CBDB7FAC36}" type="pres">
      <dgm:prSet presAssocID="{530EA4AF-1F48-4AE8-BAE7-4A4A1541B0FE}" presName="background" presStyleLbl="node0" presStyleIdx="1" presStyleCnt="3"/>
      <dgm:spPr/>
    </dgm:pt>
    <dgm:pt modelId="{546BE47B-9974-4933-9CF3-51942C92BBE9}" type="pres">
      <dgm:prSet presAssocID="{530EA4AF-1F48-4AE8-BAE7-4A4A1541B0FE}" presName="text" presStyleLbl="fgAcc0" presStyleIdx="1" presStyleCnt="3">
        <dgm:presLayoutVars>
          <dgm:chPref val="3"/>
        </dgm:presLayoutVars>
      </dgm:prSet>
      <dgm:spPr/>
    </dgm:pt>
    <dgm:pt modelId="{8ABDB765-5C63-4579-83B5-CA9C9B242FBC}" type="pres">
      <dgm:prSet presAssocID="{530EA4AF-1F48-4AE8-BAE7-4A4A1541B0FE}" presName="hierChild2" presStyleCnt="0"/>
      <dgm:spPr/>
    </dgm:pt>
    <dgm:pt modelId="{52880946-3884-4C42-8156-B162631E326E}" type="pres">
      <dgm:prSet presAssocID="{4ECE4F3E-5647-4290-84A9-927A66378E19}" presName="hierRoot1" presStyleCnt="0"/>
      <dgm:spPr/>
    </dgm:pt>
    <dgm:pt modelId="{28EF3B0B-BC24-4EEE-B3FB-F53D6309662C}" type="pres">
      <dgm:prSet presAssocID="{4ECE4F3E-5647-4290-84A9-927A66378E19}" presName="composite" presStyleCnt="0"/>
      <dgm:spPr/>
    </dgm:pt>
    <dgm:pt modelId="{2EB860A0-D019-4AAB-9DE0-97461E9C4E58}" type="pres">
      <dgm:prSet presAssocID="{4ECE4F3E-5647-4290-84A9-927A66378E19}" presName="background" presStyleLbl="node0" presStyleIdx="2" presStyleCnt="3"/>
      <dgm:spPr/>
    </dgm:pt>
    <dgm:pt modelId="{25939615-2A37-4046-8001-632B36537326}" type="pres">
      <dgm:prSet presAssocID="{4ECE4F3E-5647-4290-84A9-927A66378E19}" presName="text" presStyleLbl="fgAcc0" presStyleIdx="2" presStyleCnt="3">
        <dgm:presLayoutVars>
          <dgm:chPref val="3"/>
        </dgm:presLayoutVars>
      </dgm:prSet>
      <dgm:spPr/>
    </dgm:pt>
    <dgm:pt modelId="{0E2B328B-63AA-41A9-9418-FB42FF7BCD7F}" type="pres">
      <dgm:prSet presAssocID="{4ECE4F3E-5647-4290-84A9-927A66378E19}" presName="hierChild2" presStyleCnt="0"/>
      <dgm:spPr/>
    </dgm:pt>
  </dgm:ptLst>
  <dgm:cxnLst>
    <dgm:cxn modelId="{A8D5FC10-8A0B-47AA-A0F5-78CE1EC78AAF}" type="presOf" srcId="{4ECE4F3E-5647-4290-84A9-927A66378E19}" destId="{25939615-2A37-4046-8001-632B36537326}" srcOrd="0" destOrd="0" presId="urn:microsoft.com/office/officeart/2005/8/layout/hierarchy1"/>
    <dgm:cxn modelId="{45D28464-34BA-49CA-8E0B-2198A42C8875}" srcId="{73FEB86B-D793-452F-8026-ADA91BF72304}" destId="{4ECE4F3E-5647-4290-84A9-927A66378E19}" srcOrd="2" destOrd="0" parTransId="{9E5CDC4C-C63E-48F9-82AC-86D34470C66E}" sibTransId="{56813327-5803-4D08-82F7-5468C5D27C0D}"/>
    <dgm:cxn modelId="{9A448453-91D9-42F2-B696-3E404AB32C5A}" type="presOf" srcId="{632E44EF-274C-4D13-9AFE-0E4EBF46DEE4}" destId="{1DEBE70A-2808-41F7-B41B-DA6FD93D1D09}" srcOrd="0" destOrd="0" presId="urn:microsoft.com/office/officeart/2005/8/layout/hierarchy1"/>
    <dgm:cxn modelId="{7ABB1D58-5B5C-462E-B56F-13B6C36E4C92}" srcId="{73FEB86B-D793-452F-8026-ADA91BF72304}" destId="{530EA4AF-1F48-4AE8-BAE7-4A4A1541B0FE}" srcOrd="1" destOrd="0" parTransId="{6E15C420-9A52-40B0-B37C-EDAB96E6F208}" sibTransId="{3873C723-D50C-4432-8E02-7ADBEF90FFB8}"/>
    <dgm:cxn modelId="{C52AF18A-FD54-4867-9A67-4B08AE6EEDCC}" srcId="{73FEB86B-D793-452F-8026-ADA91BF72304}" destId="{632E44EF-274C-4D13-9AFE-0E4EBF46DEE4}" srcOrd="0" destOrd="0" parTransId="{183FD199-05E5-4363-8183-C72E515EF6E4}" sibTransId="{303EE1DD-226B-4F62-8EB7-0030E980085C}"/>
    <dgm:cxn modelId="{0231589F-E5D4-49C3-8267-BF4C767E0414}" type="presOf" srcId="{530EA4AF-1F48-4AE8-BAE7-4A4A1541B0FE}" destId="{546BE47B-9974-4933-9CF3-51942C92BBE9}" srcOrd="0" destOrd="0" presId="urn:microsoft.com/office/officeart/2005/8/layout/hierarchy1"/>
    <dgm:cxn modelId="{89E9C5B3-6F87-4F20-8641-F735B19647F5}" type="presOf" srcId="{73FEB86B-D793-452F-8026-ADA91BF72304}" destId="{99BEBE2D-D740-4978-A6D9-45948534553D}" srcOrd="0" destOrd="0" presId="urn:microsoft.com/office/officeart/2005/8/layout/hierarchy1"/>
    <dgm:cxn modelId="{C7EFD50C-384C-439C-9EA4-C02E6E6EDF7C}" type="presParOf" srcId="{99BEBE2D-D740-4978-A6D9-45948534553D}" destId="{C9658A0E-A4F5-4E50-88C0-88EE88BAFC5A}" srcOrd="0" destOrd="0" presId="urn:microsoft.com/office/officeart/2005/8/layout/hierarchy1"/>
    <dgm:cxn modelId="{286D94EC-D796-437B-8249-A1102FC5F7C6}" type="presParOf" srcId="{C9658A0E-A4F5-4E50-88C0-88EE88BAFC5A}" destId="{606263C3-5505-4212-B18B-70DAC5DD2B1A}" srcOrd="0" destOrd="0" presId="urn:microsoft.com/office/officeart/2005/8/layout/hierarchy1"/>
    <dgm:cxn modelId="{932F6583-75D9-442E-9FDF-B99F346421B8}" type="presParOf" srcId="{606263C3-5505-4212-B18B-70DAC5DD2B1A}" destId="{AE96CDFA-507A-42E5-92C7-7E2C9491A7ED}" srcOrd="0" destOrd="0" presId="urn:microsoft.com/office/officeart/2005/8/layout/hierarchy1"/>
    <dgm:cxn modelId="{B3149B75-B81E-4E13-AA7F-530FF4CE59F6}" type="presParOf" srcId="{606263C3-5505-4212-B18B-70DAC5DD2B1A}" destId="{1DEBE70A-2808-41F7-B41B-DA6FD93D1D09}" srcOrd="1" destOrd="0" presId="urn:microsoft.com/office/officeart/2005/8/layout/hierarchy1"/>
    <dgm:cxn modelId="{BBA1A878-29DD-4BF0-B3AD-718E7D054578}" type="presParOf" srcId="{C9658A0E-A4F5-4E50-88C0-88EE88BAFC5A}" destId="{99F77A80-39D5-4BF6-B5DB-B8F81A6A176C}" srcOrd="1" destOrd="0" presId="urn:microsoft.com/office/officeart/2005/8/layout/hierarchy1"/>
    <dgm:cxn modelId="{D68E8604-AA33-4A3F-8E73-698B63FA2EBC}" type="presParOf" srcId="{99BEBE2D-D740-4978-A6D9-45948534553D}" destId="{0D9F0B42-103B-4A12-A862-24E69866E184}" srcOrd="1" destOrd="0" presId="urn:microsoft.com/office/officeart/2005/8/layout/hierarchy1"/>
    <dgm:cxn modelId="{BE8D2002-351D-458F-9965-C6261708E708}" type="presParOf" srcId="{0D9F0B42-103B-4A12-A862-24E69866E184}" destId="{17A8B8B5-352D-4DBC-9701-86CC2B3FDCC5}" srcOrd="0" destOrd="0" presId="urn:microsoft.com/office/officeart/2005/8/layout/hierarchy1"/>
    <dgm:cxn modelId="{73F8EFEF-C652-438E-BD2C-6AF23B63C22A}" type="presParOf" srcId="{17A8B8B5-352D-4DBC-9701-86CC2B3FDCC5}" destId="{F4EF433D-606E-4DED-A7B5-84CBDB7FAC36}" srcOrd="0" destOrd="0" presId="urn:microsoft.com/office/officeart/2005/8/layout/hierarchy1"/>
    <dgm:cxn modelId="{9840FD24-DF27-4DC3-BA08-9FB8E00D914C}" type="presParOf" srcId="{17A8B8B5-352D-4DBC-9701-86CC2B3FDCC5}" destId="{546BE47B-9974-4933-9CF3-51942C92BBE9}" srcOrd="1" destOrd="0" presId="urn:microsoft.com/office/officeart/2005/8/layout/hierarchy1"/>
    <dgm:cxn modelId="{F1BE7C1E-B044-4D2A-B33B-3B4D44479B0B}" type="presParOf" srcId="{0D9F0B42-103B-4A12-A862-24E69866E184}" destId="{8ABDB765-5C63-4579-83B5-CA9C9B242FBC}" srcOrd="1" destOrd="0" presId="urn:microsoft.com/office/officeart/2005/8/layout/hierarchy1"/>
    <dgm:cxn modelId="{F747E764-41D5-4994-9D28-2EF7E46628E8}" type="presParOf" srcId="{99BEBE2D-D740-4978-A6D9-45948534553D}" destId="{52880946-3884-4C42-8156-B162631E326E}" srcOrd="2" destOrd="0" presId="urn:microsoft.com/office/officeart/2005/8/layout/hierarchy1"/>
    <dgm:cxn modelId="{0585D565-33E6-4460-9A02-48D4FAD9EBAB}" type="presParOf" srcId="{52880946-3884-4C42-8156-B162631E326E}" destId="{28EF3B0B-BC24-4EEE-B3FB-F53D6309662C}" srcOrd="0" destOrd="0" presId="urn:microsoft.com/office/officeart/2005/8/layout/hierarchy1"/>
    <dgm:cxn modelId="{F00515DB-BD63-462E-9ED2-E0B8D4756508}" type="presParOf" srcId="{28EF3B0B-BC24-4EEE-B3FB-F53D6309662C}" destId="{2EB860A0-D019-4AAB-9DE0-97461E9C4E58}" srcOrd="0" destOrd="0" presId="urn:microsoft.com/office/officeart/2005/8/layout/hierarchy1"/>
    <dgm:cxn modelId="{B307BF32-5802-4BA6-B903-7C58F032C0A3}" type="presParOf" srcId="{28EF3B0B-BC24-4EEE-B3FB-F53D6309662C}" destId="{25939615-2A37-4046-8001-632B36537326}" srcOrd="1" destOrd="0" presId="urn:microsoft.com/office/officeart/2005/8/layout/hierarchy1"/>
    <dgm:cxn modelId="{13547744-6FE1-4B88-BD0C-B4C09EAEBA59}" type="presParOf" srcId="{52880946-3884-4C42-8156-B162631E326E}" destId="{0E2B328B-63AA-41A9-9418-FB42FF7BCD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30AC9-C3D2-4F3B-99EC-BC8F13BC25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5BEAAA16-AE43-4650-8AB4-192943E6C352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u="none" strike="noStrike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gm:t>
    </dgm:pt>
    <dgm:pt modelId="{88F27D2C-C1DB-4167-9076-921A0434B689}" type="parTrans" cxnId="{E97DA41A-9E2D-4B5C-8E32-DEE29026238B}">
      <dgm:prSet/>
      <dgm:spPr/>
      <dgm:t>
        <a:bodyPr/>
        <a:lstStyle/>
        <a:p>
          <a:endParaRPr lang="en-US"/>
        </a:p>
      </dgm:t>
    </dgm:pt>
    <dgm:pt modelId="{B57C5050-E032-4E4E-928E-093E29C60DB5}" type="sibTrans" cxnId="{E97DA41A-9E2D-4B5C-8E32-DEE29026238B}">
      <dgm:prSet/>
      <dgm:spPr/>
      <dgm:t>
        <a:bodyPr/>
        <a:lstStyle/>
        <a:p>
          <a:endParaRPr lang="en-US"/>
        </a:p>
      </dgm:t>
    </dgm:pt>
    <dgm:pt modelId="{835690D6-E7E3-40C4-B523-6BA8CFB942CD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 Cannot be Receiving TANF</a:t>
          </a:r>
          <a:endParaRPr lang="en-US"/>
        </a:p>
      </dgm:t>
    </dgm:pt>
    <dgm:pt modelId="{F11D5A91-867B-46EA-AF29-EED0F4238883}" type="parTrans" cxnId="{00F63FF2-01D7-4F0A-8B42-DCF49EFF8231}">
      <dgm:prSet/>
      <dgm:spPr/>
      <dgm:t>
        <a:bodyPr/>
        <a:lstStyle/>
        <a:p>
          <a:endParaRPr lang="en-US"/>
        </a:p>
      </dgm:t>
    </dgm:pt>
    <dgm:pt modelId="{348DB3CB-1F00-45D6-9A15-C88716CA8A26}" type="sibTrans" cxnId="{00F63FF2-01D7-4F0A-8B42-DCF49EFF8231}">
      <dgm:prSet/>
      <dgm:spPr/>
      <dgm:t>
        <a:bodyPr/>
        <a:lstStyle/>
        <a:p>
          <a:endParaRPr lang="en-US"/>
        </a:p>
      </dgm:t>
    </dgm:pt>
    <dgm:pt modelId="{FBE2D726-A856-45F5-9AB1-0BEB3737B31F}">
      <dgm:prSet phldrT="[Text]"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Calibri Light" panose="020F0302020204030204"/>
            </a:rPr>
            <a:t>Monthly Check-ins with your Workforce Navigator in Canvas are Required</a:t>
          </a:r>
          <a:endParaRPr lang="en-US"/>
        </a:p>
      </dgm:t>
    </dgm:pt>
    <dgm:pt modelId="{5E0D91C1-412F-4941-B100-9E7DEB1FC999}" type="parTrans" cxnId="{F7E8EAB8-57B3-4ED8-870B-C72033B1B272}">
      <dgm:prSet/>
      <dgm:spPr/>
      <dgm:t>
        <a:bodyPr/>
        <a:lstStyle/>
        <a:p>
          <a:endParaRPr lang="en-US"/>
        </a:p>
      </dgm:t>
    </dgm:pt>
    <dgm:pt modelId="{6AE3BE30-224F-49C5-8B2B-8ABCA103978D}" type="sibTrans" cxnId="{F7E8EAB8-57B3-4ED8-870B-C72033B1B272}">
      <dgm:prSet/>
      <dgm:spPr/>
      <dgm:t>
        <a:bodyPr/>
        <a:lstStyle/>
        <a:p>
          <a:endParaRPr lang="en-US"/>
        </a:p>
      </dgm:t>
    </dgm:pt>
    <dgm:pt modelId="{0F17000C-6E44-49C9-ABC1-ABB7691D9531}" type="pres">
      <dgm:prSet presAssocID="{18730AC9-C3D2-4F3B-99EC-BC8F13BC258C}" presName="root" presStyleCnt="0">
        <dgm:presLayoutVars>
          <dgm:dir/>
          <dgm:resizeHandles val="exact"/>
        </dgm:presLayoutVars>
      </dgm:prSet>
      <dgm:spPr/>
    </dgm:pt>
    <dgm:pt modelId="{0F2CFD69-2E4F-4ED7-AE67-6A73271CBFDE}" type="pres">
      <dgm:prSet presAssocID="{5BEAAA16-AE43-4650-8AB4-192943E6C352}" presName="compNode" presStyleCnt="0"/>
      <dgm:spPr/>
    </dgm:pt>
    <dgm:pt modelId="{CDEB14BF-E433-4CD9-8FEC-1B3C2DD4C4C9}" type="pres">
      <dgm:prSet presAssocID="{5BEAAA16-AE43-4650-8AB4-192943E6C352}" presName="iconBgRect" presStyleLbl="bgShp" presStyleIdx="0" presStyleCnt="3"/>
      <dgm:spPr/>
    </dgm:pt>
    <dgm:pt modelId="{EB56E231-6266-4BC3-A9F2-8313DD063B8F}" type="pres">
      <dgm:prSet presAssocID="{5BEAAA16-AE43-4650-8AB4-192943E6C3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A4B8260-E530-4330-940B-2C716F794C26}" type="pres">
      <dgm:prSet presAssocID="{5BEAAA16-AE43-4650-8AB4-192943E6C352}" presName="spaceRect" presStyleCnt="0"/>
      <dgm:spPr/>
    </dgm:pt>
    <dgm:pt modelId="{E9BEC1C0-2284-4615-98AD-C73E9A6CF1D0}" type="pres">
      <dgm:prSet presAssocID="{5BEAAA16-AE43-4650-8AB4-192943E6C352}" presName="textRect" presStyleLbl="revTx" presStyleIdx="0" presStyleCnt="3">
        <dgm:presLayoutVars>
          <dgm:chMax val="1"/>
          <dgm:chPref val="1"/>
        </dgm:presLayoutVars>
      </dgm:prSet>
      <dgm:spPr/>
    </dgm:pt>
    <dgm:pt modelId="{72A39AD2-6F22-4CA1-B3E4-603C174DB7AD}" type="pres">
      <dgm:prSet presAssocID="{B57C5050-E032-4E4E-928E-093E29C60DB5}" presName="sibTrans" presStyleCnt="0"/>
      <dgm:spPr/>
    </dgm:pt>
    <dgm:pt modelId="{D76D2E17-09DA-4BE1-BF69-E7AF7F17D035}" type="pres">
      <dgm:prSet presAssocID="{835690D6-E7E3-40C4-B523-6BA8CFB942CD}" presName="compNode" presStyleCnt="0"/>
      <dgm:spPr/>
    </dgm:pt>
    <dgm:pt modelId="{44C08D71-45F4-40B9-83CB-BDA5A0E4D05D}" type="pres">
      <dgm:prSet presAssocID="{835690D6-E7E3-40C4-B523-6BA8CFB942CD}" presName="iconBgRect" presStyleLbl="bgShp" presStyleIdx="1" presStyleCnt="3"/>
      <dgm:spPr/>
    </dgm:pt>
    <dgm:pt modelId="{0B9A5CBF-8650-4517-8FF3-4FA28E05E4E2}" type="pres">
      <dgm:prSet presAssocID="{835690D6-E7E3-40C4-B523-6BA8CFB942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0C066E0-739F-450A-83F1-C94BD78628F5}" type="pres">
      <dgm:prSet presAssocID="{835690D6-E7E3-40C4-B523-6BA8CFB942CD}" presName="spaceRect" presStyleCnt="0"/>
      <dgm:spPr/>
    </dgm:pt>
    <dgm:pt modelId="{98F60443-D550-4883-9A87-9835A1F93E34}" type="pres">
      <dgm:prSet presAssocID="{835690D6-E7E3-40C4-B523-6BA8CFB942CD}" presName="textRect" presStyleLbl="revTx" presStyleIdx="1" presStyleCnt="3">
        <dgm:presLayoutVars>
          <dgm:chMax val="1"/>
          <dgm:chPref val="1"/>
        </dgm:presLayoutVars>
      </dgm:prSet>
      <dgm:spPr/>
    </dgm:pt>
    <dgm:pt modelId="{76C013C4-A0EE-4CBB-8575-61B825F5413D}" type="pres">
      <dgm:prSet presAssocID="{348DB3CB-1F00-45D6-9A15-C88716CA8A26}" presName="sibTrans" presStyleCnt="0"/>
      <dgm:spPr/>
    </dgm:pt>
    <dgm:pt modelId="{F2AAC9FE-89C5-4E92-B256-3844B0E36191}" type="pres">
      <dgm:prSet presAssocID="{FBE2D726-A856-45F5-9AB1-0BEB3737B31F}" presName="compNode" presStyleCnt="0"/>
      <dgm:spPr/>
    </dgm:pt>
    <dgm:pt modelId="{038895BF-0FB5-4E66-A661-B2760935293B}" type="pres">
      <dgm:prSet presAssocID="{FBE2D726-A856-45F5-9AB1-0BEB3737B31F}" presName="iconBgRect" presStyleLbl="bgShp" presStyleIdx="2" presStyleCnt="3"/>
      <dgm:spPr/>
    </dgm:pt>
    <dgm:pt modelId="{5BB28A03-0334-4C6B-9A7B-5AE48C16AB4D}" type="pres">
      <dgm:prSet presAssocID="{FBE2D726-A856-45F5-9AB1-0BEB3737B3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AF0C239-B449-4971-85C3-3F1890D58EDF}" type="pres">
      <dgm:prSet presAssocID="{FBE2D726-A856-45F5-9AB1-0BEB3737B31F}" presName="spaceRect" presStyleCnt="0"/>
      <dgm:spPr/>
    </dgm:pt>
    <dgm:pt modelId="{4DD5E162-428C-438D-8273-6CCDEEBD87D5}" type="pres">
      <dgm:prSet presAssocID="{FBE2D726-A856-45F5-9AB1-0BEB3737B3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7DA41A-9E2D-4B5C-8E32-DEE29026238B}" srcId="{18730AC9-C3D2-4F3B-99EC-BC8F13BC258C}" destId="{5BEAAA16-AE43-4650-8AB4-192943E6C352}" srcOrd="0" destOrd="0" parTransId="{88F27D2C-C1DB-4167-9076-921A0434B689}" sibTransId="{B57C5050-E032-4E4E-928E-093E29C60DB5}"/>
    <dgm:cxn modelId="{637F0697-6813-43E4-B754-1C42663BC608}" type="presOf" srcId="{835690D6-E7E3-40C4-B523-6BA8CFB942CD}" destId="{98F60443-D550-4883-9A87-9835A1F93E34}" srcOrd="0" destOrd="0" presId="urn:microsoft.com/office/officeart/2018/5/layout/IconCircleLabelList"/>
    <dgm:cxn modelId="{8E0BCCAC-5599-4F51-B420-8D156BC34D85}" type="presOf" srcId="{18730AC9-C3D2-4F3B-99EC-BC8F13BC258C}" destId="{0F17000C-6E44-49C9-ABC1-ABB7691D9531}" srcOrd="0" destOrd="0" presId="urn:microsoft.com/office/officeart/2018/5/layout/IconCircleLabelList"/>
    <dgm:cxn modelId="{EEB018B5-D57F-434E-9BDE-05EA00BB3690}" type="presOf" srcId="{FBE2D726-A856-45F5-9AB1-0BEB3737B31F}" destId="{4DD5E162-428C-438D-8273-6CCDEEBD87D5}" srcOrd="0" destOrd="0" presId="urn:microsoft.com/office/officeart/2018/5/layout/IconCircleLabelList"/>
    <dgm:cxn modelId="{0E4AD1B7-2781-4EA8-A12D-478F33D02136}" type="presOf" srcId="{5BEAAA16-AE43-4650-8AB4-192943E6C352}" destId="{E9BEC1C0-2284-4615-98AD-C73E9A6CF1D0}" srcOrd="0" destOrd="0" presId="urn:microsoft.com/office/officeart/2018/5/layout/IconCircleLabelList"/>
    <dgm:cxn modelId="{F7E8EAB8-57B3-4ED8-870B-C72033B1B272}" srcId="{18730AC9-C3D2-4F3B-99EC-BC8F13BC258C}" destId="{FBE2D726-A856-45F5-9AB1-0BEB3737B31F}" srcOrd="2" destOrd="0" parTransId="{5E0D91C1-412F-4941-B100-9E7DEB1FC999}" sibTransId="{6AE3BE30-224F-49C5-8B2B-8ABCA103978D}"/>
    <dgm:cxn modelId="{00F63FF2-01D7-4F0A-8B42-DCF49EFF8231}" srcId="{18730AC9-C3D2-4F3B-99EC-BC8F13BC258C}" destId="{835690D6-E7E3-40C4-B523-6BA8CFB942CD}" srcOrd="1" destOrd="0" parTransId="{F11D5A91-867B-46EA-AF29-EED0F4238883}" sibTransId="{348DB3CB-1F00-45D6-9A15-C88716CA8A26}"/>
    <dgm:cxn modelId="{386E3545-AB36-4886-A120-277B22540767}" type="presParOf" srcId="{0F17000C-6E44-49C9-ABC1-ABB7691D9531}" destId="{0F2CFD69-2E4F-4ED7-AE67-6A73271CBFDE}" srcOrd="0" destOrd="0" presId="urn:microsoft.com/office/officeart/2018/5/layout/IconCircleLabelList"/>
    <dgm:cxn modelId="{4DD0A7CA-FAFE-49AD-8532-2171BDD2AF22}" type="presParOf" srcId="{0F2CFD69-2E4F-4ED7-AE67-6A73271CBFDE}" destId="{CDEB14BF-E433-4CD9-8FEC-1B3C2DD4C4C9}" srcOrd="0" destOrd="0" presId="urn:microsoft.com/office/officeart/2018/5/layout/IconCircleLabelList"/>
    <dgm:cxn modelId="{9D3489B4-CF40-44DD-B47C-100FFCBC7828}" type="presParOf" srcId="{0F2CFD69-2E4F-4ED7-AE67-6A73271CBFDE}" destId="{EB56E231-6266-4BC3-A9F2-8313DD063B8F}" srcOrd="1" destOrd="0" presId="urn:microsoft.com/office/officeart/2018/5/layout/IconCircleLabelList"/>
    <dgm:cxn modelId="{E1B34884-5A18-40DD-9EB8-CD288ADB9E75}" type="presParOf" srcId="{0F2CFD69-2E4F-4ED7-AE67-6A73271CBFDE}" destId="{6A4B8260-E530-4330-940B-2C716F794C26}" srcOrd="2" destOrd="0" presId="urn:microsoft.com/office/officeart/2018/5/layout/IconCircleLabelList"/>
    <dgm:cxn modelId="{4F12391B-9924-432F-9B57-8857220EE7B7}" type="presParOf" srcId="{0F2CFD69-2E4F-4ED7-AE67-6A73271CBFDE}" destId="{E9BEC1C0-2284-4615-98AD-C73E9A6CF1D0}" srcOrd="3" destOrd="0" presId="urn:microsoft.com/office/officeart/2018/5/layout/IconCircleLabelList"/>
    <dgm:cxn modelId="{E77B1AFC-2038-4EF3-AB01-F7892CC8070C}" type="presParOf" srcId="{0F17000C-6E44-49C9-ABC1-ABB7691D9531}" destId="{72A39AD2-6F22-4CA1-B3E4-603C174DB7AD}" srcOrd="1" destOrd="0" presId="urn:microsoft.com/office/officeart/2018/5/layout/IconCircleLabelList"/>
    <dgm:cxn modelId="{BD86BC7A-C1BB-4B0C-8CF3-590F59482849}" type="presParOf" srcId="{0F17000C-6E44-49C9-ABC1-ABB7691D9531}" destId="{D76D2E17-09DA-4BE1-BF69-E7AF7F17D035}" srcOrd="2" destOrd="0" presId="urn:microsoft.com/office/officeart/2018/5/layout/IconCircleLabelList"/>
    <dgm:cxn modelId="{A20737DC-1280-4AF3-B470-912E6FB9EA39}" type="presParOf" srcId="{D76D2E17-09DA-4BE1-BF69-E7AF7F17D035}" destId="{44C08D71-45F4-40B9-83CB-BDA5A0E4D05D}" srcOrd="0" destOrd="0" presId="urn:microsoft.com/office/officeart/2018/5/layout/IconCircleLabelList"/>
    <dgm:cxn modelId="{01DD8DE2-4D32-4E21-A4B3-7A5B0A303182}" type="presParOf" srcId="{D76D2E17-09DA-4BE1-BF69-E7AF7F17D035}" destId="{0B9A5CBF-8650-4517-8FF3-4FA28E05E4E2}" srcOrd="1" destOrd="0" presId="urn:microsoft.com/office/officeart/2018/5/layout/IconCircleLabelList"/>
    <dgm:cxn modelId="{C7FA1259-6191-4B15-99B5-94850697F55D}" type="presParOf" srcId="{D76D2E17-09DA-4BE1-BF69-E7AF7F17D035}" destId="{E0C066E0-739F-450A-83F1-C94BD78628F5}" srcOrd="2" destOrd="0" presId="urn:microsoft.com/office/officeart/2018/5/layout/IconCircleLabelList"/>
    <dgm:cxn modelId="{F683E552-6D40-4427-8BD4-652E6D725580}" type="presParOf" srcId="{D76D2E17-09DA-4BE1-BF69-E7AF7F17D035}" destId="{98F60443-D550-4883-9A87-9835A1F93E34}" srcOrd="3" destOrd="0" presId="urn:microsoft.com/office/officeart/2018/5/layout/IconCircleLabelList"/>
    <dgm:cxn modelId="{75DBBBF3-B8FF-4C17-8D51-76A6AC98FC3F}" type="presParOf" srcId="{0F17000C-6E44-49C9-ABC1-ABB7691D9531}" destId="{76C013C4-A0EE-4CBB-8575-61B825F5413D}" srcOrd="3" destOrd="0" presId="urn:microsoft.com/office/officeart/2018/5/layout/IconCircleLabelList"/>
    <dgm:cxn modelId="{84AC2909-80D9-4213-93F8-CA83EA4FBA6F}" type="presParOf" srcId="{0F17000C-6E44-49C9-ABC1-ABB7691D9531}" destId="{F2AAC9FE-89C5-4E92-B256-3844B0E36191}" srcOrd="4" destOrd="0" presId="urn:microsoft.com/office/officeart/2018/5/layout/IconCircleLabelList"/>
    <dgm:cxn modelId="{51CDBD6C-67A7-4194-927B-4A46544B4B1F}" type="presParOf" srcId="{F2AAC9FE-89C5-4E92-B256-3844B0E36191}" destId="{038895BF-0FB5-4E66-A661-B2760935293B}" srcOrd="0" destOrd="0" presId="urn:microsoft.com/office/officeart/2018/5/layout/IconCircleLabelList"/>
    <dgm:cxn modelId="{3CDDF13A-4D8D-4902-B7D8-DE5BDF577897}" type="presParOf" srcId="{F2AAC9FE-89C5-4E92-B256-3844B0E36191}" destId="{5BB28A03-0334-4C6B-9A7B-5AE48C16AB4D}" srcOrd="1" destOrd="0" presId="urn:microsoft.com/office/officeart/2018/5/layout/IconCircleLabelList"/>
    <dgm:cxn modelId="{6312661E-97B4-4959-8235-2B71E6D4D8CA}" type="presParOf" srcId="{F2AAC9FE-89C5-4E92-B256-3844B0E36191}" destId="{7AF0C239-B449-4971-85C3-3F1890D58EDF}" srcOrd="2" destOrd="0" presId="urn:microsoft.com/office/officeart/2018/5/layout/IconCircleLabelList"/>
    <dgm:cxn modelId="{8AFEFB20-2DFD-4C37-A11C-A35D2FFFAF77}" type="presParOf" srcId="{F2AAC9FE-89C5-4E92-B256-3844B0E36191}" destId="{4DD5E162-428C-438D-8273-6CCDEEBD87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200BE1-1276-4A79-B101-6510B48DB04C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D2B07-3233-47D4-A615-1A8F2F07DA0D}">
      <dgm:prSet phldrT="[Text]"/>
      <dgm:spPr/>
      <dgm:t>
        <a:bodyPr/>
        <a:lstStyle/>
        <a:p>
          <a:r>
            <a:rPr lang="en-US"/>
            <a:t>Currently Collecting Unemployment</a:t>
          </a:r>
        </a:p>
      </dgm:t>
    </dgm:pt>
    <dgm:pt modelId="{6AFF87E6-F04E-4152-B189-DF7E16ADB3F5}" type="parTrans" cxnId="{C0C65ED5-5563-4B7A-950F-7AA2ADD38E1F}">
      <dgm:prSet/>
      <dgm:spPr/>
      <dgm:t>
        <a:bodyPr/>
        <a:lstStyle/>
        <a:p>
          <a:endParaRPr lang="en-US"/>
        </a:p>
      </dgm:t>
    </dgm:pt>
    <dgm:pt modelId="{DF6D7DB3-1475-4B0E-9761-71289091B4CD}" type="sibTrans" cxnId="{C0C65ED5-5563-4B7A-950F-7AA2ADD38E1F}">
      <dgm:prSet/>
      <dgm:spPr/>
      <dgm:t>
        <a:bodyPr/>
        <a:lstStyle/>
        <a:p>
          <a:endParaRPr lang="en-US"/>
        </a:p>
      </dgm:t>
    </dgm:pt>
    <dgm:pt modelId="{CA79B7D9-913F-469B-A5CF-A5A1740B10A4}">
      <dgm:prSet phldrT="[Text]"/>
      <dgm:spPr/>
      <dgm:t>
        <a:bodyPr/>
        <a:lstStyle/>
        <a:p>
          <a:r>
            <a:rPr lang="en-US"/>
            <a:t>Collected Unemployment in the </a:t>
          </a:r>
          <a:r>
            <a:rPr lang="en-US" i="0" u="none"/>
            <a:t>Last 4 Years</a:t>
          </a:r>
        </a:p>
      </dgm:t>
    </dgm:pt>
    <dgm:pt modelId="{8C1C6CFD-C7ED-492E-B608-8D914D4E3CED}" type="parTrans" cxnId="{318AC0D2-E618-4568-AF0E-4066B61D414D}">
      <dgm:prSet/>
      <dgm:spPr/>
      <dgm:t>
        <a:bodyPr/>
        <a:lstStyle/>
        <a:p>
          <a:endParaRPr lang="en-US"/>
        </a:p>
      </dgm:t>
    </dgm:pt>
    <dgm:pt modelId="{2984864B-63A3-4A2E-BD1C-A8AAD2B0AC4B}" type="sibTrans" cxnId="{318AC0D2-E618-4568-AF0E-4066B61D414D}">
      <dgm:prSet/>
      <dgm:spPr/>
      <dgm:t>
        <a:bodyPr/>
        <a:lstStyle/>
        <a:p>
          <a:endParaRPr lang="en-US"/>
        </a:p>
      </dgm:t>
    </dgm:pt>
    <dgm:pt modelId="{2A04D39D-52C0-478C-BB67-22069EF0441E}">
      <dgm:prSet phldrT="[Text]"/>
      <dgm:spPr/>
      <dgm:t>
        <a:bodyPr/>
        <a:lstStyle/>
        <a:p>
          <a:r>
            <a:rPr lang="en-US"/>
            <a:t>Discharged from Military Service in the Last 4 Years</a:t>
          </a:r>
        </a:p>
      </dgm:t>
    </dgm:pt>
    <dgm:pt modelId="{DA923815-1D51-4CCA-9101-1CEA0218574F}" type="parTrans" cxnId="{80491DBA-830D-4211-A88D-A528006B6AC8}">
      <dgm:prSet/>
      <dgm:spPr/>
      <dgm:t>
        <a:bodyPr/>
        <a:lstStyle/>
        <a:p>
          <a:endParaRPr lang="en-US"/>
        </a:p>
      </dgm:t>
    </dgm:pt>
    <dgm:pt modelId="{0878E6FE-F375-4643-A508-CEFBF9D86832}" type="sibTrans" cxnId="{80491DBA-830D-4211-A88D-A528006B6AC8}">
      <dgm:prSet/>
      <dgm:spPr/>
      <dgm:t>
        <a:bodyPr/>
        <a:lstStyle/>
        <a:p>
          <a:endParaRPr lang="en-US"/>
        </a:p>
      </dgm:t>
    </dgm:pt>
    <dgm:pt modelId="{ADA83E65-06DB-445B-8669-55BCCB606BBC}">
      <dgm:prSet phldrT="[Text]"/>
      <dgm:spPr/>
      <dgm:t>
        <a:bodyPr/>
        <a:lstStyle/>
        <a:p>
          <a:r>
            <a:rPr lang="en-US"/>
            <a:t>Closed a State-licensed Business within the Last 4 Years</a:t>
          </a:r>
        </a:p>
      </dgm:t>
    </dgm:pt>
    <dgm:pt modelId="{7277A211-D878-474A-80EA-CFCCC9DFDCA3}" type="parTrans" cxnId="{179F84D0-720F-4862-82B8-7932DD82E95A}">
      <dgm:prSet/>
      <dgm:spPr/>
      <dgm:t>
        <a:bodyPr/>
        <a:lstStyle/>
        <a:p>
          <a:endParaRPr lang="en-US"/>
        </a:p>
      </dgm:t>
    </dgm:pt>
    <dgm:pt modelId="{3143819F-539D-41B5-991A-ED275F1E1B34}" type="sibTrans" cxnId="{179F84D0-720F-4862-82B8-7932DD82E95A}">
      <dgm:prSet/>
      <dgm:spPr/>
      <dgm:t>
        <a:bodyPr/>
        <a:lstStyle/>
        <a:p>
          <a:endParaRPr lang="en-US"/>
        </a:p>
      </dgm:t>
    </dgm:pt>
    <dgm:pt modelId="{27258BEB-C837-4764-82D7-B4397A7684F3}">
      <dgm:prSet phldrT="[Text]"/>
      <dgm:spPr/>
      <dgm:t>
        <a:bodyPr/>
        <a:lstStyle/>
        <a:p>
          <a:r>
            <a:rPr lang="en-US"/>
            <a:t>Became a Displaced Homemaker in the Last 4 Years and are Low-Income </a:t>
          </a:r>
        </a:p>
      </dgm:t>
    </dgm:pt>
    <dgm:pt modelId="{C93B228D-E72C-44A3-8CBB-E1DE04464AA2}" type="parTrans" cxnId="{9472F3F1-6C85-4F75-A438-A2F4EB0D81AA}">
      <dgm:prSet/>
      <dgm:spPr/>
      <dgm:t>
        <a:bodyPr/>
        <a:lstStyle/>
        <a:p>
          <a:endParaRPr lang="en-US"/>
        </a:p>
      </dgm:t>
    </dgm:pt>
    <dgm:pt modelId="{5BC0BDA2-5427-4A0C-A970-BFA01F82CD26}" type="sibTrans" cxnId="{9472F3F1-6C85-4F75-A438-A2F4EB0D81AA}">
      <dgm:prSet/>
      <dgm:spPr/>
      <dgm:t>
        <a:bodyPr/>
        <a:lstStyle/>
        <a:p>
          <a:endParaRPr lang="en-US"/>
        </a:p>
      </dgm:t>
    </dgm:pt>
    <dgm:pt modelId="{75E9C8EE-441C-49F6-8947-1C3007F03E53}">
      <dgm:prSet phldrT="[Text]"/>
      <dgm:spPr/>
      <dgm:t>
        <a:bodyPr/>
        <a:lstStyle/>
        <a:p>
          <a:r>
            <a:rPr lang="en-US"/>
            <a:t>Worker in Need of Skills Upgrade</a:t>
          </a:r>
        </a:p>
      </dgm:t>
    </dgm:pt>
    <dgm:pt modelId="{C0ED3E17-221B-447A-9EA8-397A0B739865}" type="parTrans" cxnId="{7AB125B7-2319-448C-BD2D-A97004694D0F}">
      <dgm:prSet/>
      <dgm:spPr/>
      <dgm:t>
        <a:bodyPr/>
        <a:lstStyle/>
        <a:p>
          <a:endParaRPr lang="en-US"/>
        </a:p>
      </dgm:t>
    </dgm:pt>
    <dgm:pt modelId="{087E7BBD-DA1C-4326-A060-ADE1C1DADD76}" type="sibTrans" cxnId="{7AB125B7-2319-448C-BD2D-A97004694D0F}">
      <dgm:prSet/>
      <dgm:spPr/>
      <dgm:t>
        <a:bodyPr/>
        <a:lstStyle/>
        <a:p>
          <a:endParaRPr lang="en-US"/>
        </a:p>
      </dgm:t>
    </dgm:pt>
    <dgm:pt modelId="{63D771C8-2F94-4225-BE35-B326F21E13FD}" type="pres">
      <dgm:prSet presAssocID="{C9200BE1-1276-4A79-B101-6510B48DB04C}" presName="Name0" presStyleCnt="0">
        <dgm:presLayoutVars>
          <dgm:dir/>
        </dgm:presLayoutVars>
      </dgm:prSet>
      <dgm:spPr/>
    </dgm:pt>
    <dgm:pt modelId="{003FE9F2-F993-44F9-A9F5-B44DEA97DF71}" type="pres">
      <dgm:prSet presAssocID="{BA5D2B07-3233-47D4-A615-1A8F2F07DA0D}" presName="noChildren" presStyleCnt="0"/>
      <dgm:spPr/>
    </dgm:pt>
    <dgm:pt modelId="{F8872A70-E8DB-4387-8F74-19E17FEBF062}" type="pres">
      <dgm:prSet presAssocID="{BA5D2B07-3233-47D4-A615-1A8F2F07DA0D}" presName="gap" presStyleCnt="0"/>
      <dgm:spPr/>
    </dgm:pt>
    <dgm:pt modelId="{489D1316-58BF-4A95-9A70-8D56B8E4BCAD}" type="pres">
      <dgm:prSet presAssocID="{BA5D2B07-3233-47D4-A615-1A8F2F07DA0D}" presName="medCircle2" presStyleLbl="vennNode1" presStyleIdx="0" presStyleCnt="6"/>
      <dgm:spPr/>
    </dgm:pt>
    <dgm:pt modelId="{6B07FA3C-E67B-450F-B8AE-7D8A98DF606D}" type="pres">
      <dgm:prSet presAssocID="{BA5D2B07-3233-47D4-A615-1A8F2F07DA0D}" presName="txLvlOnly1" presStyleLbl="revTx" presStyleIdx="0" presStyleCnt="6"/>
      <dgm:spPr/>
    </dgm:pt>
    <dgm:pt modelId="{0C028D06-F45D-4903-8D2A-A37B5673E377}" type="pres">
      <dgm:prSet presAssocID="{CA79B7D9-913F-469B-A5CF-A5A1740B10A4}" presName="noChildren" presStyleCnt="0"/>
      <dgm:spPr/>
    </dgm:pt>
    <dgm:pt modelId="{A36AC6CB-5BE2-42E2-B700-7126BEAA04A1}" type="pres">
      <dgm:prSet presAssocID="{CA79B7D9-913F-469B-A5CF-A5A1740B10A4}" presName="gap" presStyleCnt="0"/>
      <dgm:spPr/>
    </dgm:pt>
    <dgm:pt modelId="{A639AE31-1EED-4C53-AE53-110DA3C53485}" type="pres">
      <dgm:prSet presAssocID="{CA79B7D9-913F-469B-A5CF-A5A1740B10A4}" presName="medCircle2" presStyleLbl="vennNode1" presStyleIdx="1" presStyleCnt="6"/>
      <dgm:spPr/>
    </dgm:pt>
    <dgm:pt modelId="{C9E535B3-41D8-47BF-ACDE-3B9870771B4E}" type="pres">
      <dgm:prSet presAssocID="{CA79B7D9-913F-469B-A5CF-A5A1740B10A4}" presName="txLvlOnly1" presStyleLbl="revTx" presStyleIdx="1" presStyleCnt="6"/>
      <dgm:spPr/>
    </dgm:pt>
    <dgm:pt modelId="{4E1282CF-8E4C-45FC-9175-AEF88477A3F4}" type="pres">
      <dgm:prSet presAssocID="{75E9C8EE-441C-49F6-8947-1C3007F03E53}" presName="noChildren" presStyleCnt="0"/>
      <dgm:spPr/>
    </dgm:pt>
    <dgm:pt modelId="{8BDFD9D8-461B-4F0E-AF2E-E7069A04E7D5}" type="pres">
      <dgm:prSet presAssocID="{75E9C8EE-441C-49F6-8947-1C3007F03E53}" presName="gap" presStyleCnt="0"/>
      <dgm:spPr/>
    </dgm:pt>
    <dgm:pt modelId="{96861BEA-A102-4CC3-A98F-DD14DCD0FDA0}" type="pres">
      <dgm:prSet presAssocID="{75E9C8EE-441C-49F6-8947-1C3007F03E53}" presName="medCircle2" presStyleLbl="vennNode1" presStyleIdx="2" presStyleCnt="6"/>
      <dgm:spPr/>
    </dgm:pt>
    <dgm:pt modelId="{6FE4B8B3-EDAB-4C9C-A1F4-358834B10064}" type="pres">
      <dgm:prSet presAssocID="{75E9C8EE-441C-49F6-8947-1C3007F03E53}" presName="txLvlOnly1" presStyleLbl="revTx" presStyleIdx="2" presStyleCnt="6" custLinFactY="200000" custLinFactNeighborX="680" custLinFactNeighborY="205695"/>
      <dgm:spPr/>
    </dgm:pt>
    <dgm:pt modelId="{E91D39A0-1ED7-47EB-A0FE-0AA31E760A89}" type="pres">
      <dgm:prSet presAssocID="{2A04D39D-52C0-478C-BB67-22069EF0441E}" presName="noChildren" presStyleCnt="0"/>
      <dgm:spPr/>
    </dgm:pt>
    <dgm:pt modelId="{6643C70C-CC5D-43D3-AC43-B4C1B02317A5}" type="pres">
      <dgm:prSet presAssocID="{2A04D39D-52C0-478C-BB67-22069EF0441E}" presName="gap" presStyleCnt="0"/>
      <dgm:spPr/>
    </dgm:pt>
    <dgm:pt modelId="{817DB3D7-583C-46A0-BAF0-833571457A14}" type="pres">
      <dgm:prSet presAssocID="{2A04D39D-52C0-478C-BB67-22069EF0441E}" presName="medCircle2" presStyleLbl="vennNode1" presStyleIdx="3" presStyleCnt="6"/>
      <dgm:spPr/>
    </dgm:pt>
    <dgm:pt modelId="{997CA09C-1F04-4C0E-B668-ADD8C0AC38F2}" type="pres">
      <dgm:prSet presAssocID="{2A04D39D-52C0-478C-BB67-22069EF0441E}" presName="txLvlOnly1" presStyleLbl="revTx" presStyleIdx="3" presStyleCnt="6" custLinFactY="-7669" custLinFactNeighborX="454" custLinFactNeighborY="-100000"/>
      <dgm:spPr/>
    </dgm:pt>
    <dgm:pt modelId="{09476098-ECB9-4E82-88B5-048B89DF7452}" type="pres">
      <dgm:prSet presAssocID="{ADA83E65-06DB-445B-8669-55BCCB606BBC}" presName="noChildren" presStyleCnt="0"/>
      <dgm:spPr/>
    </dgm:pt>
    <dgm:pt modelId="{CBB35021-38A7-4645-84EF-824DF8C37C97}" type="pres">
      <dgm:prSet presAssocID="{ADA83E65-06DB-445B-8669-55BCCB606BBC}" presName="gap" presStyleCnt="0"/>
      <dgm:spPr/>
    </dgm:pt>
    <dgm:pt modelId="{90725EC4-2CF3-4442-B65C-E6830474D10F}" type="pres">
      <dgm:prSet presAssocID="{ADA83E65-06DB-445B-8669-55BCCB606BBC}" presName="medCircle2" presStyleLbl="vennNode1" presStyleIdx="4" presStyleCnt="6" custLinFactNeighborX="3630" custLinFactNeighborY="-2335"/>
      <dgm:spPr/>
    </dgm:pt>
    <dgm:pt modelId="{7708A49B-09BF-4E3A-B78E-554743A9C15E}" type="pres">
      <dgm:prSet presAssocID="{ADA83E65-06DB-445B-8669-55BCCB606BBC}" presName="txLvlOnly1" presStyleLbl="revTx" presStyleIdx="4" presStyleCnt="6" custLinFactNeighborX="454" custLinFactNeighborY="-89529"/>
      <dgm:spPr/>
    </dgm:pt>
    <dgm:pt modelId="{0520141E-55DE-4F49-8358-3D6418A5DA7A}" type="pres">
      <dgm:prSet presAssocID="{27258BEB-C837-4764-82D7-B4397A7684F3}" presName="noChildren" presStyleCnt="0"/>
      <dgm:spPr/>
    </dgm:pt>
    <dgm:pt modelId="{A2FE8E14-63C3-4B82-87D9-103691DF373A}" type="pres">
      <dgm:prSet presAssocID="{27258BEB-C837-4764-82D7-B4397A7684F3}" presName="gap" presStyleCnt="0"/>
      <dgm:spPr/>
    </dgm:pt>
    <dgm:pt modelId="{9A19EE8E-146F-4663-BD6C-CE03B9AC226D}" type="pres">
      <dgm:prSet presAssocID="{27258BEB-C837-4764-82D7-B4397A7684F3}" presName="medCircle2" presStyleLbl="vennNode1" presStyleIdx="5" presStyleCnt="6"/>
      <dgm:spPr/>
    </dgm:pt>
    <dgm:pt modelId="{56952243-5207-4414-A5DB-936E90180E26}" type="pres">
      <dgm:prSet presAssocID="{27258BEB-C837-4764-82D7-B4397A7684F3}" presName="txLvlOnly1" presStyleLbl="revTx" presStyleIdx="5" presStyleCnt="6" custLinFactNeighborX="1587" custLinFactNeighborY="-92656"/>
      <dgm:spPr/>
    </dgm:pt>
  </dgm:ptLst>
  <dgm:cxnLst>
    <dgm:cxn modelId="{95E81D09-3530-4459-8C58-21B752CA25EB}" type="presOf" srcId="{BA5D2B07-3233-47D4-A615-1A8F2F07DA0D}" destId="{6B07FA3C-E67B-450F-B8AE-7D8A98DF606D}" srcOrd="0" destOrd="0" presId="urn:microsoft.com/office/officeart/2008/layout/VerticalCircleList"/>
    <dgm:cxn modelId="{D915650C-4CFA-4BD1-9D1F-1FF3600F355E}" type="presOf" srcId="{ADA83E65-06DB-445B-8669-55BCCB606BBC}" destId="{7708A49B-09BF-4E3A-B78E-554743A9C15E}" srcOrd="0" destOrd="0" presId="urn:microsoft.com/office/officeart/2008/layout/VerticalCircleList"/>
    <dgm:cxn modelId="{556DC1A0-B6BA-4BBB-B6A0-1F11B6DA79AD}" type="presOf" srcId="{C9200BE1-1276-4A79-B101-6510B48DB04C}" destId="{63D771C8-2F94-4225-BE35-B326F21E13FD}" srcOrd="0" destOrd="0" presId="urn:microsoft.com/office/officeart/2008/layout/VerticalCircleList"/>
    <dgm:cxn modelId="{711AEBA2-3E97-4162-B0A4-4005D613170E}" type="presOf" srcId="{2A04D39D-52C0-478C-BB67-22069EF0441E}" destId="{997CA09C-1F04-4C0E-B668-ADD8C0AC38F2}" srcOrd="0" destOrd="0" presId="urn:microsoft.com/office/officeart/2008/layout/VerticalCircleList"/>
    <dgm:cxn modelId="{0A12C6B3-3874-4790-AF56-95CBAA744818}" type="presOf" srcId="{CA79B7D9-913F-469B-A5CF-A5A1740B10A4}" destId="{C9E535B3-41D8-47BF-ACDE-3B9870771B4E}" srcOrd="0" destOrd="0" presId="urn:microsoft.com/office/officeart/2008/layout/VerticalCircleList"/>
    <dgm:cxn modelId="{7AB125B7-2319-448C-BD2D-A97004694D0F}" srcId="{C9200BE1-1276-4A79-B101-6510B48DB04C}" destId="{75E9C8EE-441C-49F6-8947-1C3007F03E53}" srcOrd="2" destOrd="0" parTransId="{C0ED3E17-221B-447A-9EA8-397A0B739865}" sibTransId="{087E7BBD-DA1C-4326-A060-ADE1C1DADD76}"/>
    <dgm:cxn modelId="{80491DBA-830D-4211-A88D-A528006B6AC8}" srcId="{C9200BE1-1276-4A79-B101-6510B48DB04C}" destId="{2A04D39D-52C0-478C-BB67-22069EF0441E}" srcOrd="3" destOrd="0" parTransId="{DA923815-1D51-4CCA-9101-1CEA0218574F}" sibTransId="{0878E6FE-F375-4643-A508-CEFBF9D86832}"/>
    <dgm:cxn modelId="{179F84D0-720F-4862-82B8-7932DD82E95A}" srcId="{C9200BE1-1276-4A79-B101-6510B48DB04C}" destId="{ADA83E65-06DB-445B-8669-55BCCB606BBC}" srcOrd="4" destOrd="0" parTransId="{7277A211-D878-474A-80EA-CFCCC9DFDCA3}" sibTransId="{3143819F-539D-41B5-991A-ED275F1E1B34}"/>
    <dgm:cxn modelId="{318AC0D2-E618-4568-AF0E-4066B61D414D}" srcId="{C9200BE1-1276-4A79-B101-6510B48DB04C}" destId="{CA79B7D9-913F-469B-A5CF-A5A1740B10A4}" srcOrd="1" destOrd="0" parTransId="{8C1C6CFD-C7ED-492E-B608-8D914D4E3CED}" sibTransId="{2984864B-63A3-4A2E-BD1C-A8AAD2B0AC4B}"/>
    <dgm:cxn modelId="{C0C65ED5-5563-4B7A-950F-7AA2ADD38E1F}" srcId="{C9200BE1-1276-4A79-B101-6510B48DB04C}" destId="{BA5D2B07-3233-47D4-A615-1A8F2F07DA0D}" srcOrd="0" destOrd="0" parTransId="{6AFF87E6-F04E-4152-B189-DF7E16ADB3F5}" sibTransId="{DF6D7DB3-1475-4B0E-9761-71289091B4CD}"/>
    <dgm:cxn modelId="{9BA319E8-19D8-49A2-BD97-A4FC43ABCE60}" type="presOf" srcId="{27258BEB-C837-4764-82D7-B4397A7684F3}" destId="{56952243-5207-4414-A5DB-936E90180E26}" srcOrd="0" destOrd="0" presId="urn:microsoft.com/office/officeart/2008/layout/VerticalCircleList"/>
    <dgm:cxn modelId="{A1DC9FE8-30DA-473D-B821-C2DA857EBD73}" type="presOf" srcId="{75E9C8EE-441C-49F6-8947-1C3007F03E53}" destId="{6FE4B8B3-EDAB-4C9C-A1F4-358834B10064}" srcOrd="0" destOrd="0" presId="urn:microsoft.com/office/officeart/2008/layout/VerticalCircleList"/>
    <dgm:cxn modelId="{9472F3F1-6C85-4F75-A438-A2F4EB0D81AA}" srcId="{C9200BE1-1276-4A79-B101-6510B48DB04C}" destId="{27258BEB-C837-4764-82D7-B4397A7684F3}" srcOrd="5" destOrd="0" parTransId="{C93B228D-E72C-44A3-8CBB-E1DE04464AA2}" sibTransId="{5BC0BDA2-5427-4A0C-A970-BFA01F82CD26}"/>
    <dgm:cxn modelId="{86B84B49-7266-4D14-8B68-D0D250179D4C}" type="presParOf" srcId="{63D771C8-2F94-4225-BE35-B326F21E13FD}" destId="{003FE9F2-F993-44F9-A9F5-B44DEA97DF71}" srcOrd="0" destOrd="0" presId="urn:microsoft.com/office/officeart/2008/layout/VerticalCircleList"/>
    <dgm:cxn modelId="{E3D54558-BA57-4C76-A560-11E32CA99E91}" type="presParOf" srcId="{003FE9F2-F993-44F9-A9F5-B44DEA97DF71}" destId="{F8872A70-E8DB-4387-8F74-19E17FEBF062}" srcOrd="0" destOrd="0" presId="urn:microsoft.com/office/officeart/2008/layout/VerticalCircleList"/>
    <dgm:cxn modelId="{262604A3-7371-4C9F-931A-540D7607D356}" type="presParOf" srcId="{003FE9F2-F993-44F9-A9F5-B44DEA97DF71}" destId="{489D1316-58BF-4A95-9A70-8D56B8E4BCAD}" srcOrd="1" destOrd="0" presId="urn:microsoft.com/office/officeart/2008/layout/VerticalCircleList"/>
    <dgm:cxn modelId="{B222DC16-A18A-454E-9D50-65B70D71B39E}" type="presParOf" srcId="{003FE9F2-F993-44F9-A9F5-B44DEA97DF71}" destId="{6B07FA3C-E67B-450F-B8AE-7D8A98DF606D}" srcOrd="2" destOrd="0" presId="urn:microsoft.com/office/officeart/2008/layout/VerticalCircleList"/>
    <dgm:cxn modelId="{EA5DA9F1-8C56-4DE5-A5A8-210797CD8095}" type="presParOf" srcId="{63D771C8-2F94-4225-BE35-B326F21E13FD}" destId="{0C028D06-F45D-4903-8D2A-A37B5673E377}" srcOrd="1" destOrd="0" presId="urn:microsoft.com/office/officeart/2008/layout/VerticalCircleList"/>
    <dgm:cxn modelId="{4F4DB231-8A6A-423B-8C03-02595A588A00}" type="presParOf" srcId="{0C028D06-F45D-4903-8D2A-A37B5673E377}" destId="{A36AC6CB-5BE2-42E2-B700-7126BEAA04A1}" srcOrd="0" destOrd="0" presId="urn:microsoft.com/office/officeart/2008/layout/VerticalCircleList"/>
    <dgm:cxn modelId="{4C0459BE-B41C-4E70-B9A2-F8B990CC1980}" type="presParOf" srcId="{0C028D06-F45D-4903-8D2A-A37B5673E377}" destId="{A639AE31-1EED-4C53-AE53-110DA3C53485}" srcOrd="1" destOrd="0" presId="urn:microsoft.com/office/officeart/2008/layout/VerticalCircleList"/>
    <dgm:cxn modelId="{B1826E04-CF97-4B12-8E33-5CCD7D444D37}" type="presParOf" srcId="{0C028D06-F45D-4903-8D2A-A37B5673E377}" destId="{C9E535B3-41D8-47BF-ACDE-3B9870771B4E}" srcOrd="2" destOrd="0" presId="urn:microsoft.com/office/officeart/2008/layout/VerticalCircleList"/>
    <dgm:cxn modelId="{6E2534DE-A9F4-4083-AFB1-96526D82BC31}" type="presParOf" srcId="{63D771C8-2F94-4225-BE35-B326F21E13FD}" destId="{4E1282CF-8E4C-45FC-9175-AEF88477A3F4}" srcOrd="2" destOrd="0" presId="urn:microsoft.com/office/officeart/2008/layout/VerticalCircleList"/>
    <dgm:cxn modelId="{F758107B-FCB6-4934-A0FF-9C4C73DAC05C}" type="presParOf" srcId="{4E1282CF-8E4C-45FC-9175-AEF88477A3F4}" destId="{8BDFD9D8-461B-4F0E-AF2E-E7069A04E7D5}" srcOrd="0" destOrd="0" presId="urn:microsoft.com/office/officeart/2008/layout/VerticalCircleList"/>
    <dgm:cxn modelId="{EA6BCF41-7488-4C2B-897F-579CC0106743}" type="presParOf" srcId="{4E1282CF-8E4C-45FC-9175-AEF88477A3F4}" destId="{96861BEA-A102-4CC3-A98F-DD14DCD0FDA0}" srcOrd="1" destOrd="0" presId="urn:microsoft.com/office/officeart/2008/layout/VerticalCircleList"/>
    <dgm:cxn modelId="{03A84564-A9C8-469F-BA93-DD62FBB5A164}" type="presParOf" srcId="{4E1282CF-8E4C-45FC-9175-AEF88477A3F4}" destId="{6FE4B8B3-EDAB-4C9C-A1F4-358834B10064}" srcOrd="2" destOrd="0" presId="urn:microsoft.com/office/officeart/2008/layout/VerticalCircleList"/>
    <dgm:cxn modelId="{886033C1-A470-4838-B9DF-792CF717F79E}" type="presParOf" srcId="{63D771C8-2F94-4225-BE35-B326F21E13FD}" destId="{E91D39A0-1ED7-47EB-A0FE-0AA31E760A89}" srcOrd="3" destOrd="0" presId="urn:microsoft.com/office/officeart/2008/layout/VerticalCircleList"/>
    <dgm:cxn modelId="{7379C7DC-AF26-4849-8157-98EC4778D20C}" type="presParOf" srcId="{E91D39A0-1ED7-47EB-A0FE-0AA31E760A89}" destId="{6643C70C-CC5D-43D3-AC43-B4C1B02317A5}" srcOrd="0" destOrd="0" presId="urn:microsoft.com/office/officeart/2008/layout/VerticalCircleList"/>
    <dgm:cxn modelId="{48B3F2DD-5A96-4B4B-AB1B-CE03760EA9FE}" type="presParOf" srcId="{E91D39A0-1ED7-47EB-A0FE-0AA31E760A89}" destId="{817DB3D7-583C-46A0-BAF0-833571457A14}" srcOrd="1" destOrd="0" presId="urn:microsoft.com/office/officeart/2008/layout/VerticalCircleList"/>
    <dgm:cxn modelId="{BFDA688F-CA19-4648-9B98-635135989F32}" type="presParOf" srcId="{E91D39A0-1ED7-47EB-A0FE-0AA31E760A89}" destId="{997CA09C-1F04-4C0E-B668-ADD8C0AC38F2}" srcOrd="2" destOrd="0" presId="urn:microsoft.com/office/officeart/2008/layout/VerticalCircleList"/>
    <dgm:cxn modelId="{F53CE08B-9673-4671-A14E-E5CC7EE4C42C}" type="presParOf" srcId="{63D771C8-2F94-4225-BE35-B326F21E13FD}" destId="{09476098-ECB9-4E82-88B5-048B89DF7452}" srcOrd="4" destOrd="0" presId="urn:microsoft.com/office/officeart/2008/layout/VerticalCircleList"/>
    <dgm:cxn modelId="{E342871B-998D-49CC-A65F-19DB417F4D9B}" type="presParOf" srcId="{09476098-ECB9-4E82-88B5-048B89DF7452}" destId="{CBB35021-38A7-4645-84EF-824DF8C37C97}" srcOrd="0" destOrd="0" presId="urn:microsoft.com/office/officeart/2008/layout/VerticalCircleList"/>
    <dgm:cxn modelId="{A398A56C-BF5D-42D7-8705-B693CDF8A752}" type="presParOf" srcId="{09476098-ECB9-4E82-88B5-048B89DF7452}" destId="{90725EC4-2CF3-4442-B65C-E6830474D10F}" srcOrd="1" destOrd="0" presId="urn:microsoft.com/office/officeart/2008/layout/VerticalCircleList"/>
    <dgm:cxn modelId="{EC35E503-3D5D-4A14-87CA-4AAD22524BD9}" type="presParOf" srcId="{09476098-ECB9-4E82-88B5-048B89DF7452}" destId="{7708A49B-09BF-4E3A-B78E-554743A9C15E}" srcOrd="2" destOrd="0" presId="urn:microsoft.com/office/officeart/2008/layout/VerticalCircleList"/>
    <dgm:cxn modelId="{45C95869-A94B-4F1A-A579-48FB2E5DF8FD}" type="presParOf" srcId="{63D771C8-2F94-4225-BE35-B326F21E13FD}" destId="{0520141E-55DE-4F49-8358-3D6418A5DA7A}" srcOrd="5" destOrd="0" presId="urn:microsoft.com/office/officeart/2008/layout/VerticalCircleList"/>
    <dgm:cxn modelId="{216981A0-B755-458A-A002-B8749454AACE}" type="presParOf" srcId="{0520141E-55DE-4F49-8358-3D6418A5DA7A}" destId="{A2FE8E14-63C3-4B82-87D9-103691DF373A}" srcOrd="0" destOrd="0" presId="urn:microsoft.com/office/officeart/2008/layout/VerticalCircleList"/>
    <dgm:cxn modelId="{AF823491-E38D-42D5-8B4E-98B0E8DB46E1}" type="presParOf" srcId="{0520141E-55DE-4F49-8358-3D6418A5DA7A}" destId="{9A19EE8E-146F-4663-BD6C-CE03B9AC226D}" srcOrd="1" destOrd="0" presId="urn:microsoft.com/office/officeart/2008/layout/VerticalCircleList"/>
    <dgm:cxn modelId="{1550DF01-FCA3-4379-8BD2-A78D3F9C66DD}" type="presParOf" srcId="{0520141E-55DE-4F49-8358-3D6418A5DA7A}" destId="{56952243-5207-4414-A5DB-936E90180E2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73241-FD04-41C6-8A2D-8C90603ED391}" type="doc">
      <dgm:prSet loTypeId="urn:microsoft.com/office/officeart/2005/8/layout/hierarchy3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3737341-37B3-43A2-ACD3-1C4D18E439A1}">
      <dgm:prSet phldr="0" custT="1"/>
      <dgm:spPr/>
      <dgm:t>
        <a:bodyPr/>
        <a:lstStyle/>
        <a:p>
          <a:pPr rtl="0"/>
          <a:r>
            <a:rPr lang="en-US" sz="18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gm:t>
    </dgm:pt>
    <dgm:pt modelId="{38E79A5F-4E07-46BB-AEF2-C1CAE71F30A1}" type="parTrans" cxnId="{592AD1FB-1E04-4447-86EA-5620EB7953E1}">
      <dgm:prSet/>
      <dgm:spPr/>
      <dgm:t>
        <a:bodyPr/>
        <a:lstStyle/>
        <a:p>
          <a:endParaRPr lang="en-US"/>
        </a:p>
      </dgm:t>
    </dgm:pt>
    <dgm:pt modelId="{A77EED66-0D6B-413B-8471-5C5AA7C41129}" type="sibTrans" cxnId="{592AD1FB-1E04-4447-86EA-5620EB7953E1}">
      <dgm:prSet/>
      <dgm:spPr/>
      <dgm:t>
        <a:bodyPr/>
        <a:lstStyle/>
        <a:p>
          <a:endParaRPr lang="en-US"/>
        </a:p>
      </dgm:t>
    </dgm:pt>
    <dgm:pt modelId="{4A588370-ECCD-4A6D-9B19-209A55D260F0}" type="pres">
      <dgm:prSet presAssocID="{89873241-FD04-41C6-8A2D-8C90603ED3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8CB819-DD75-4841-B709-6EE714AA7BCA}" type="pres">
      <dgm:prSet presAssocID="{23737341-37B3-43A2-ACD3-1C4D18E439A1}" presName="root" presStyleCnt="0"/>
      <dgm:spPr/>
    </dgm:pt>
    <dgm:pt modelId="{77A4C1BE-1197-4898-81C3-466FE52F07B6}" type="pres">
      <dgm:prSet presAssocID="{23737341-37B3-43A2-ACD3-1C4D18E439A1}" presName="rootComposite" presStyleCnt="0"/>
      <dgm:spPr/>
    </dgm:pt>
    <dgm:pt modelId="{CB9D3388-D130-4009-A97C-B015C920463F}" type="pres">
      <dgm:prSet presAssocID="{23737341-37B3-43A2-ACD3-1C4D18E439A1}" presName="rootText" presStyleLbl="node1" presStyleIdx="0" presStyleCnt="1" custScaleX="49550" custScaleY="79120" custLinFactNeighborY="1902"/>
      <dgm:spPr/>
    </dgm:pt>
    <dgm:pt modelId="{D91B3882-7A36-41A5-B6BF-7BD3B39B1C97}" type="pres">
      <dgm:prSet presAssocID="{23737341-37B3-43A2-ACD3-1C4D18E439A1}" presName="rootConnector" presStyleLbl="node1" presStyleIdx="0" presStyleCnt="1"/>
      <dgm:spPr/>
    </dgm:pt>
    <dgm:pt modelId="{BEF4672C-C1B8-4B61-97A1-2A5A39DB0AED}" type="pres">
      <dgm:prSet presAssocID="{23737341-37B3-43A2-ACD3-1C4D18E439A1}" presName="childShape" presStyleCnt="0"/>
      <dgm:spPr/>
    </dgm:pt>
  </dgm:ptLst>
  <dgm:cxnLst>
    <dgm:cxn modelId="{7EAEFE1D-489E-4DC1-9554-80DBFA2D8D14}" type="presOf" srcId="{23737341-37B3-43A2-ACD3-1C4D18E439A1}" destId="{CB9D3388-D130-4009-A97C-B015C920463F}" srcOrd="0" destOrd="0" presId="urn:microsoft.com/office/officeart/2005/8/layout/hierarchy3"/>
    <dgm:cxn modelId="{A019EF3E-8DC7-4D3E-B356-13E56F84A8E7}" type="presOf" srcId="{23737341-37B3-43A2-ACD3-1C4D18E439A1}" destId="{D91B3882-7A36-41A5-B6BF-7BD3B39B1C97}" srcOrd="1" destOrd="0" presId="urn:microsoft.com/office/officeart/2005/8/layout/hierarchy3"/>
    <dgm:cxn modelId="{F45820F6-6E85-4AF3-A1FB-8B20A81F38AB}" type="presOf" srcId="{89873241-FD04-41C6-8A2D-8C90603ED391}" destId="{4A588370-ECCD-4A6D-9B19-209A55D260F0}" srcOrd="0" destOrd="0" presId="urn:microsoft.com/office/officeart/2005/8/layout/hierarchy3"/>
    <dgm:cxn modelId="{592AD1FB-1E04-4447-86EA-5620EB7953E1}" srcId="{89873241-FD04-41C6-8A2D-8C90603ED391}" destId="{23737341-37B3-43A2-ACD3-1C4D18E439A1}" srcOrd="0" destOrd="0" parTransId="{38E79A5F-4E07-46BB-AEF2-C1CAE71F30A1}" sibTransId="{A77EED66-0D6B-413B-8471-5C5AA7C41129}"/>
    <dgm:cxn modelId="{00351E37-0BC0-4D50-8DE5-275A98FE219F}" type="presParOf" srcId="{4A588370-ECCD-4A6D-9B19-209A55D260F0}" destId="{008CB819-DD75-4841-B709-6EE714AA7BCA}" srcOrd="0" destOrd="0" presId="urn:microsoft.com/office/officeart/2005/8/layout/hierarchy3"/>
    <dgm:cxn modelId="{9313369C-29A4-45D7-AC30-3A4576EC11F7}" type="presParOf" srcId="{008CB819-DD75-4841-B709-6EE714AA7BCA}" destId="{77A4C1BE-1197-4898-81C3-466FE52F07B6}" srcOrd="0" destOrd="0" presId="urn:microsoft.com/office/officeart/2005/8/layout/hierarchy3"/>
    <dgm:cxn modelId="{215CD35A-203B-4D72-B324-B0643E9C1286}" type="presParOf" srcId="{77A4C1BE-1197-4898-81C3-466FE52F07B6}" destId="{CB9D3388-D130-4009-A97C-B015C920463F}" srcOrd="0" destOrd="0" presId="urn:microsoft.com/office/officeart/2005/8/layout/hierarchy3"/>
    <dgm:cxn modelId="{91EE68ED-1BAA-4350-B1B1-9C0690D689CD}" type="presParOf" srcId="{77A4C1BE-1197-4898-81C3-466FE52F07B6}" destId="{D91B3882-7A36-41A5-B6BF-7BD3B39B1C97}" srcOrd="1" destOrd="0" presId="urn:microsoft.com/office/officeart/2005/8/layout/hierarchy3"/>
    <dgm:cxn modelId="{7DFC15E2-6093-4260-8E63-BE2D17601841}" type="presParOf" srcId="{008CB819-DD75-4841-B709-6EE714AA7BCA}" destId="{BEF4672C-C1B8-4B61-97A1-2A5A39DB0A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612A7C-7D06-4EFA-A70B-EFCA04ADB09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86D025-3DAD-4570-8BBD-18FE833A937F}">
      <dgm:prSet phldrT="[Text]"/>
      <dgm:spPr/>
      <dgm:t>
        <a:bodyPr/>
        <a:lstStyle/>
        <a:p>
          <a:r>
            <a:rPr lang="en-US"/>
            <a:t>200 % of Federal Poverty Level 2023</a:t>
          </a:r>
        </a:p>
      </dgm:t>
    </dgm:pt>
    <dgm:pt modelId="{473DB878-207D-4A24-AB94-E83895E7FE08}" type="parTrans" cxnId="{6741169A-8739-4D15-99E4-40C191748721}">
      <dgm:prSet/>
      <dgm:spPr/>
      <dgm:t>
        <a:bodyPr/>
        <a:lstStyle/>
        <a:p>
          <a:endParaRPr lang="en-US"/>
        </a:p>
      </dgm:t>
    </dgm:pt>
    <dgm:pt modelId="{D58FF436-BB4C-46E6-AFFE-DF7E0F963965}" type="sibTrans" cxnId="{6741169A-8739-4D15-99E4-40C191748721}">
      <dgm:prSet/>
      <dgm:spPr/>
      <dgm:t>
        <a:bodyPr/>
        <a:lstStyle/>
        <a:p>
          <a:endParaRPr lang="en-US"/>
        </a:p>
      </dgm:t>
    </dgm:pt>
    <dgm:pt modelId="{46AB0E1B-A9BB-44C7-8C8C-E9FF196D2B6A}">
      <dgm:prSet phldrT="[Text]"/>
      <dgm:spPr/>
      <dgm:t>
        <a:bodyPr/>
        <a:lstStyle/>
        <a:p>
          <a:r>
            <a:rPr lang="en-US"/>
            <a:t>Household Monthly Income</a:t>
          </a:r>
        </a:p>
      </dgm:t>
    </dgm:pt>
    <dgm:pt modelId="{63C8FD2C-3922-47E2-9763-2E5915BDF33E}" type="parTrans" cxnId="{ED5AE401-D54A-400C-BF41-7B4C095CE05E}">
      <dgm:prSet/>
      <dgm:spPr/>
      <dgm:t>
        <a:bodyPr/>
        <a:lstStyle/>
        <a:p>
          <a:endParaRPr lang="en-US"/>
        </a:p>
      </dgm:t>
    </dgm:pt>
    <dgm:pt modelId="{C3A234CA-3ECE-4FC3-BAD0-D0015AF0F06E}" type="sibTrans" cxnId="{ED5AE401-D54A-400C-BF41-7B4C095CE05E}">
      <dgm:prSet/>
      <dgm:spPr/>
      <dgm:t>
        <a:bodyPr/>
        <a:lstStyle/>
        <a:p>
          <a:endParaRPr lang="en-US"/>
        </a:p>
      </dgm:t>
    </dgm:pt>
    <dgm:pt modelId="{C456624C-DE5C-48D6-9485-8E3774E05F32}">
      <dgm:prSet phldrT="[Text]"/>
      <dgm:spPr/>
      <dgm:t>
        <a:bodyPr/>
        <a:lstStyle/>
        <a:p>
          <a:r>
            <a:rPr lang="en-US"/>
            <a:t>Household of 1</a:t>
          </a:r>
        </a:p>
      </dgm:t>
    </dgm:pt>
    <dgm:pt modelId="{5EC7883A-0674-4DC2-99D5-848F5CBA3AED}" type="parTrans" cxnId="{BDB43314-7C3D-4D4C-8688-8B42CB9871DE}">
      <dgm:prSet/>
      <dgm:spPr/>
      <dgm:t>
        <a:bodyPr/>
        <a:lstStyle/>
        <a:p>
          <a:endParaRPr lang="en-US"/>
        </a:p>
      </dgm:t>
    </dgm:pt>
    <dgm:pt modelId="{4FED749C-3AA6-4878-9504-08A135682F21}" type="sibTrans" cxnId="{BDB43314-7C3D-4D4C-8688-8B42CB9871DE}">
      <dgm:prSet/>
      <dgm:spPr/>
      <dgm:t>
        <a:bodyPr/>
        <a:lstStyle/>
        <a:p>
          <a:endParaRPr lang="en-US"/>
        </a:p>
      </dgm:t>
    </dgm:pt>
    <dgm:pt modelId="{B3A93744-68BF-4055-92F0-301E6157C9B9}">
      <dgm:prSet phldrT="[Text]"/>
      <dgm:spPr/>
      <dgm:t>
        <a:bodyPr/>
        <a:lstStyle/>
        <a:p>
          <a:r>
            <a:rPr lang="en-US"/>
            <a:t>Household of 2</a:t>
          </a:r>
        </a:p>
      </dgm:t>
    </dgm:pt>
    <dgm:pt modelId="{800C03AD-1E57-40C7-B43D-0A38507C1D9D}" type="parTrans" cxnId="{EEF523AF-0913-4B74-AE8E-EDCE22A84B5D}">
      <dgm:prSet/>
      <dgm:spPr/>
      <dgm:t>
        <a:bodyPr/>
        <a:lstStyle/>
        <a:p>
          <a:endParaRPr lang="en-US"/>
        </a:p>
      </dgm:t>
    </dgm:pt>
    <dgm:pt modelId="{45A1E98B-BC2D-4380-84A4-B44536552944}" type="sibTrans" cxnId="{EEF523AF-0913-4B74-AE8E-EDCE22A84B5D}">
      <dgm:prSet/>
      <dgm:spPr/>
      <dgm:t>
        <a:bodyPr/>
        <a:lstStyle/>
        <a:p>
          <a:endParaRPr lang="en-US"/>
        </a:p>
      </dgm:t>
    </dgm:pt>
    <dgm:pt modelId="{EC6D9E1F-7DC8-4FF0-9EE1-0EB37F501D8F}">
      <dgm:prSet phldrT="[Text]"/>
      <dgm:spPr/>
      <dgm:t>
        <a:bodyPr/>
        <a:lstStyle/>
        <a:p>
          <a:r>
            <a:rPr lang="en-US"/>
            <a:t>$2430</a:t>
          </a:r>
        </a:p>
      </dgm:t>
    </dgm:pt>
    <dgm:pt modelId="{D1965B51-F448-42A7-87B9-DEEFAE2BBE94}" type="sibTrans" cxnId="{AD211D1B-3CA1-4415-96BA-5F5012224A68}">
      <dgm:prSet/>
      <dgm:spPr/>
      <dgm:t>
        <a:bodyPr/>
        <a:lstStyle/>
        <a:p>
          <a:endParaRPr lang="en-US"/>
        </a:p>
      </dgm:t>
    </dgm:pt>
    <dgm:pt modelId="{5E3AF487-D3E8-4F4A-BABD-40099E53C078}" type="parTrans" cxnId="{AD211D1B-3CA1-4415-96BA-5F5012224A68}">
      <dgm:prSet/>
      <dgm:spPr/>
      <dgm:t>
        <a:bodyPr/>
        <a:lstStyle/>
        <a:p>
          <a:endParaRPr lang="en-US"/>
        </a:p>
      </dgm:t>
    </dgm:pt>
    <dgm:pt modelId="{04FEB95E-675B-4CB0-9FAF-3618858A216D}">
      <dgm:prSet/>
      <dgm:spPr/>
      <dgm:t>
        <a:bodyPr/>
        <a:lstStyle/>
        <a:p>
          <a:r>
            <a:rPr lang="en-US"/>
            <a:t>$3287</a:t>
          </a:r>
        </a:p>
      </dgm:t>
    </dgm:pt>
    <dgm:pt modelId="{B70A2E14-B1AD-4536-9635-1B5FC34B7711}" type="parTrans" cxnId="{450BF589-CDFB-457F-8A5F-800B080AB175}">
      <dgm:prSet/>
      <dgm:spPr/>
      <dgm:t>
        <a:bodyPr/>
        <a:lstStyle/>
        <a:p>
          <a:endParaRPr lang="en-US"/>
        </a:p>
      </dgm:t>
    </dgm:pt>
    <dgm:pt modelId="{B00FCC53-E54E-435F-BFCB-8CD8914D435A}" type="sibTrans" cxnId="{450BF589-CDFB-457F-8A5F-800B080AB175}">
      <dgm:prSet/>
      <dgm:spPr/>
      <dgm:t>
        <a:bodyPr/>
        <a:lstStyle/>
        <a:p>
          <a:endParaRPr lang="en-US"/>
        </a:p>
      </dgm:t>
    </dgm:pt>
    <dgm:pt modelId="{92A9F77B-2DA4-4E60-980D-4042F72A5868}">
      <dgm:prSet/>
      <dgm:spPr/>
      <dgm:t>
        <a:bodyPr/>
        <a:lstStyle/>
        <a:p>
          <a:r>
            <a:rPr lang="en-US"/>
            <a:t>Household of 3</a:t>
          </a:r>
        </a:p>
      </dgm:t>
    </dgm:pt>
    <dgm:pt modelId="{A16FABF8-3C4A-4351-B501-3E7AA5FA6A1C}" type="parTrans" cxnId="{573BD359-C7BC-45D7-9896-9A2BE7FAAC9D}">
      <dgm:prSet/>
      <dgm:spPr/>
      <dgm:t>
        <a:bodyPr/>
        <a:lstStyle/>
        <a:p>
          <a:endParaRPr lang="en-US"/>
        </a:p>
      </dgm:t>
    </dgm:pt>
    <dgm:pt modelId="{ADF42DCF-D610-440C-B366-1A1FCBF82EB3}" type="sibTrans" cxnId="{573BD359-C7BC-45D7-9896-9A2BE7FAAC9D}">
      <dgm:prSet/>
      <dgm:spPr/>
      <dgm:t>
        <a:bodyPr/>
        <a:lstStyle/>
        <a:p>
          <a:endParaRPr lang="en-US"/>
        </a:p>
      </dgm:t>
    </dgm:pt>
    <dgm:pt modelId="{707A2B1D-B075-4089-89C6-7D2AF99E97E2}">
      <dgm:prSet/>
      <dgm:spPr/>
      <dgm:t>
        <a:bodyPr/>
        <a:lstStyle/>
        <a:p>
          <a:r>
            <a:rPr lang="en-US"/>
            <a:t>$4143</a:t>
          </a:r>
        </a:p>
      </dgm:t>
    </dgm:pt>
    <dgm:pt modelId="{0023CD3A-87D4-4E54-ACE2-52307561E677}" type="parTrans" cxnId="{AF5BCF97-54C2-4C2D-9EAC-BBDF1DA7C101}">
      <dgm:prSet/>
      <dgm:spPr/>
      <dgm:t>
        <a:bodyPr/>
        <a:lstStyle/>
        <a:p>
          <a:endParaRPr lang="en-US"/>
        </a:p>
      </dgm:t>
    </dgm:pt>
    <dgm:pt modelId="{149B1BA8-97AF-49EB-87F0-191A19AC46CC}" type="sibTrans" cxnId="{AF5BCF97-54C2-4C2D-9EAC-BBDF1DA7C101}">
      <dgm:prSet/>
      <dgm:spPr/>
      <dgm:t>
        <a:bodyPr/>
        <a:lstStyle/>
        <a:p>
          <a:endParaRPr lang="en-US"/>
        </a:p>
      </dgm:t>
    </dgm:pt>
    <dgm:pt modelId="{7F0506A5-7D7E-41D2-9085-183C1999A33D}">
      <dgm:prSet/>
      <dgm:spPr/>
      <dgm:t>
        <a:bodyPr/>
        <a:lstStyle/>
        <a:p>
          <a:r>
            <a:rPr lang="en-US"/>
            <a:t>Household of  4</a:t>
          </a:r>
        </a:p>
      </dgm:t>
    </dgm:pt>
    <dgm:pt modelId="{3F12DC3E-AEED-45F7-92B9-96723CFCBDD5}" type="parTrans" cxnId="{91273937-06B9-43BD-BE11-EC89962ACD8E}">
      <dgm:prSet/>
      <dgm:spPr/>
      <dgm:t>
        <a:bodyPr/>
        <a:lstStyle/>
        <a:p>
          <a:endParaRPr lang="en-US"/>
        </a:p>
      </dgm:t>
    </dgm:pt>
    <dgm:pt modelId="{B2D66316-1137-4D27-B559-1722FF1BEF75}" type="sibTrans" cxnId="{91273937-06B9-43BD-BE11-EC89962ACD8E}">
      <dgm:prSet/>
      <dgm:spPr/>
      <dgm:t>
        <a:bodyPr/>
        <a:lstStyle/>
        <a:p>
          <a:endParaRPr lang="en-US"/>
        </a:p>
      </dgm:t>
    </dgm:pt>
    <dgm:pt modelId="{A110E454-4120-4B6D-9CB6-27E72279093F}">
      <dgm:prSet/>
      <dgm:spPr/>
      <dgm:t>
        <a:bodyPr/>
        <a:lstStyle/>
        <a:p>
          <a:r>
            <a:rPr lang="en-US"/>
            <a:t>$5000</a:t>
          </a:r>
        </a:p>
      </dgm:t>
    </dgm:pt>
    <dgm:pt modelId="{0ADC6DD5-7725-43E2-A6C5-55B4D4887917}" type="parTrans" cxnId="{25736FB2-8334-4D15-A73C-FAB18B7866D9}">
      <dgm:prSet/>
      <dgm:spPr/>
      <dgm:t>
        <a:bodyPr/>
        <a:lstStyle/>
        <a:p>
          <a:endParaRPr lang="en-US"/>
        </a:p>
      </dgm:t>
    </dgm:pt>
    <dgm:pt modelId="{55B3C826-E350-4A30-8016-B5AC7793FA5D}" type="sibTrans" cxnId="{25736FB2-8334-4D15-A73C-FAB18B7866D9}">
      <dgm:prSet/>
      <dgm:spPr/>
      <dgm:t>
        <a:bodyPr/>
        <a:lstStyle/>
        <a:p>
          <a:endParaRPr lang="en-US"/>
        </a:p>
      </dgm:t>
    </dgm:pt>
    <dgm:pt modelId="{D74D54E4-0DEB-459C-B6EE-4165D5D293AA}">
      <dgm:prSet/>
      <dgm:spPr/>
      <dgm:t>
        <a:bodyPr/>
        <a:lstStyle/>
        <a:p>
          <a:r>
            <a:rPr lang="en-US"/>
            <a:t>Household of 5</a:t>
          </a:r>
        </a:p>
      </dgm:t>
    </dgm:pt>
    <dgm:pt modelId="{FE4B45F1-0738-4942-AF98-D323CC721078}" type="parTrans" cxnId="{BA0222E0-35E9-4FB4-8325-7B914E37E2EC}">
      <dgm:prSet/>
      <dgm:spPr/>
      <dgm:t>
        <a:bodyPr/>
        <a:lstStyle/>
        <a:p>
          <a:endParaRPr lang="en-US"/>
        </a:p>
      </dgm:t>
    </dgm:pt>
    <dgm:pt modelId="{44220505-BC7E-47D9-A6E5-A5B601B0545D}" type="sibTrans" cxnId="{BA0222E0-35E9-4FB4-8325-7B914E37E2EC}">
      <dgm:prSet/>
      <dgm:spPr/>
      <dgm:t>
        <a:bodyPr/>
        <a:lstStyle/>
        <a:p>
          <a:endParaRPr lang="en-US"/>
        </a:p>
      </dgm:t>
    </dgm:pt>
    <dgm:pt modelId="{00EFCFFB-72A7-41A9-B9C2-126EB12B492E}">
      <dgm:prSet/>
      <dgm:spPr/>
      <dgm:t>
        <a:bodyPr/>
        <a:lstStyle/>
        <a:p>
          <a:r>
            <a:rPr lang="en-US"/>
            <a:t>$5857</a:t>
          </a:r>
        </a:p>
      </dgm:t>
    </dgm:pt>
    <dgm:pt modelId="{A1D9207C-9E97-404C-AFF9-E55A2F78918A}" type="parTrans" cxnId="{D49759E9-9BE2-4025-B29A-A33C9CF6EBEE}">
      <dgm:prSet/>
      <dgm:spPr/>
      <dgm:t>
        <a:bodyPr/>
        <a:lstStyle/>
        <a:p>
          <a:endParaRPr lang="en-US"/>
        </a:p>
      </dgm:t>
    </dgm:pt>
    <dgm:pt modelId="{820F0368-8B94-4553-AF8E-BD54AED28C65}" type="sibTrans" cxnId="{D49759E9-9BE2-4025-B29A-A33C9CF6EBEE}">
      <dgm:prSet/>
      <dgm:spPr/>
      <dgm:t>
        <a:bodyPr/>
        <a:lstStyle/>
        <a:p>
          <a:endParaRPr lang="en-US"/>
        </a:p>
      </dgm:t>
    </dgm:pt>
    <dgm:pt modelId="{DF882A1D-8811-492E-874E-AE72A63F768F}">
      <dgm:prSet/>
      <dgm:spPr/>
      <dgm:t>
        <a:bodyPr/>
        <a:lstStyle/>
        <a:p>
          <a:r>
            <a:rPr lang="en-US"/>
            <a:t>Household of 6</a:t>
          </a:r>
        </a:p>
      </dgm:t>
    </dgm:pt>
    <dgm:pt modelId="{08190FB0-AD0F-4B90-8B6B-3833521DFA84}" type="parTrans" cxnId="{7B17F25D-9367-495A-95FC-26B0F371692C}">
      <dgm:prSet/>
      <dgm:spPr/>
      <dgm:t>
        <a:bodyPr/>
        <a:lstStyle/>
        <a:p>
          <a:endParaRPr lang="en-US"/>
        </a:p>
      </dgm:t>
    </dgm:pt>
    <dgm:pt modelId="{7DF475B3-3A55-45F5-89AD-2D2B5C479152}" type="sibTrans" cxnId="{7B17F25D-9367-495A-95FC-26B0F371692C}">
      <dgm:prSet/>
      <dgm:spPr/>
      <dgm:t>
        <a:bodyPr/>
        <a:lstStyle/>
        <a:p>
          <a:endParaRPr lang="en-US"/>
        </a:p>
      </dgm:t>
    </dgm:pt>
    <dgm:pt modelId="{079A390B-D67E-4255-8F26-A2F5701BAC8C}">
      <dgm:prSet/>
      <dgm:spPr/>
      <dgm:t>
        <a:bodyPr/>
        <a:lstStyle/>
        <a:p>
          <a:r>
            <a:rPr lang="en-US"/>
            <a:t>$6713</a:t>
          </a:r>
        </a:p>
      </dgm:t>
    </dgm:pt>
    <dgm:pt modelId="{1C010F25-F40D-435D-9989-23E00A7FA22D}" type="parTrans" cxnId="{5C50E880-9ECE-4598-A0B3-BF37EBC8102D}">
      <dgm:prSet/>
      <dgm:spPr/>
      <dgm:t>
        <a:bodyPr/>
        <a:lstStyle/>
        <a:p>
          <a:endParaRPr lang="en-US"/>
        </a:p>
      </dgm:t>
    </dgm:pt>
    <dgm:pt modelId="{1326FA84-0D88-4F70-BEBF-A2FE66D75886}" type="sibTrans" cxnId="{5C50E880-9ECE-4598-A0B3-BF37EBC8102D}">
      <dgm:prSet/>
      <dgm:spPr/>
      <dgm:t>
        <a:bodyPr/>
        <a:lstStyle/>
        <a:p>
          <a:endParaRPr lang="en-US"/>
        </a:p>
      </dgm:t>
    </dgm:pt>
    <dgm:pt modelId="{84605146-C674-4D93-ADE6-C2C788EC0EED}" type="pres">
      <dgm:prSet presAssocID="{33612A7C-7D06-4EFA-A70B-EFCA04ADB0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84264D-F9EE-4DFE-A06B-F100729575D1}" type="pres">
      <dgm:prSet presAssocID="{B086D025-3DAD-4570-8BBD-18FE833A937F}" presName="root1" presStyleCnt="0"/>
      <dgm:spPr/>
    </dgm:pt>
    <dgm:pt modelId="{327F17F7-66D6-479E-939A-E33F6CFCD6AB}" type="pres">
      <dgm:prSet presAssocID="{B086D025-3DAD-4570-8BBD-18FE833A937F}" presName="LevelOneTextNode" presStyleLbl="node0" presStyleIdx="0" presStyleCnt="1">
        <dgm:presLayoutVars>
          <dgm:chPref val="3"/>
        </dgm:presLayoutVars>
      </dgm:prSet>
      <dgm:spPr/>
    </dgm:pt>
    <dgm:pt modelId="{774F5FF8-378D-45FE-934B-6F83B9743FC4}" type="pres">
      <dgm:prSet presAssocID="{B086D025-3DAD-4570-8BBD-18FE833A937F}" presName="level2hierChild" presStyleCnt="0"/>
      <dgm:spPr/>
    </dgm:pt>
    <dgm:pt modelId="{5D161CB1-D1DE-4549-8F12-095097F3FF25}" type="pres">
      <dgm:prSet presAssocID="{63C8FD2C-3922-47E2-9763-2E5915BDF33E}" presName="conn2-1" presStyleLbl="parChTrans1D2" presStyleIdx="0" presStyleCnt="1"/>
      <dgm:spPr/>
    </dgm:pt>
    <dgm:pt modelId="{FEA68089-1D9E-45CB-A750-C2E4A12B1163}" type="pres">
      <dgm:prSet presAssocID="{63C8FD2C-3922-47E2-9763-2E5915BDF33E}" presName="connTx" presStyleLbl="parChTrans1D2" presStyleIdx="0" presStyleCnt="1"/>
      <dgm:spPr/>
    </dgm:pt>
    <dgm:pt modelId="{EEFE0DF8-D1B0-406D-A07D-C56E9E437729}" type="pres">
      <dgm:prSet presAssocID="{46AB0E1B-A9BB-44C7-8C8C-E9FF196D2B6A}" presName="root2" presStyleCnt="0"/>
      <dgm:spPr/>
    </dgm:pt>
    <dgm:pt modelId="{3D1466BA-AF1C-48E4-98C2-22727BB1052E}" type="pres">
      <dgm:prSet presAssocID="{46AB0E1B-A9BB-44C7-8C8C-E9FF196D2B6A}" presName="LevelTwoTextNode" presStyleLbl="node2" presStyleIdx="0" presStyleCnt="1">
        <dgm:presLayoutVars>
          <dgm:chPref val="3"/>
        </dgm:presLayoutVars>
      </dgm:prSet>
      <dgm:spPr/>
    </dgm:pt>
    <dgm:pt modelId="{2EFCED8E-500C-4068-8DAD-729F46BDC9C6}" type="pres">
      <dgm:prSet presAssocID="{46AB0E1B-A9BB-44C7-8C8C-E9FF196D2B6A}" presName="level3hierChild" presStyleCnt="0"/>
      <dgm:spPr/>
    </dgm:pt>
    <dgm:pt modelId="{E1854DCC-ECF2-4916-9E24-DBD147D2431E}" type="pres">
      <dgm:prSet presAssocID="{5EC7883A-0674-4DC2-99D5-848F5CBA3AED}" presName="conn2-1" presStyleLbl="parChTrans1D3" presStyleIdx="0" presStyleCnt="6"/>
      <dgm:spPr/>
    </dgm:pt>
    <dgm:pt modelId="{A3CB1745-286E-40EE-9705-1245CE09DBFA}" type="pres">
      <dgm:prSet presAssocID="{5EC7883A-0674-4DC2-99D5-848F5CBA3AED}" presName="connTx" presStyleLbl="parChTrans1D3" presStyleIdx="0" presStyleCnt="6"/>
      <dgm:spPr/>
    </dgm:pt>
    <dgm:pt modelId="{2BEE71C9-6539-45DD-94B7-EF22E9D0B2FD}" type="pres">
      <dgm:prSet presAssocID="{C456624C-DE5C-48D6-9485-8E3774E05F32}" presName="root2" presStyleCnt="0"/>
      <dgm:spPr/>
    </dgm:pt>
    <dgm:pt modelId="{EB95F49D-4405-4487-9B79-ECFEBCE10587}" type="pres">
      <dgm:prSet presAssocID="{C456624C-DE5C-48D6-9485-8E3774E05F32}" presName="LevelTwoTextNode" presStyleLbl="node3" presStyleIdx="0" presStyleCnt="6">
        <dgm:presLayoutVars>
          <dgm:chPref val="3"/>
        </dgm:presLayoutVars>
      </dgm:prSet>
      <dgm:spPr/>
    </dgm:pt>
    <dgm:pt modelId="{2C9F369D-3F20-40D4-B321-61827EC3A34E}" type="pres">
      <dgm:prSet presAssocID="{C456624C-DE5C-48D6-9485-8E3774E05F32}" presName="level3hierChild" presStyleCnt="0"/>
      <dgm:spPr/>
    </dgm:pt>
    <dgm:pt modelId="{B71E213C-B32F-4F70-B617-5EA6213C30FF}" type="pres">
      <dgm:prSet presAssocID="{5E3AF487-D3E8-4F4A-BABD-40099E53C078}" presName="conn2-1" presStyleLbl="parChTrans1D4" presStyleIdx="0" presStyleCnt="6"/>
      <dgm:spPr/>
    </dgm:pt>
    <dgm:pt modelId="{7ABC5F2A-9731-489A-B5F8-9DBCF30EF487}" type="pres">
      <dgm:prSet presAssocID="{5E3AF487-D3E8-4F4A-BABD-40099E53C078}" presName="connTx" presStyleLbl="parChTrans1D4" presStyleIdx="0" presStyleCnt="6"/>
      <dgm:spPr/>
    </dgm:pt>
    <dgm:pt modelId="{B6FC5906-5D15-4B16-8042-999C8388258B}" type="pres">
      <dgm:prSet presAssocID="{EC6D9E1F-7DC8-4FF0-9EE1-0EB37F501D8F}" presName="root2" presStyleCnt="0"/>
      <dgm:spPr/>
    </dgm:pt>
    <dgm:pt modelId="{BB5B3AEC-6E11-40A7-89A3-D2A27852307B}" type="pres">
      <dgm:prSet presAssocID="{EC6D9E1F-7DC8-4FF0-9EE1-0EB37F501D8F}" presName="LevelTwoTextNode" presStyleLbl="node4" presStyleIdx="0" presStyleCnt="6">
        <dgm:presLayoutVars>
          <dgm:chPref val="3"/>
        </dgm:presLayoutVars>
      </dgm:prSet>
      <dgm:spPr/>
    </dgm:pt>
    <dgm:pt modelId="{8B68DFC0-0F53-4EF4-9D93-C0B8DD1BE139}" type="pres">
      <dgm:prSet presAssocID="{EC6D9E1F-7DC8-4FF0-9EE1-0EB37F501D8F}" presName="level3hierChild" presStyleCnt="0"/>
      <dgm:spPr/>
    </dgm:pt>
    <dgm:pt modelId="{54676B53-9C48-4351-B4D2-B5A726C0C7BF}" type="pres">
      <dgm:prSet presAssocID="{800C03AD-1E57-40C7-B43D-0A38507C1D9D}" presName="conn2-1" presStyleLbl="parChTrans1D3" presStyleIdx="1" presStyleCnt="6"/>
      <dgm:spPr/>
    </dgm:pt>
    <dgm:pt modelId="{CBE2A10D-4731-47B9-A9AD-4A41D031A2E4}" type="pres">
      <dgm:prSet presAssocID="{800C03AD-1E57-40C7-B43D-0A38507C1D9D}" presName="connTx" presStyleLbl="parChTrans1D3" presStyleIdx="1" presStyleCnt="6"/>
      <dgm:spPr/>
    </dgm:pt>
    <dgm:pt modelId="{40BBB685-F741-416C-8861-5AAC9B8119F9}" type="pres">
      <dgm:prSet presAssocID="{B3A93744-68BF-4055-92F0-301E6157C9B9}" presName="root2" presStyleCnt="0"/>
      <dgm:spPr/>
    </dgm:pt>
    <dgm:pt modelId="{791F0A7E-682B-48A8-8B89-E81B3D605622}" type="pres">
      <dgm:prSet presAssocID="{B3A93744-68BF-4055-92F0-301E6157C9B9}" presName="LevelTwoTextNode" presStyleLbl="node3" presStyleIdx="1" presStyleCnt="6">
        <dgm:presLayoutVars>
          <dgm:chPref val="3"/>
        </dgm:presLayoutVars>
      </dgm:prSet>
      <dgm:spPr/>
    </dgm:pt>
    <dgm:pt modelId="{3C736BC4-CD1C-4F3C-BD3C-B5E9038330A5}" type="pres">
      <dgm:prSet presAssocID="{B3A93744-68BF-4055-92F0-301E6157C9B9}" presName="level3hierChild" presStyleCnt="0"/>
      <dgm:spPr/>
    </dgm:pt>
    <dgm:pt modelId="{DA878289-B924-42B8-B9ED-6565AE71E1BC}" type="pres">
      <dgm:prSet presAssocID="{B70A2E14-B1AD-4536-9635-1B5FC34B7711}" presName="conn2-1" presStyleLbl="parChTrans1D4" presStyleIdx="1" presStyleCnt="6"/>
      <dgm:spPr/>
    </dgm:pt>
    <dgm:pt modelId="{F0C9FD2D-A2D8-4B22-9A53-A7B434C3D2CF}" type="pres">
      <dgm:prSet presAssocID="{B70A2E14-B1AD-4536-9635-1B5FC34B7711}" presName="connTx" presStyleLbl="parChTrans1D4" presStyleIdx="1" presStyleCnt="6"/>
      <dgm:spPr/>
    </dgm:pt>
    <dgm:pt modelId="{EC2CEE71-6234-450F-BF51-FB4C8A2C7257}" type="pres">
      <dgm:prSet presAssocID="{04FEB95E-675B-4CB0-9FAF-3618858A216D}" presName="root2" presStyleCnt="0"/>
      <dgm:spPr/>
    </dgm:pt>
    <dgm:pt modelId="{45DC8501-70F7-46BE-BC12-ED86340E7B84}" type="pres">
      <dgm:prSet presAssocID="{04FEB95E-675B-4CB0-9FAF-3618858A216D}" presName="LevelTwoTextNode" presStyleLbl="node4" presStyleIdx="1" presStyleCnt="6">
        <dgm:presLayoutVars>
          <dgm:chPref val="3"/>
        </dgm:presLayoutVars>
      </dgm:prSet>
      <dgm:spPr/>
    </dgm:pt>
    <dgm:pt modelId="{A62FE56A-9C85-463C-98EE-52EAD9FCDA51}" type="pres">
      <dgm:prSet presAssocID="{04FEB95E-675B-4CB0-9FAF-3618858A216D}" presName="level3hierChild" presStyleCnt="0"/>
      <dgm:spPr/>
    </dgm:pt>
    <dgm:pt modelId="{833C3ECF-A02C-4D31-8D59-C13FB3644D83}" type="pres">
      <dgm:prSet presAssocID="{A16FABF8-3C4A-4351-B501-3E7AA5FA6A1C}" presName="conn2-1" presStyleLbl="parChTrans1D3" presStyleIdx="2" presStyleCnt="6"/>
      <dgm:spPr/>
    </dgm:pt>
    <dgm:pt modelId="{C16EF88A-49B4-4C04-AE1B-C0646E0812C4}" type="pres">
      <dgm:prSet presAssocID="{A16FABF8-3C4A-4351-B501-3E7AA5FA6A1C}" presName="connTx" presStyleLbl="parChTrans1D3" presStyleIdx="2" presStyleCnt="6"/>
      <dgm:spPr/>
    </dgm:pt>
    <dgm:pt modelId="{48EA13DC-BFDA-429C-A0F6-8E1C1BAB31E5}" type="pres">
      <dgm:prSet presAssocID="{92A9F77B-2DA4-4E60-980D-4042F72A5868}" presName="root2" presStyleCnt="0"/>
      <dgm:spPr/>
    </dgm:pt>
    <dgm:pt modelId="{1E0F5928-8BF6-4FAB-B77F-F5AF730AF853}" type="pres">
      <dgm:prSet presAssocID="{92A9F77B-2DA4-4E60-980D-4042F72A5868}" presName="LevelTwoTextNode" presStyleLbl="node3" presStyleIdx="2" presStyleCnt="6">
        <dgm:presLayoutVars>
          <dgm:chPref val="3"/>
        </dgm:presLayoutVars>
      </dgm:prSet>
      <dgm:spPr/>
    </dgm:pt>
    <dgm:pt modelId="{ABCD3CDA-81E9-47D5-8708-DE7CBE01BD06}" type="pres">
      <dgm:prSet presAssocID="{92A9F77B-2DA4-4E60-980D-4042F72A5868}" presName="level3hierChild" presStyleCnt="0"/>
      <dgm:spPr/>
    </dgm:pt>
    <dgm:pt modelId="{C1558BCD-E5AF-4BA0-9514-D639FD4F113E}" type="pres">
      <dgm:prSet presAssocID="{0023CD3A-87D4-4E54-ACE2-52307561E677}" presName="conn2-1" presStyleLbl="parChTrans1D4" presStyleIdx="2" presStyleCnt="6"/>
      <dgm:spPr/>
    </dgm:pt>
    <dgm:pt modelId="{745D67A6-6B41-4793-B64B-B9799B4EDF7A}" type="pres">
      <dgm:prSet presAssocID="{0023CD3A-87D4-4E54-ACE2-52307561E677}" presName="connTx" presStyleLbl="parChTrans1D4" presStyleIdx="2" presStyleCnt="6"/>
      <dgm:spPr/>
    </dgm:pt>
    <dgm:pt modelId="{64B01E64-1563-485C-96A7-826736843FA8}" type="pres">
      <dgm:prSet presAssocID="{707A2B1D-B075-4089-89C6-7D2AF99E97E2}" presName="root2" presStyleCnt="0"/>
      <dgm:spPr/>
    </dgm:pt>
    <dgm:pt modelId="{314F0A0F-B0F4-4AB8-9E4D-177EE4377C48}" type="pres">
      <dgm:prSet presAssocID="{707A2B1D-B075-4089-89C6-7D2AF99E97E2}" presName="LevelTwoTextNode" presStyleLbl="node4" presStyleIdx="2" presStyleCnt="6">
        <dgm:presLayoutVars>
          <dgm:chPref val="3"/>
        </dgm:presLayoutVars>
      </dgm:prSet>
      <dgm:spPr/>
    </dgm:pt>
    <dgm:pt modelId="{31DA2049-AB01-457E-8845-61DDF069CBF0}" type="pres">
      <dgm:prSet presAssocID="{707A2B1D-B075-4089-89C6-7D2AF99E97E2}" presName="level3hierChild" presStyleCnt="0"/>
      <dgm:spPr/>
    </dgm:pt>
    <dgm:pt modelId="{29F6B0F6-340E-4B69-8238-3C66A528E081}" type="pres">
      <dgm:prSet presAssocID="{3F12DC3E-AEED-45F7-92B9-96723CFCBDD5}" presName="conn2-1" presStyleLbl="parChTrans1D3" presStyleIdx="3" presStyleCnt="6"/>
      <dgm:spPr/>
    </dgm:pt>
    <dgm:pt modelId="{47B0E1BC-E044-4688-91B0-5F358EED38A1}" type="pres">
      <dgm:prSet presAssocID="{3F12DC3E-AEED-45F7-92B9-96723CFCBDD5}" presName="connTx" presStyleLbl="parChTrans1D3" presStyleIdx="3" presStyleCnt="6"/>
      <dgm:spPr/>
    </dgm:pt>
    <dgm:pt modelId="{47264ABA-9C50-48CD-A1A1-6F225D78CCF4}" type="pres">
      <dgm:prSet presAssocID="{7F0506A5-7D7E-41D2-9085-183C1999A33D}" presName="root2" presStyleCnt="0"/>
      <dgm:spPr/>
    </dgm:pt>
    <dgm:pt modelId="{84FC3B77-C0CE-4D50-9B0F-05779A0F80B4}" type="pres">
      <dgm:prSet presAssocID="{7F0506A5-7D7E-41D2-9085-183C1999A33D}" presName="LevelTwoTextNode" presStyleLbl="node3" presStyleIdx="3" presStyleCnt="6">
        <dgm:presLayoutVars>
          <dgm:chPref val="3"/>
        </dgm:presLayoutVars>
      </dgm:prSet>
      <dgm:spPr/>
    </dgm:pt>
    <dgm:pt modelId="{4AEE3386-2E08-4DAF-B7A9-F64B650E3799}" type="pres">
      <dgm:prSet presAssocID="{7F0506A5-7D7E-41D2-9085-183C1999A33D}" presName="level3hierChild" presStyleCnt="0"/>
      <dgm:spPr/>
    </dgm:pt>
    <dgm:pt modelId="{384D56E0-AF46-4DAB-9FBC-1296DCDA06C2}" type="pres">
      <dgm:prSet presAssocID="{0ADC6DD5-7725-43E2-A6C5-55B4D4887917}" presName="conn2-1" presStyleLbl="parChTrans1D4" presStyleIdx="3" presStyleCnt="6"/>
      <dgm:spPr/>
    </dgm:pt>
    <dgm:pt modelId="{4593357A-D45C-49A1-9ABD-DB083E50EF24}" type="pres">
      <dgm:prSet presAssocID="{0ADC6DD5-7725-43E2-A6C5-55B4D4887917}" presName="connTx" presStyleLbl="parChTrans1D4" presStyleIdx="3" presStyleCnt="6"/>
      <dgm:spPr/>
    </dgm:pt>
    <dgm:pt modelId="{88CF4EEB-841E-4581-928E-CFE55B135083}" type="pres">
      <dgm:prSet presAssocID="{A110E454-4120-4B6D-9CB6-27E72279093F}" presName="root2" presStyleCnt="0"/>
      <dgm:spPr/>
    </dgm:pt>
    <dgm:pt modelId="{96B0EFC5-F307-4FE1-B240-02F16F0777EF}" type="pres">
      <dgm:prSet presAssocID="{A110E454-4120-4B6D-9CB6-27E72279093F}" presName="LevelTwoTextNode" presStyleLbl="node4" presStyleIdx="3" presStyleCnt="6">
        <dgm:presLayoutVars>
          <dgm:chPref val="3"/>
        </dgm:presLayoutVars>
      </dgm:prSet>
      <dgm:spPr/>
    </dgm:pt>
    <dgm:pt modelId="{571F74A3-B453-4E66-8D99-6BEBB0A14765}" type="pres">
      <dgm:prSet presAssocID="{A110E454-4120-4B6D-9CB6-27E72279093F}" presName="level3hierChild" presStyleCnt="0"/>
      <dgm:spPr/>
    </dgm:pt>
    <dgm:pt modelId="{010210AA-9CCC-4F01-9A0E-06ACEDBA421E}" type="pres">
      <dgm:prSet presAssocID="{FE4B45F1-0738-4942-AF98-D323CC721078}" presName="conn2-1" presStyleLbl="parChTrans1D3" presStyleIdx="4" presStyleCnt="6"/>
      <dgm:spPr/>
    </dgm:pt>
    <dgm:pt modelId="{3C78A553-2F9D-4BFC-8DBD-42D51F04EE06}" type="pres">
      <dgm:prSet presAssocID="{FE4B45F1-0738-4942-AF98-D323CC721078}" presName="connTx" presStyleLbl="parChTrans1D3" presStyleIdx="4" presStyleCnt="6"/>
      <dgm:spPr/>
    </dgm:pt>
    <dgm:pt modelId="{18BC8A92-3B33-483E-9B77-37900F318E2A}" type="pres">
      <dgm:prSet presAssocID="{D74D54E4-0DEB-459C-B6EE-4165D5D293AA}" presName="root2" presStyleCnt="0"/>
      <dgm:spPr/>
    </dgm:pt>
    <dgm:pt modelId="{4A9EE8D6-67D0-4899-A207-C37C44241A49}" type="pres">
      <dgm:prSet presAssocID="{D74D54E4-0DEB-459C-B6EE-4165D5D293AA}" presName="LevelTwoTextNode" presStyleLbl="node3" presStyleIdx="4" presStyleCnt="6">
        <dgm:presLayoutVars>
          <dgm:chPref val="3"/>
        </dgm:presLayoutVars>
      </dgm:prSet>
      <dgm:spPr/>
    </dgm:pt>
    <dgm:pt modelId="{C028572B-EFDA-4E41-B70C-C96064FFFFC7}" type="pres">
      <dgm:prSet presAssocID="{D74D54E4-0DEB-459C-B6EE-4165D5D293AA}" presName="level3hierChild" presStyleCnt="0"/>
      <dgm:spPr/>
    </dgm:pt>
    <dgm:pt modelId="{96354DFF-FBD6-4C43-9231-6C0C8A732143}" type="pres">
      <dgm:prSet presAssocID="{A1D9207C-9E97-404C-AFF9-E55A2F78918A}" presName="conn2-1" presStyleLbl="parChTrans1D4" presStyleIdx="4" presStyleCnt="6"/>
      <dgm:spPr/>
    </dgm:pt>
    <dgm:pt modelId="{C61FE36B-788C-45CD-8FB3-FA5C3C1591A4}" type="pres">
      <dgm:prSet presAssocID="{A1D9207C-9E97-404C-AFF9-E55A2F78918A}" presName="connTx" presStyleLbl="parChTrans1D4" presStyleIdx="4" presStyleCnt="6"/>
      <dgm:spPr/>
    </dgm:pt>
    <dgm:pt modelId="{EAC96F15-FD74-4E73-9311-12A086608BB4}" type="pres">
      <dgm:prSet presAssocID="{00EFCFFB-72A7-41A9-B9C2-126EB12B492E}" presName="root2" presStyleCnt="0"/>
      <dgm:spPr/>
    </dgm:pt>
    <dgm:pt modelId="{00E012B2-D8CC-4D58-95DD-16E66101BFA5}" type="pres">
      <dgm:prSet presAssocID="{00EFCFFB-72A7-41A9-B9C2-126EB12B492E}" presName="LevelTwoTextNode" presStyleLbl="node4" presStyleIdx="4" presStyleCnt="6">
        <dgm:presLayoutVars>
          <dgm:chPref val="3"/>
        </dgm:presLayoutVars>
      </dgm:prSet>
      <dgm:spPr/>
    </dgm:pt>
    <dgm:pt modelId="{E91DFC67-F733-40F6-8EBC-358292CF80EA}" type="pres">
      <dgm:prSet presAssocID="{00EFCFFB-72A7-41A9-B9C2-126EB12B492E}" presName="level3hierChild" presStyleCnt="0"/>
      <dgm:spPr/>
    </dgm:pt>
    <dgm:pt modelId="{A98AEAAF-D808-4C18-9D50-CAAF314AA90E}" type="pres">
      <dgm:prSet presAssocID="{08190FB0-AD0F-4B90-8B6B-3833521DFA84}" presName="conn2-1" presStyleLbl="parChTrans1D3" presStyleIdx="5" presStyleCnt="6"/>
      <dgm:spPr/>
    </dgm:pt>
    <dgm:pt modelId="{4D13DC7A-5452-4B59-B710-2324F0BDB6BC}" type="pres">
      <dgm:prSet presAssocID="{08190FB0-AD0F-4B90-8B6B-3833521DFA84}" presName="connTx" presStyleLbl="parChTrans1D3" presStyleIdx="5" presStyleCnt="6"/>
      <dgm:spPr/>
    </dgm:pt>
    <dgm:pt modelId="{71A5FD79-2493-4600-994A-414AEA4D4B5F}" type="pres">
      <dgm:prSet presAssocID="{DF882A1D-8811-492E-874E-AE72A63F768F}" presName="root2" presStyleCnt="0"/>
      <dgm:spPr/>
    </dgm:pt>
    <dgm:pt modelId="{6D2E898B-D172-4BB1-93D8-FE234E347CDC}" type="pres">
      <dgm:prSet presAssocID="{DF882A1D-8811-492E-874E-AE72A63F768F}" presName="LevelTwoTextNode" presStyleLbl="node3" presStyleIdx="5" presStyleCnt="6">
        <dgm:presLayoutVars>
          <dgm:chPref val="3"/>
        </dgm:presLayoutVars>
      </dgm:prSet>
      <dgm:spPr/>
    </dgm:pt>
    <dgm:pt modelId="{8AC2ACD8-68E1-4EEA-857C-E354D3FC4E05}" type="pres">
      <dgm:prSet presAssocID="{DF882A1D-8811-492E-874E-AE72A63F768F}" presName="level3hierChild" presStyleCnt="0"/>
      <dgm:spPr/>
    </dgm:pt>
    <dgm:pt modelId="{1028046C-A057-4CD9-9737-D40517921C7C}" type="pres">
      <dgm:prSet presAssocID="{1C010F25-F40D-435D-9989-23E00A7FA22D}" presName="conn2-1" presStyleLbl="parChTrans1D4" presStyleIdx="5" presStyleCnt="6"/>
      <dgm:spPr/>
    </dgm:pt>
    <dgm:pt modelId="{2ABD7C81-3605-4DA3-89A2-3B993BD436A0}" type="pres">
      <dgm:prSet presAssocID="{1C010F25-F40D-435D-9989-23E00A7FA22D}" presName="connTx" presStyleLbl="parChTrans1D4" presStyleIdx="5" presStyleCnt="6"/>
      <dgm:spPr/>
    </dgm:pt>
    <dgm:pt modelId="{D034C9CD-A288-4DEC-82EA-DA337FBCF085}" type="pres">
      <dgm:prSet presAssocID="{079A390B-D67E-4255-8F26-A2F5701BAC8C}" presName="root2" presStyleCnt="0"/>
      <dgm:spPr/>
    </dgm:pt>
    <dgm:pt modelId="{515BF1AF-E046-4F37-9D0E-75C1247FEB1E}" type="pres">
      <dgm:prSet presAssocID="{079A390B-D67E-4255-8F26-A2F5701BAC8C}" presName="LevelTwoTextNode" presStyleLbl="node4" presStyleIdx="5" presStyleCnt="6">
        <dgm:presLayoutVars>
          <dgm:chPref val="3"/>
        </dgm:presLayoutVars>
      </dgm:prSet>
      <dgm:spPr/>
    </dgm:pt>
    <dgm:pt modelId="{AAE6ABAF-5086-46B5-BE0F-E2D283C920E4}" type="pres">
      <dgm:prSet presAssocID="{079A390B-D67E-4255-8F26-A2F5701BAC8C}" presName="level3hierChild" presStyleCnt="0"/>
      <dgm:spPr/>
    </dgm:pt>
  </dgm:ptLst>
  <dgm:cxnLst>
    <dgm:cxn modelId="{C81C3400-7C9C-4EED-8FBD-BA4505C3B3D0}" type="presOf" srcId="{A1D9207C-9E97-404C-AFF9-E55A2F78918A}" destId="{96354DFF-FBD6-4C43-9231-6C0C8A732143}" srcOrd="0" destOrd="0" presId="urn:microsoft.com/office/officeart/2005/8/layout/hierarchy2"/>
    <dgm:cxn modelId="{ED5AE401-D54A-400C-BF41-7B4C095CE05E}" srcId="{B086D025-3DAD-4570-8BBD-18FE833A937F}" destId="{46AB0E1B-A9BB-44C7-8C8C-E9FF196D2B6A}" srcOrd="0" destOrd="0" parTransId="{63C8FD2C-3922-47E2-9763-2E5915BDF33E}" sibTransId="{C3A234CA-3ECE-4FC3-BAD0-D0015AF0F06E}"/>
    <dgm:cxn modelId="{590B1803-18A1-4FF9-A494-C8725D3ED6D9}" type="presOf" srcId="{3F12DC3E-AEED-45F7-92B9-96723CFCBDD5}" destId="{29F6B0F6-340E-4B69-8238-3C66A528E081}" srcOrd="0" destOrd="0" presId="urn:microsoft.com/office/officeart/2005/8/layout/hierarchy2"/>
    <dgm:cxn modelId="{26E72C03-855F-4347-86A3-8ED619F94DED}" type="presOf" srcId="{0023CD3A-87D4-4E54-ACE2-52307561E677}" destId="{C1558BCD-E5AF-4BA0-9514-D639FD4F113E}" srcOrd="0" destOrd="0" presId="urn:microsoft.com/office/officeart/2005/8/layout/hierarchy2"/>
    <dgm:cxn modelId="{261E3707-5589-465F-A6DF-51E708221EAF}" type="presOf" srcId="{0ADC6DD5-7725-43E2-A6C5-55B4D4887917}" destId="{384D56E0-AF46-4DAB-9FBC-1296DCDA06C2}" srcOrd="0" destOrd="0" presId="urn:microsoft.com/office/officeart/2005/8/layout/hierarchy2"/>
    <dgm:cxn modelId="{6F59080C-C4EA-4E32-9DB8-FE64ADC250F4}" type="presOf" srcId="{5EC7883A-0674-4DC2-99D5-848F5CBA3AED}" destId="{E1854DCC-ECF2-4916-9E24-DBD147D2431E}" srcOrd="0" destOrd="0" presId="urn:microsoft.com/office/officeart/2005/8/layout/hierarchy2"/>
    <dgm:cxn modelId="{BDB43314-7C3D-4D4C-8688-8B42CB9871DE}" srcId="{46AB0E1B-A9BB-44C7-8C8C-E9FF196D2B6A}" destId="{C456624C-DE5C-48D6-9485-8E3774E05F32}" srcOrd="0" destOrd="0" parTransId="{5EC7883A-0674-4DC2-99D5-848F5CBA3AED}" sibTransId="{4FED749C-3AA6-4878-9504-08A135682F21}"/>
    <dgm:cxn modelId="{AD211D1B-3CA1-4415-96BA-5F5012224A68}" srcId="{C456624C-DE5C-48D6-9485-8E3774E05F32}" destId="{EC6D9E1F-7DC8-4FF0-9EE1-0EB37F501D8F}" srcOrd="0" destOrd="0" parTransId="{5E3AF487-D3E8-4F4A-BABD-40099E53C078}" sibTransId="{D1965B51-F448-42A7-87B9-DEEFAE2BBE94}"/>
    <dgm:cxn modelId="{2B4CA51F-9030-4A4F-9AA1-52070E6E7E93}" type="presOf" srcId="{5E3AF487-D3E8-4F4A-BABD-40099E53C078}" destId="{B71E213C-B32F-4F70-B617-5EA6213C30FF}" srcOrd="0" destOrd="0" presId="urn:microsoft.com/office/officeart/2005/8/layout/hierarchy2"/>
    <dgm:cxn modelId="{FBAC3529-FE23-4C0B-B775-0CE82D38B942}" type="presOf" srcId="{1C010F25-F40D-435D-9989-23E00A7FA22D}" destId="{1028046C-A057-4CD9-9737-D40517921C7C}" srcOrd="0" destOrd="0" presId="urn:microsoft.com/office/officeart/2005/8/layout/hierarchy2"/>
    <dgm:cxn modelId="{613CE02E-4A3B-4CCA-97A4-1BD5DD3439F5}" type="presOf" srcId="{A1D9207C-9E97-404C-AFF9-E55A2F78918A}" destId="{C61FE36B-788C-45CD-8FB3-FA5C3C1591A4}" srcOrd="1" destOrd="0" presId="urn:microsoft.com/office/officeart/2005/8/layout/hierarchy2"/>
    <dgm:cxn modelId="{4C72E234-9FC4-470B-A7CC-390BE9EA3765}" type="presOf" srcId="{04FEB95E-675B-4CB0-9FAF-3618858A216D}" destId="{45DC8501-70F7-46BE-BC12-ED86340E7B84}" srcOrd="0" destOrd="0" presId="urn:microsoft.com/office/officeart/2005/8/layout/hierarchy2"/>
    <dgm:cxn modelId="{91273937-06B9-43BD-BE11-EC89962ACD8E}" srcId="{46AB0E1B-A9BB-44C7-8C8C-E9FF196D2B6A}" destId="{7F0506A5-7D7E-41D2-9085-183C1999A33D}" srcOrd="3" destOrd="0" parTransId="{3F12DC3E-AEED-45F7-92B9-96723CFCBDD5}" sibTransId="{B2D66316-1137-4D27-B559-1722FF1BEF75}"/>
    <dgm:cxn modelId="{F4C80240-4AD3-422C-BBCC-532AF4CB0AF1}" type="presOf" srcId="{A110E454-4120-4B6D-9CB6-27E72279093F}" destId="{96B0EFC5-F307-4FE1-B240-02F16F0777EF}" srcOrd="0" destOrd="0" presId="urn:microsoft.com/office/officeart/2005/8/layout/hierarchy2"/>
    <dgm:cxn modelId="{69F18F5D-93CD-44AC-904D-B538EE161B28}" type="presOf" srcId="{63C8FD2C-3922-47E2-9763-2E5915BDF33E}" destId="{5D161CB1-D1DE-4549-8F12-095097F3FF25}" srcOrd="0" destOrd="0" presId="urn:microsoft.com/office/officeart/2005/8/layout/hierarchy2"/>
    <dgm:cxn modelId="{7B17F25D-9367-495A-95FC-26B0F371692C}" srcId="{46AB0E1B-A9BB-44C7-8C8C-E9FF196D2B6A}" destId="{DF882A1D-8811-492E-874E-AE72A63F768F}" srcOrd="5" destOrd="0" parTransId="{08190FB0-AD0F-4B90-8B6B-3833521DFA84}" sibTransId="{7DF475B3-3A55-45F5-89AD-2D2B5C479152}"/>
    <dgm:cxn modelId="{4E51815E-B551-47AB-A6F1-733859253296}" type="presOf" srcId="{B70A2E14-B1AD-4536-9635-1B5FC34B7711}" destId="{F0C9FD2D-A2D8-4B22-9A53-A7B434C3D2CF}" srcOrd="1" destOrd="0" presId="urn:microsoft.com/office/officeart/2005/8/layout/hierarchy2"/>
    <dgm:cxn modelId="{7621975E-30AC-44D0-B062-1DB6D523F1F1}" type="presOf" srcId="{B086D025-3DAD-4570-8BBD-18FE833A937F}" destId="{327F17F7-66D6-479E-939A-E33F6CFCD6AB}" srcOrd="0" destOrd="0" presId="urn:microsoft.com/office/officeart/2005/8/layout/hierarchy2"/>
    <dgm:cxn modelId="{6F2E9143-7BCD-4F60-A307-F75DFBD4880A}" type="presOf" srcId="{1C010F25-F40D-435D-9989-23E00A7FA22D}" destId="{2ABD7C81-3605-4DA3-89A2-3B993BD436A0}" srcOrd="1" destOrd="0" presId="urn:microsoft.com/office/officeart/2005/8/layout/hierarchy2"/>
    <dgm:cxn modelId="{2074F844-003F-4E3D-A6E1-923C4D41E523}" type="presOf" srcId="{800C03AD-1E57-40C7-B43D-0A38507C1D9D}" destId="{CBE2A10D-4731-47B9-A9AD-4A41D031A2E4}" srcOrd="1" destOrd="0" presId="urn:microsoft.com/office/officeart/2005/8/layout/hierarchy2"/>
    <dgm:cxn modelId="{0E376645-4E04-413B-A0A0-FC90485F4A3F}" type="presOf" srcId="{A16FABF8-3C4A-4351-B501-3E7AA5FA6A1C}" destId="{C16EF88A-49B4-4C04-AE1B-C0646E0812C4}" srcOrd="1" destOrd="0" presId="urn:microsoft.com/office/officeart/2005/8/layout/hierarchy2"/>
    <dgm:cxn modelId="{90E68965-D1EC-4640-B139-6512C08EC3D6}" type="presOf" srcId="{0023CD3A-87D4-4E54-ACE2-52307561E677}" destId="{745D67A6-6B41-4793-B64B-B9799B4EDF7A}" srcOrd="1" destOrd="0" presId="urn:microsoft.com/office/officeart/2005/8/layout/hierarchy2"/>
    <dgm:cxn modelId="{AF2CA346-2BD4-42A4-B44A-D7331E35FCF5}" type="presOf" srcId="{5E3AF487-D3E8-4F4A-BABD-40099E53C078}" destId="{7ABC5F2A-9731-489A-B5F8-9DBCF30EF487}" srcOrd="1" destOrd="0" presId="urn:microsoft.com/office/officeart/2005/8/layout/hierarchy2"/>
    <dgm:cxn modelId="{D7E71E68-74EE-4E2F-A07A-CDBAF112424D}" type="presOf" srcId="{63C8FD2C-3922-47E2-9763-2E5915BDF33E}" destId="{FEA68089-1D9E-45CB-A750-C2E4A12B1163}" srcOrd="1" destOrd="0" presId="urn:microsoft.com/office/officeart/2005/8/layout/hierarchy2"/>
    <dgm:cxn modelId="{5C17D948-72C2-462E-A8A5-C1D232D2BF1B}" type="presOf" srcId="{7F0506A5-7D7E-41D2-9085-183C1999A33D}" destId="{84FC3B77-C0CE-4D50-9B0F-05779A0F80B4}" srcOrd="0" destOrd="0" presId="urn:microsoft.com/office/officeart/2005/8/layout/hierarchy2"/>
    <dgm:cxn modelId="{DB17F449-3ADC-4D24-A570-7A757EDCD849}" type="presOf" srcId="{3F12DC3E-AEED-45F7-92B9-96723CFCBDD5}" destId="{47B0E1BC-E044-4688-91B0-5F358EED38A1}" srcOrd="1" destOrd="0" presId="urn:microsoft.com/office/officeart/2005/8/layout/hierarchy2"/>
    <dgm:cxn modelId="{3F8FBF4A-8408-4C2E-BD8C-BAC292AC369A}" type="presOf" srcId="{0ADC6DD5-7725-43E2-A6C5-55B4D4887917}" destId="{4593357A-D45C-49A1-9ABD-DB083E50EF24}" srcOrd="1" destOrd="0" presId="urn:microsoft.com/office/officeart/2005/8/layout/hierarchy2"/>
    <dgm:cxn modelId="{BD18E550-102B-42C9-ACDC-FD9C7724AACA}" type="presOf" srcId="{FE4B45F1-0738-4942-AF98-D323CC721078}" destId="{010210AA-9CCC-4F01-9A0E-06ACEDBA421E}" srcOrd="0" destOrd="0" presId="urn:microsoft.com/office/officeart/2005/8/layout/hierarchy2"/>
    <dgm:cxn modelId="{251C0D59-2AAB-4EE1-A59A-D17D28DFDB25}" type="presOf" srcId="{EC6D9E1F-7DC8-4FF0-9EE1-0EB37F501D8F}" destId="{BB5B3AEC-6E11-40A7-89A3-D2A27852307B}" srcOrd="0" destOrd="0" presId="urn:microsoft.com/office/officeart/2005/8/layout/hierarchy2"/>
    <dgm:cxn modelId="{573BD359-C7BC-45D7-9896-9A2BE7FAAC9D}" srcId="{46AB0E1B-A9BB-44C7-8C8C-E9FF196D2B6A}" destId="{92A9F77B-2DA4-4E60-980D-4042F72A5868}" srcOrd="2" destOrd="0" parTransId="{A16FABF8-3C4A-4351-B501-3E7AA5FA6A1C}" sibTransId="{ADF42DCF-D610-440C-B366-1A1FCBF82EB3}"/>
    <dgm:cxn modelId="{640B705A-5360-43E7-AE67-79334BA00A47}" type="presOf" srcId="{33612A7C-7D06-4EFA-A70B-EFCA04ADB09D}" destId="{84605146-C674-4D93-ADE6-C2C788EC0EED}" srcOrd="0" destOrd="0" presId="urn:microsoft.com/office/officeart/2005/8/layout/hierarchy2"/>
    <dgm:cxn modelId="{5C50E880-9ECE-4598-A0B3-BF37EBC8102D}" srcId="{DF882A1D-8811-492E-874E-AE72A63F768F}" destId="{079A390B-D67E-4255-8F26-A2F5701BAC8C}" srcOrd="0" destOrd="0" parTransId="{1C010F25-F40D-435D-9989-23E00A7FA22D}" sibTransId="{1326FA84-0D88-4F70-BEBF-A2FE66D75886}"/>
    <dgm:cxn modelId="{BD0CD382-4678-409F-9096-F57B677A1847}" type="presOf" srcId="{C456624C-DE5C-48D6-9485-8E3774E05F32}" destId="{EB95F49D-4405-4487-9B79-ECFEBCE10587}" srcOrd="0" destOrd="0" presId="urn:microsoft.com/office/officeart/2005/8/layout/hierarchy2"/>
    <dgm:cxn modelId="{8DB29889-F653-4241-AF92-B68A649E2B31}" type="presOf" srcId="{46AB0E1B-A9BB-44C7-8C8C-E9FF196D2B6A}" destId="{3D1466BA-AF1C-48E4-98C2-22727BB1052E}" srcOrd="0" destOrd="0" presId="urn:microsoft.com/office/officeart/2005/8/layout/hierarchy2"/>
    <dgm:cxn modelId="{450BF589-CDFB-457F-8A5F-800B080AB175}" srcId="{B3A93744-68BF-4055-92F0-301E6157C9B9}" destId="{04FEB95E-675B-4CB0-9FAF-3618858A216D}" srcOrd="0" destOrd="0" parTransId="{B70A2E14-B1AD-4536-9635-1B5FC34B7711}" sibTransId="{B00FCC53-E54E-435F-BFCB-8CD8914D435A}"/>
    <dgm:cxn modelId="{6BBEC492-7573-4CBD-93F2-03CFE4D4027F}" type="presOf" srcId="{A16FABF8-3C4A-4351-B501-3E7AA5FA6A1C}" destId="{833C3ECF-A02C-4D31-8D59-C13FB3644D83}" srcOrd="0" destOrd="0" presId="urn:microsoft.com/office/officeart/2005/8/layout/hierarchy2"/>
    <dgm:cxn modelId="{8AE79E97-5ECC-4574-B4C4-82E0F9FCD95E}" type="presOf" srcId="{08190FB0-AD0F-4B90-8B6B-3833521DFA84}" destId="{A98AEAAF-D808-4C18-9D50-CAAF314AA90E}" srcOrd="0" destOrd="0" presId="urn:microsoft.com/office/officeart/2005/8/layout/hierarchy2"/>
    <dgm:cxn modelId="{AF5BCF97-54C2-4C2D-9EAC-BBDF1DA7C101}" srcId="{92A9F77B-2DA4-4E60-980D-4042F72A5868}" destId="{707A2B1D-B075-4089-89C6-7D2AF99E97E2}" srcOrd="0" destOrd="0" parTransId="{0023CD3A-87D4-4E54-ACE2-52307561E677}" sibTransId="{149B1BA8-97AF-49EB-87F0-191A19AC46CC}"/>
    <dgm:cxn modelId="{7EC49499-EFDB-4367-8CB5-3B751D3CAF4D}" type="presOf" srcId="{00EFCFFB-72A7-41A9-B9C2-126EB12B492E}" destId="{00E012B2-D8CC-4D58-95DD-16E66101BFA5}" srcOrd="0" destOrd="0" presId="urn:microsoft.com/office/officeart/2005/8/layout/hierarchy2"/>
    <dgm:cxn modelId="{6741169A-8739-4D15-99E4-40C191748721}" srcId="{33612A7C-7D06-4EFA-A70B-EFCA04ADB09D}" destId="{B086D025-3DAD-4570-8BBD-18FE833A937F}" srcOrd="0" destOrd="0" parTransId="{473DB878-207D-4A24-AB94-E83895E7FE08}" sibTransId="{D58FF436-BB4C-46E6-AFFE-DF7E0F963965}"/>
    <dgm:cxn modelId="{EEF523AF-0913-4B74-AE8E-EDCE22A84B5D}" srcId="{46AB0E1B-A9BB-44C7-8C8C-E9FF196D2B6A}" destId="{B3A93744-68BF-4055-92F0-301E6157C9B9}" srcOrd="1" destOrd="0" parTransId="{800C03AD-1E57-40C7-B43D-0A38507C1D9D}" sibTransId="{45A1E98B-BC2D-4380-84A4-B44536552944}"/>
    <dgm:cxn modelId="{B73F72B0-4148-4530-98C1-EE2FC5E08F3E}" type="presOf" srcId="{B3A93744-68BF-4055-92F0-301E6157C9B9}" destId="{791F0A7E-682B-48A8-8B89-E81B3D605622}" srcOrd="0" destOrd="0" presId="urn:microsoft.com/office/officeart/2005/8/layout/hierarchy2"/>
    <dgm:cxn modelId="{25736FB2-8334-4D15-A73C-FAB18B7866D9}" srcId="{7F0506A5-7D7E-41D2-9085-183C1999A33D}" destId="{A110E454-4120-4B6D-9CB6-27E72279093F}" srcOrd="0" destOrd="0" parTransId="{0ADC6DD5-7725-43E2-A6C5-55B4D4887917}" sibTransId="{55B3C826-E350-4A30-8016-B5AC7793FA5D}"/>
    <dgm:cxn modelId="{21C98BBA-67CA-4019-89AF-A826E0C3C790}" type="presOf" srcId="{707A2B1D-B075-4089-89C6-7D2AF99E97E2}" destId="{314F0A0F-B0F4-4AB8-9E4D-177EE4377C48}" srcOrd="0" destOrd="0" presId="urn:microsoft.com/office/officeart/2005/8/layout/hierarchy2"/>
    <dgm:cxn modelId="{9F6215BE-9A37-48D1-B72C-85D8ED314119}" type="presOf" srcId="{800C03AD-1E57-40C7-B43D-0A38507C1D9D}" destId="{54676B53-9C48-4351-B4D2-B5A726C0C7BF}" srcOrd="0" destOrd="0" presId="urn:microsoft.com/office/officeart/2005/8/layout/hierarchy2"/>
    <dgm:cxn modelId="{8F0C0BC3-005D-4BB5-A317-1BF80E6A0230}" type="presOf" srcId="{5EC7883A-0674-4DC2-99D5-848F5CBA3AED}" destId="{A3CB1745-286E-40EE-9705-1245CE09DBFA}" srcOrd="1" destOrd="0" presId="urn:microsoft.com/office/officeart/2005/8/layout/hierarchy2"/>
    <dgm:cxn modelId="{BA0222E0-35E9-4FB4-8325-7B914E37E2EC}" srcId="{46AB0E1B-A9BB-44C7-8C8C-E9FF196D2B6A}" destId="{D74D54E4-0DEB-459C-B6EE-4165D5D293AA}" srcOrd="4" destOrd="0" parTransId="{FE4B45F1-0738-4942-AF98-D323CC721078}" sibTransId="{44220505-BC7E-47D9-A6E5-A5B601B0545D}"/>
    <dgm:cxn modelId="{937A01E2-7B43-4F8E-A979-2388B2D98D21}" type="presOf" srcId="{DF882A1D-8811-492E-874E-AE72A63F768F}" destId="{6D2E898B-D172-4BB1-93D8-FE234E347CDC}" srcOrd="0" destOrd="0" presId="urn:microsoft.com/office/officeart/2005/8/layout/hierarchy2"/>
    <dgm:cxn modelId="{286DCDE8-D7E1-4CFD-8FCA-24343115890C}" type="presOf" srcId="{92A9F77B-2DA4-4E60-980D-4042F72A5868}" destId="{1E0F5928-8BF6-4FAB-B77F-F5AF730AF853}" srcOrd="0" destOrd="0" presId="urn:microsoft.com/office/officeart/2005/8/layout/hierarchy2"/>
    <dgm:cxn modelId="{D49759E9-9BE2-4025-B29A-A33C9CF6EBEE}" srcId="{D74D54E4-0DEB-459C-B6EE-4165D5D293AA}" destId="{00EFCFFB-72A7-41A9-B9C2-126EB12B492E}" srcOrd="0" destOrd="0" parTransId="{A1D9207C-9E97-404C-AFF9-E55A2F78918A}" sibTransId="{820F0368-8B94-4553-AF8E-BD54AED28C65}"/>
    <dgm:cxn modelId="{BA09D1EC-56C5-4CC0-95FF-5DA823F49440}" type="presOf" srcId="{B70A2E14-B1AD-4536-9635-1B5FC34B7711}" destId="{DA878289-B924-42B8-B9ED-6565AE71E1BC}" srcOrd="0" destOrd="0" presId="urn:microsoft.com/office/officeart/2005/8/layout/hierarchy2"/>
    <dgm:cxn modelId="{FDC14FED-9DCA-4648-AB76-D9D912CA0AEC}" type="presOf" srcId="{08190FB0-AD0F-4B90-8B6B-3833521DFA84}" destId="{4D13DC7A-5452-4B59-B710-2324F0BDB6BC}" srcOrd="1" destOrd="0" presId="urn:microsoft.com/office/officeart/2005/8/layout/hierarchy2"/>
    <dgm:cxn modelId="{74F1ADF0-08A9-446F-BDF7-D5902EFD2CA4}" type="presOf" srcId="{D74D54E4-0DEB-459C-B6EE-4165D5D293AA}" destId="{4A9EE8D6-67D0-4899-A207-C37C44241A49}" srcOrd="0" destOrd="0" presId="urn:microsoft.com/office/officeart/2005/8/layout/hierarchy2"/>
    <dgm:cxn modelId="{B322D4F3-F47F-4ECB-893E-E784A39B06E4}" type="presOf" srcId="{FE4B45F1-0738-4942-AF98-D323CC721078}" destId="{3C78A553-2F9D-4BFC-8DBD-42D51F04EE06}" srcOrd="1" destOrd="0" presId="urn:microsoft.com/office/officeart/2005/8/layout/hierarchy2"/>
    <dgm:cxn modelId="{12764DFA-1E52-42F4-B6D9-54FE142043C3}" type="presOf" srcId="{079A390B-D67E-4255-8F26-A2F5701BAC8C}" destId="{515BF1AF-E046-4F37-9D0E-75C1247FEB1E}" srcOrd="0" destOrd="0" presId="urn:microsoft.com/office/officeart/2005/8/layout/hierarchy2"/>
    <dgm:cxn modelId="{42CE183F-7331-4683-919C-1E9D5D4BEFBC}" type="presParOf" srcId="{84605146-C674-4D93-ADE6-C2C788EC0EED}" destId="{F284264D-F9EE-4DFE-A06B-F100729575D1}" srcOrd="0" destOrd="0" presId="urn:microsoft.com/office/officeart/2005/8/layout/hierarchy2"/>
    <dgm:cxn modelId="{C82F64A9-6AE2-4B12-B91B-2AD31EBBE3C1}" type="presParOf" srcId="{F284264D-F9EE-4DFE-A06B-F100729575D1}" destId="{327F17F7-66D6-479E-939A-E33F6CFCD6AB}" srcOrd="0" destOrd="0" presId="urn:microsoft.com/office/officeart/2005/8/layout/hierarchy2"/>
    <dgm:cxn modelId="{1DAF68F2-59BD-4EED-87E6-032F9F6EA99A}" type="presParOf" srcId="{F284264D-F9EE-4DFE-A06B-F100729575D1}" destId="{774F5FF8-378D-45FE-934B-6F83B9743FC4}" srcOrd="1" destOrd="0" presId="urn:microsoft.com/office/officeart/2005/8/layout/hierarchy2"/>
    <dgm:cxn modelId="{E2BAB5A5-27DF-4E6C-9BD0-5FF4984B3E3D}" type="presParOf" srcId="{774F5FF8-378D-45FE-934B-6F83B9743FC4}" destId="{5D161CB1-D1DE-4549-8F12-095097F3FF25}" srcOrd="0" destOrd="0" presId="urn:microsoft.com/office/officeart/2005/8/layout/hierarchy2"/>
    <dgm:cxn modelId="{C5272DAE-4DFB-43AB-9628-DF348163858B}" type="presParOf" srcId="{5D161CB1-D1DE-4549-8F12-095097F3FF25}" destId="{FEA68089-1D9E-45CB-A750-C2E4A12B1163}" srcOrd="0" destOrd="0" presId="urn:microsoft.com/office/officeart/2005/8/layout/hierarchy2"/>
    <dgm:cxn modelId="{B9334B0D-0A60-4650-9620-CAB499ACDEDD}" type="presParOf" srcId="{774F5FF8-378D-45FE-934B-6F83B9743FC4}" destId="{EEFE0DF8-D1B0-406D-A07D-C56E9E437729}" srcOrd="1" destOrd="0" presId="urn:microsoft.com/office/officeart/2005/8/layout/hierarchy2"/>
    <dgm:cxn modelId="{6DCB8E94-7781-4A54-8B5D-5AF6695D1E5D}" type="presParOf" srcId="{EEFE0DF8-D1B0-406D-A07D-C56E9E437729}" destId="{3D1466BA-AF1C-48E4-98C2-22727BB1052E}" srcOrd="0" destOrd="0" presId="urn:microsoft.com/office/officeart/2005/8/layout/hierarchy2"/>
    <dgm:cxn modelId="{B1C80FC9-07B4-404B-A4DE-1D1FAB8DB070}" type="presParOf" srcId="{EEFE0DF8-D1B0-406D-A07D-C56E9E437729}" destId="{2EFCED8E-500C-4068-8DAD-729F46BDC9C6}" srcOrd="1" destOrd="0" presId="urn:microsoft.com/office/officeart/2005/8/layout/hierarchy2"/>
    <dgm:cxn modelId="{5AE1CCA0-CD2C-4BA4-B4E7-C4D053D56755}" type="presParOf" srcId="{2EFCED8E-500C-4068-8DAD-729F46BDC9C6}" destId="{E1854DCC-ECF2-4916-9E24-DBD147D2431E}" srcOrd="0" destOrd="0" presId="urn:microsoft.com/office/officeart/2005/8/layout/hierarchy2"/>
    <dgm:cxn modelId="{3524A6BA-78FE-44B9-AD7F-736DA93CCFA7}" type="presParOf" srcId="{E1854DCC-ECF2-4916-9E24-DBD147D2431E}" destId="{A3CB1745-286E-40EE-9705-1245CE09DBFA}" srcOrd="0" destOrd="0" presId="urn:microsoft.com/office/officeart/2005/8/layout/hierarchy2"/>
    <dgm:cxn modelId="{EFB48AFF-6F59-4724-BD70-541566FD2D7F}" type="presParOf" srcId="{2EFCED8E-500C-4068-8DAD-729F46BDC9C6}" destId="{2BEE71C9-6539-45DD-94B7-EF22E9D0B2FD}" srcOrd="1" destOrd="0" presId="urn:microsoft.com/office/officeart/2005/8/layout/hierarchy2"/>
    <dgm:cxn modelId="{4CAD17A6-986C-4699-AA0C-A1BE859BF921}" type="presParOf" srcId="{2BEE71C9-6539-45DD-94B7-EF22E9D0B2FD}" destId="{EB95F49D-4405-4487-9B79-ECFEBCE10587}" srcOrd="0" destOrd="0" presId="urn:microsoft.com/office/officeart/2005/8/layout/hierarchy2"/>
    <dgm:cxn modelId="{C104F60A-8C5C-464D-8C96-81B54E4827BA}" type="presParOf" srcId="{2BEE71C9-6539-45DD-94B7-EF22E9D0B2FD}" destId="{2C9F369D-3F20-40D4-B321-61827EC3A34E}" srcOrd="1" destOrd="0" presId="urn:microsoft.com/office/officeart/2005/8/layout/hierarchy2"/>
    <dgm:cxn modelId="{8F3B0D02-508C-4814-86C9-EF320C21BD33}" type="presParOf" srcId="{2C9F369D-3F20-40D4-B321-61827EC3A34E}" destId="{B71E213C-B32F-4F70-B617-5EA6213C30FF}" srcOrd="0" destOrd="0" presId="urn:microsoft.com/office/officeart/2005/8/layout/hierarchy2"/>
    <dgm:cxn modelId="{BEA7A9C0-9587-4CAE-B348-B895D164028C}" type="presParOf" srcId="{B71E213C-B32F-4F70-B617-5EA6213C30FF}" destId="{7ABC5F2A-9731-489A-B5F8-9DBCF30EF487}" srcOrd="0" destOrd="0" presId="urn:microsoft.com/office/officeart/2005/8/layout/hierarchy2"/>
    <dgm:cxn modelId="{1CAFD2EC-FBE0-4BB0-8123-084650D35B3A}" type="presParOf" srcId="{2C9F369D-3F20-40D4-B321-61827EC3A34E}" destId="{B6FC5906-5D15-4B16-8042-999C8388258B}" srcOrd="1" destOrd="0" presId="urn:microsoft.com/office/officeart/2005/8/layout/hierarchy2"/>
    <dgm:cxn modelId="{D7E52981-7E50-4D9F-BB6F-63D5ADF27AFC}" type="presParOf" srcId="{B6FC5906-5D15-4B16-8042-999C8388258B}" destId="{BB5B3AEC-6E11-40A7-89A3-D2A27852307B}" srcOrd="0" destOrd="0" presId="urn:microsoft.com/office/officeart/2005/8/layout/hierarchy2"/>
    <dgm:cxn modelId="{B23D6491-7D33-4717-ADAF-A347068C04C1}" type="presParOf" srcId="{B6FC5906-5D15-4B16-8042-999C8388258B}" destId="{8B68DFC0-0F53-4EF4-9D93-C0B8DD1BE139}" srcOrd="1" destOrd="0" presId="urn:microsoft.com/office/officeart/2005/8/layout/hierarchy2"/>
    <dgm:cxn modelId="{D9A5CF21-05AA-4111-9CEF-70667722AEFC}" type="presParOf" srcId="{2EFCED8E-500C-4068-8DAD-729F46BDC9C6}" destId="{54676B53-9C48-4351-B4D2-B5A726C0C7BF}" srcOrd="2" destOrd="0" presId="urn:microsoft.com/office/officeart/2005/8/layout/hierarchy2"/>
    <dgm:cxn modelId="{CB715B54-F618-4536-8131-A4EC50BC715E}" type="presParOf" srcId="{54676B53-9C48-4351-B4D2-B5A726C0C7BF}" destId="{CBE2A10D-4731-47B9-A9AD-4A41D031A2E4}" srcOrd="0" destOrd="0" presId="urn:microsoft.com/office/officeart/2005/8/layout/hierarchy2"/>
    <dgm:cxn modelId="{B4889B98-FAA4-4088-ADD4-E11D4BBCE58C}" type="presParOf" srcId="{2EFCED8E-500C-4068-8DAD-729F46BDC9C6}" destId="{40BBB685-F741-416C-8861-5AAC9B8119F9}" srcOrd="3" destOrd="0" presId="urn:microsoft.com/office/officeart/2005/8/layout/hierarchy2"/>
    <dgm:cxn modelId="{BFC7044D-4DBC-465D-A7BB-013E4CDFB23E}" type="presParOf" srcId="{40BBB685-F741-416C-8861-5AAC9B8119F9}" destId="{791F0A7E-682B-48A8-8B89-E81B3D605622}" srcOrd="0" destOrd="0" presId="urn:microsoft.com/office/officeart/2005/8/layout/hierarchy2"/>
    <dgm:cxn modelId="{9957C9EA-0167-4529-9FEC-7C44AB0DB43E}" type="presParOf" srcId="{40BBB685-F741-416C-8861-5AAC9B8119F9}" destId="{3C736BC4-CD1C-4F3C-BD3C-B5E9038330A5}" srcOrd="1" destOrd="0" presId="urn:microsoft.com/office/officeart/2005/8/layout/hierarchy2"/>
    <dgm:cxn modelId="{899E648A-1165-4665-A6B5-41C17424345A}" type="presParOf" srcId="{3C736BC4-CD1C-4F3C-BD3C-B5E9038330A5}" destId="{DA878289-B924-42B8-B9ED-6565AE71E1BC}" srcOrd="0" destOrd="0" presId="urn:microsoft.com/office/officeart/2005/8/layout/hierarchy2"/>
    <dgm:cxn modelId="{4E297ED8-F146-46AC-8BD6-029B6F3A313D}" type="presParOf" srcId="{DA878289-B924-42B8-B9ED-6565AE71E1BC}" destId="{F0C9FD2D-A2D8-4B22-9A53-A7B434C3D2CF}" srcOrd="0" destOrd="0" presId="urn:microsoft.com/office/officeart/2005/8/layout/hierarchy2"/>
    <dgm:cxn modelId="{17A712FB-CF26-4EB7-981B-DAAF3C749F99}" type="presParOf" srcId="{3C736BC4-CD1C-4F3C-BD3C-B5E9038330A5}" destId="{EC2CEE71-6234-450F-BF51-FB4C8A2C7257}" srcOrd="1" destOrd="0" presId="urn:microsoft.com/office/officeart/2005/8/layout/hierarchy2"/>
    <dgm:cxn modelId="{2A3AF6C1-2A9A-49E9-9537-A6C5465B88F9}" type="presParOf" srcId="{EC2CEE71-6234-450F-BF51-FB4C8A2C7257}" destId="{45DC8501-70F7-46BE-BC12-ED86340E7B84}" srcOrd="0" destOrd="0" presId="urn:microsoft.com/office/officeart/2005/8/layout/hierarchy2"/>
    <dgm:cxn modelId="{6288943A-3B2A-4D92-9DCD-9054A6DE034A}" type="presParOf" srcId="{EC2CEE71-6234-450F-BF51-FB4C8A2C7257}" destId="{A62FE56A-9C85-463C-98EE-52EAD9FCDA51}" srcOrd="1" destOrd="0" presId="urn:microsoft.com/office/officeart/2005/8/layout/hierarchy2"/>
    <dgm:cxn modelId="{DA6C076F-08C4-4856-9DEF-AB1628D9461B}" type="presParOf" srcId="{2EFCED8E-500C-4068-8DAD-729F46BDC9C6}" destId="{833C3ECF-A02C-4D31-8D59-C13FB3644D83}" srcOrd="4" destOrd="0" presId="urn:microsoft.com/office/officeart/2005/8/layout/hierarchy2"/>
    <dgm:cxn modelId="{D3F51FB6-130F-4958-B2AF-41FDC81B856F}" type="presParOf" srcId="{833C3ECF-A02C-4D31-8D59-C13FB3644D83}" destId="{C16EF88A-49B4-4C04-AE1B-C0646E0812C4}" srcOrd="0" destOrd="0" presId="urn:microsoft.com/office/officeart/2005/8/layout/hierarchy2"/>
    <dgm:cxn modelId="{69AF94C2-D990-4A1A-8FA9-7687F518EA99}" type="presParOf" srcId="{2EFCED8E-500C-4068-8DAD-729F46BDC9C6}" destId="{48EA13DC-BFDA-429C-A0F6-8E1C1BAB31E5}" srcOrd="5" destOrd="0" presId="urn:microsoft.com/office/officeart/2005/8/layout/hierarchy2"/>
    <dgm:cxn modelId="{CE3A8AAD-FEFD-40A6-886C-1AE05D3AEF9F}" type="presParOf" srcId="{48EA13DC-BFDA-429C-A0F6-8E1C1BAB31E5}" destId="{1E0F5928-8BF6-4FAB-B77F-F5AF730AF853}" srcOrd="0" destOrd="0" presId="urn:microsoft.com/office/officeart/2005/8/layout/hierarchy2"/>
    <dgm:cxn modelId="{D65401B1-E615-482E-BD00-FF7FC50349BC}" type="presParOf" srcId="{48EA13DC-BFDA-429C-A0F6-8E1C1BAB31E5}" destId="{ABCD3CDA-81E9-47D5-8708-DE7CBE01BD06}" srcOrd="1" destOrd="0" presId="urn:microsoft.com/office/officeart/2005/8/layout/hierarchy2"/>
    <dgm:cxn modelId="{A76F68B8-B6CA-4654-A040-82FDEFEF3F8F}" type="presParOf" srcId="{ABCD3CDA-81E9-47D5-8708-DE7CBE01BD06}" destId="{C1558BCD-E5AF-4BA0-9514-D639FD4F113E}" srcOrd="0" destOrd="0" presId="urn:microsoft.com/office/officeart/2005/8/layout/hierarchy2"/>
    <dgm:cxn modelId="{3FA95FB6-D734-46D8-861D-3499B0942A1C}" type="presParOf" srcId="{C1558BCD-E5AF-4BA0-9514-D639FD4F113E}" destId="{745D67A6-6B41-4793-B64B-B9799B4EDF7A}" srcOrd="0" destOrd="0" presId="urn:microsoft.com/office/officeart/2005/8/layout/hierarchy2"/>
    <dgm:cxn modelId="{9CD8DEFF-FB7F-40FE-8426-22206B899AAA}" type="presParOf" srcId="{ABCD3CDA-81E9-47D5-8708-DE7CBE01BD06}" destId="{64B01E64-1563-485C-96A7-826736843FA8}" srcOrd="1" destOrd="0" presId="urn:microsoft.com/office/officeart/2005/8/layout/hierarchy2"/>
    <dgm:cxn modelId="{6EA560CD-06EE-4B16-B990-8A373C1E7D00}" type="presParOf" srcId="{64B01E64-1563-485C-96A7-826736843FA8}" destId="{314F0A0F-B0F4-4AB8-9E4D-177EE4377C48}" srcOrd="0" destOrd="0" presId="urn:microsoft.com/office/officeart/2005/8/layout/hierarchy2"/>
    <dgm:cxn modelId="{A0251027-6473-4374-98E6-2B67D37C8065}" type="presParOf" srcId="{64B01E64-1563-485C-96A7-826736843FA8}" destId="{31DA2049-AB01-457E-8845-61DDF069CBF0}" srcOrd="1" destOrd="0" presId="urn:microsoft.com/office/officeart/2005/8/layout/hierarchy2"/>
    <dgm:cxn modelId="{7C69A3FF-7DE9-4D50-89E7-E3536EF24FDF}" type="presParOf" srcId="{2EFCED8E-500C-4068-8DAD-729F46BDC9C6}" destId="{29F6B0F6-340E-4B69-8238-3C66A528E081}" srcOrd="6" destOrd="0" presId="urn:microsoft.com/office/officeart/2005/8/layout/hierarchy2"/>
    <dgm:cxn modelId="{2E8E1362-1CE8-4394-8850-F4E5469D3804}" type="presParOf" srcId="{29F6B0F6-340E-4B69-8238-3C66A528E081}" destId="{47B0E1BC-E044-4688-91B0-5F358EED38A1}" srcOrd="0" destOrd="0" presId="urn:microsoft.com/office/officeart/2005/8/layout/hierarchy2"/>
    <dgm:cxn modelId="{3772C634-2813-4463-B749-9F09F9D01BC6}" type="presParOf" srcId="{2EFCED8E-500C-4068-8DAD-729F46BDC9C6}" destId="{47264ABA-9C50-48CD-A1A1-6F225D78CCF4}" srcOrd="7" destOrd="0" presId="urn:microsoft.com/office/officeart/2005/8/layout/hierarchy2"/>
    <dgm:cxn modelId="{D5733F99-8344-4E29-BFD1-86D7B2201BD9}" type="presParOf" srcId="{47264ABA-9C50-48CD-A1A1-6F225D78CCF4}" destId="{84FC3B77-C0CE-4D50-9B0F-05779A0F80B4}" srcOrd="0" destOrd="0" presId="urn:microsoft.com/office/officeart/2005/8/layout/hierarchy2"/>
    <dgm:cxn modelId="{AE82627A-7ED1-4CE1-B94A-EC8254CB7ECD}" type="presParOf" srcId="{47264ABA-9C50-48CD-A1A1-6F225D78CCF4}" destId="{4AEE3386-2E08-4DAF-B7A9-F64B650E3799}" srcOrd="1" destOrd="0" presId="urn:microsoft.com/office/officeart/2005/8/layout/hierarchy2"/>
    <dgm:cxn modelId="{9A8D1EBC-7472-4179-A78C-62210E681197}" type="presParOf" srcId="{4AEE3386-2E08-4DAF-B7A9-F64B650E3799}" destId="{384D56E0-AF46-4DAB-9FBC-1296DCDA06C2}" srcOrd="0" destOrd="0" presId="urn:microsoft.com/office/officeart/2005/8/layout/hierarchy2"/>
    <dgm:cxn modelId="{88CE9DEA-A61D-45DB-A29F-F73F20527AB3}" type="presParOf" srcId="{384D56E0-AF46-4DAB-9FBC-1296DCDA06C2}" destId="{4593357A-D45C-49A1-9ABD-DB083E50EF24}" srcOrd="0" destOrd="0" presId="urn:microsoft.com/office/officeart/2005/8/layout/hierarchy2"/>
    <dgm:cxn modelId="{C1A37B86-D1CE-4DF6-9EB3-9611F8B4C50E}" type="presParOf" srcId="{4AEE3386-2E08-4DAF-B7A9-F64B650E3799}" destId="{88CF4EEB-841E-4581-928E-CFE55B135083}" srcOrd="1" destOrd="0" presId="urn:microsoft.com/office/officeart/2005/8/layout/hierarchy2"/>
    <dgm:cxn modelId="{5B15C6B2-98AF-4AF8-B2B8-07CC5A669A8B}" type="presParOf" srcId="{88CF4EEB-841E-4581-928E-CFE55B135083}" destId="{96B0EFC5-F307-4FE1-B240-02F16F0777EF}" srcOrd="0" destOrd="0" presId="urn:microsoft.com/office/officeart/2005/8/layout/hierarchy2"/>
    <dgm:cxn modelId="{FC5FD41E-7DC7-42B1-B211-06FCC293361C}" type="presParOf" srcId="{88CF4EEB-841E-4581-928E-CFE55B135083}" destId="{571F74A3-B453-4E66-8D99-6BEBB0A14765}" srcOrd="1" destOrd="0" presId="urn:microsoft.com/office/officeart/2005/8/layout/hierarchy2"/>
    <dgm:cxn modelId="{17A3D216-4C1D-42EA-BA49-550B1BA69468}" type="presParOf" srcId="{2EFCED8E-500C-4068-8DAD-729F46BDC9C6}" destId="{010210AA-9CCC-4F01-9A0E-06ACEDBA421E}" srcOrd="8" destOrd="0" presId="urn:microsoft.com/office/officeart/2005/8/layout/hierarchy2"/>
    <dgm:cxn modelId="{4ED96FCC-B6E7-4A8C-B53E-5180F5C4ABD9}" type="presParOf" srcId="{010210AA-9CCC-4F01-9A0E-06ACEDBA421E}" destId="{3C78A553-2F9D-4BFC-8DBD-42D51F04EE06}" srcOrd="0" destOrd="0" presId="urn:microsoft.com/office/officeart/2005/8/layout/hierarchy2"/>
    <dgm:cxn modelId="{63E2F43A-B5D3-462D-B4D6-A14621B742B8}" type="presParOf" srcId="{2EFCED8E-500C-4068-8DAD-729F46BDC9C6}" destId="{18BC8A92-3B33-483E-9B77-37900F318E2A}" srcOrd="9" destOrd="0" presId="urn:microsoft.com/office/officeart/2005/8/layout/hierarchy2"/>
    <dgm:cxn modelId="{F28FDB5D-7B20-4D5E-9814-982682D0FF3B}" type="presParOf" srcId="{18BC8A92-3B33-483E-9B77-37900F318E2A}" destId="{4A9EE8D6-67D0-4899-A207-C37C44241A49}" srcOrd="0" destOrd="0" presId="urn:microsoft.com/office/officeart/2005/8/layout/hierarchy2"/>
    <dgm:cxn modelId="{053FF3FA-591D-47A7-A727-A3D2951E17CB}" type="presParOf" srcId="{18BC8A92-3B33-483E-9B77-37900F318E2A}" destId="{C028572B-EFDA-4E41-B70C-C96064FFFFC7}" srcOrd="1" destOrd="0" presId="urn:microsoft.com/office/officeart/2005/8/layout/hierarchy2"/>
    <dgm:cxn modelId="{CC5E9C81-EAFD-42C5-8999-460D7D33C8E5}" type="presParOf" srcId="{C028572B-EFDA-4E41-B70C-C96064FFFFC7}" destId="{96354DFF-FBD6-4C43-9231-6C0C8A732143}" srcOrd="0" destOrd="0" presId="urn:microsoft.com/office/officeart/2005/8/layout/hierarchy2"/>
    <dgm:cxn modelId="{A9C79745-A947-4313-83EF-C53366A55A37}" type="presParOf" srcId="{96354DFF-FBD6-4C43-9231-6C0C8A732143}" destId="{C61FE36B-788C-45CD-8FB3-FA5C3C1591A4}" srcOrd="0" destOrd="0" presId="urn:microsoft.com/office/officeart/2005/8/layout/hierarchy2"/>
    <dgm:cxn modelId="{F68F140C-9B1B-42FA-A9CA-3D3CDA3BF5FC}" type="presParOf" srcId="{C028572B-EFDA-4E41-B70C-C96064FFFFC7}" destId="{EAC96F15-FD74-4E73-9311-12A086608BB4}" srcOrd="1" destOrd="0" presId="urn:microsoft.com/office/officeart/2005/8/layout/hierarchy2"/>
    <dgm:cxn modelId="{054912DA-5B07-421D-8070-02F1E57C28FA}" type="presParOf" srcId="{EAC96F15-FD74-4E73-9311-12A086608BB4}" destId="{00E012B2-D8CC-4D58-95DD-16E66101BFA5}" srcOrd="0" destOrd="0" presId="urn:microsoft.com/office/officeart/2005/8/layout/hierarchy2"/>
    <dgm:cxn modelId="{678AF026-5ED7-4619-B36D-0EC5C96955A3}" type="presParOf" srcId="{EAC96F15-FD74-4E73-9311-12A086608BB4}" destId="{E91DFC67-F733-40F6-8EBC-358292CF80EA}" srcOrd="1" destOrd="0" presId="urn:microsoft.com/office/officeart/2005/8/layout/hierarchy2"/>
    <dgm:cxn modelId="{88033419-F1A2-4C0E-A8C9-31B7DE6D8769}" type="presParOf" srcId="{2EFCED8E-500C-4068-8DAD-729F46BDC9C6}" destId="{A98AEAAF-D808-4C18-9D50-CAAF314AA90E}" srcOrd="10" destOrd="0" presId="urn:microsoft.com/office/officeart/2005/8/layout/hierarchy2"/>
    <dgm:cxn modelId="{0DC088F5-8AFF-486E-9206-867E32B26B22}" type="presParOf" srcId="{A98AEAAF-D808-4C18-9D50-CAAF314AA90E}" destId="{4D13DC7A-5452-4B59-B710-2324F0BDB6BC}" srcOrd="0" destOrd="0" presId="urn:microsoft.com/office/officeart/2005/8/layout/hierarchy2"/>
    <dgm:cxn modelId="{55692239-B2B8-41F8-BD7C-65259A3C7ED2}" type="presParOf" srcId="{2EFCED8E-500C-4068-8DAD-729F46BDC9C6}" destId="{71A5FD79-2493-4600-994A-414AEA4D4B5F}" srcOrd="11" destOrd="0" presId="urn:microsoft.com/office/officeart/2005/8/layout/hierarchy2"/>
    <dgm:cxn modelId="{B687F225-AC0A-48B2-A8D1-B507A9CFA0CF}" type="presParOf" srcId="{71A5FD79-2493-4600-994A-414AEA4D4B5F}" destId="{6D2E898B-D172-4BB1-93D8-FE234E347CDC}" srcOrd="0" destOrd="0" presId="urn:microsoft.com/office/officeart/2005/8/layout/hierarchy2"/>
    <dgm:cxn modelId="{F15797D1-4F7B-4E13-AD5F-28A5173DF4BE}" type="presParOf" srcId="{71A5FD79-2493-4600-994A-414AEA4D4B5F}" destId="{8AC2ACD8-68E1-4EEA-857C-E354D3FC4E05}" srcOrd="1" destOrd="0" presId="urn:microsoft.com/office/officeart/2005/8/layout/hierarchy2"/>
    <dgm:cxn modelId="{A6645C1B-D6F2-4E68-B76D-254FCFB9D160}" type="presParOf" srcId="{8AC2ACD8-68E1-4EEA-857C-E354D3FC4E05}" destId="{1028046C-A057-4CD9-9737-D40517921C7C}" srcOrd="0" destOrd="0" presId="urn:microsoft.com/office/officeart/2005/8/layout/hierarchy2"/>
    <dgm:cxn modelId="{473A4F34-C282-4812-8FD8-E2ED58B4CB82}" type="presParOf" srcId="{1028046C-A057-4CD9-9737-D40517921C7C}" destId="{2ABD7C81-3605-4DA3-89A2-3B993BD436A0}" srcOrd="0" destOrd="0" presId="urn:microsoft.com/office/officeart/2005/8/layout/hierarchy2"/>
    <dgm:cxn modelId="{3A2B1745-A5A0-404A-A6E7-AAEC30A4EB7A}" type="presParOf" srcId="{8AC2ACD8-68E1-4EEA-857C-E354D3FC4E05}" destId="{D034C9CD-A288-4DEC-82EA-DA337FBCF085}" srcOrd="1" destOrd="0" presId="urn:microsoft.com/office/officeart/2005/8/layout/hierarchy2"/>
    <dgm:cxn modelId="{79A42072-14D0-4D3F-B943-7461236B242F}" type="presParOf" srcId="{D034C9CD-A288-4DEC-82EA-DA337FBCF085}" destId="{515BF1AF-E046-4F37-9D0E-75C1247FEB1E}" srcOrd="0" destOrd="0" presId="urn:microsoft.com/office/officeart/2005/8/layout/hierarchy2"/>
    <dgm:cxn modelId="{340C520C-0EF2-4A19-81EF-CD65E9682704}" type="presParOf" srcId="{D034C9CD-A288-4DEC-82EA-DA337FBCF085}" destId="{AAE6ABAF-5086-46B5-BE0F-E2D283C920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E00FB3-7ACC-425A-AB7C-7D3D14933796}" type="doc">
      <dgm:prSet loTypeId="urn:microsoft.com/office/officeart/2005/8/layout/vProcess5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4F04AAB-ECBD-45D4-A70E-7A7B5FF56F4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State Grant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</a:t>
          </a:r>
          <a:r>
            <a:rPr lang="en-US">
              <a:latin typeface="Calibri Light" panose="020F0302020204030204"/>
            </a:rPr>
            <a:t>for Early Childhood Education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 Students Who Are:</a:t>
          </a:r>
        </a:p>
      </dgm:t>
    </dgm:pt>
    <dgm:pt modelId="{A6F71E31-F87E-40D4-A685-EE99BB1633BB}" type="parTrans" cxnId="{7589EB8E-41F8-4ECF-9FFC-E59206E7416D}">
      <dgm:prSet/>
      <dgm:spPr/>
      <dgm:t>
        <a:bodyPr/>
        <a:lstStyle/>
        <a:p>
          <a:endParaRPr lang="en-US"/>
        </a:p>
      </dgm:t>
    </dgm:pt>
    <dgm:pt modelId="{E7A68977-C37E-40DC-9B26-CCE2E225ED6B}" type="sibTrans" cxnId="{7589EB8E-41F8-4ECF-9FFC-E59206E7416D}">
      <dgm:prSet/>
      <dgm:spPr/>
      <dgm:t>
        <a:bodyPr/>
        <a:lstStyle/>
        <a:p>
          <a:endParaRPr lang="en-US"/>
        </a:p>
      </dgm:t>
    </dgm:pt>
    <dgm:pt modelId="{BAE56A35-292D-4D8F-B170-4FC8D0986F5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Working in a Daycare or Pre-school that is Early Achiever Certified</a:t>
          </a:r>
          <a:endParaRPr lang="en-US"/>
        </a:p>
      </dgm:t>
    </dgm:pt>
    <dgm:pt modelId="{D1A1C198-BA64-4182-A746-C821F8D3ABF6}" type="parTrans" cxnId="{9A7C2CDD-F8D9-4FFC-98C4-918261177ACE}">
      <dgm:prSet/>
      <dgm:spPr/>
      <dgm:t>
        <a:bodyPr/>
        <a:lstStyle/>
        <a:p>
          <a:endParaRPr lang="en-US"/>
        </a:p>
      </dgm:t>
    </dgm:pt>
    <dgm:pt modelId="{06B1E6B2-92FE-45B9-914C-1D8B2DB4B07A}" type="sibTrans" cxnId="{9A7C2CDD-F8D9-4FFC-98C4-918261177ACE}">
      <dgm:prSet/>
      <dgm:spPr/>
      <dgm:t>
        <a:bodyPr/>
        <a:lstStyle/>
        <a:p>
          <a:endParaRPr lang="en-US"/>
        </a:p>
      </dgm:t>
    </dgm:pt>
    <dgm:pt modelId="{36B9216B-8CA6-4F50-9E1C-9A4050795F89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Worked at the Daycare or Preschool for the Last 3 Months</a:t>
          </a:r>
          <a:endParaRPr lang="en-US"/>
        </a:p>
      </dgm:t>
    </dgm:pt>
    <dgm:pt modelId="{92CF4E7C-D3FA-44AA-9288-7F24B9E2E40B}" type="parTrans" cxnId="{D55F8F31-9056-4456-87B1-2A01062A478B}">
      <dgm:prSet/>
      <dgm:spPr/>
      <dgm:t>
        <a:bodyPr/>
        <a:lstStyle/>
        <a:p>
          <a:endParaRPr lang="en-US"/>
        </a:p>
      </dgm:t>
    </dgm:pt>
    <dgm:pt modelId="{990F7ED5-9AD3-487F-8FA6-B3B3E71EE37F}" type="sibTrans" cxnId="{D55F8F31-9056-4456-87B1-2A01062A478B}">
      <dgm:prSet/>
      <dgm:spPr/>
      <dgm:t>
        <a:bodyPr/>
        <a:lstStyle/>
        <a:p>
          <a:endParaRPr lang="en-US"/>
        </a:p>
      </dgm:t>
    </dgm:pt>
    <dgm:pt modelId="{01919697-880E-4AA8-A36C-A7E5DAF2D79E}">
      <dgm:prSet phldr="0"/>
      <dgm:spPr/>
      <dgm:t>
        <a:bodyPr/>
        <a:lstStyle/>
        <a:p>
          <a:pPr rtl="0"/>
          <a:r>
            <a:rPr lang="en-US"/>
            <a:t>Worked at the Daycare or Preschool for the </a:t>
          </a:r>
          <a:r>
            <a:rPr lang="en-US">
              <a:latin typeface="Calibri Light" panose="020F0302020204030204"/>
            </a:rPr>
            <a:t>Last</a:t>
          </a:r>
          <a:r>
            <a:rPr lang="en-US"/>
            <a:t> 3 </a:t>
          </a:r>
          <a:r>
            <a:rPr lang="en-US">
              <a:latin typeface="Calibri Light" panose="020F0302020204030204"/>
            </a:rPr>
            <a:t>Months for at least 40 Hours per Month</a:t>
          </a:r>
          <a:endParaRPr lang="en-US"/>
        </a:p>
      </dgm:t>
    </dgm:pt>
    <dgm:pt modelId="{2F393289-3D07-4229-A9FE-9A73263AC67C}" type="parTrans" cxnId="{EBA3E65D-6F1C-4BB8-B8C0-236481A6A88B}">
      <dgm:prSet/>
      <dgm:spPr/>
      <dgm:t>
        <a:bodyPr/>
        <a:lstStyle/>
        <a:p>
          <a:endParaRPr lang="en-US"/>
        </a:p>
      </dgm:t>
    </dgm:pt>
    <dgm:pt modelId="{7DCFAB17-7D26-4EC0-BA3C-025C337D2D38}" type="sibTrans" cxnId="{EBA3E65D-6F1C-4BB8-B8C0-236481A6A88B}">
      <dgm:prSet/>
      <dgm:spPr/>
      <dgm:t>
        <a:bodyPr/>
        <a:lstStyle/>
        <a:p>
          <a:endParaRPr lang="en-US"/>
        </a:p>
      </dgm:t>
    </dgm:pt>
    <dgm:pt modelId="{434208BD-4C17-422F-AC50-C153A1A0DC71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Significant Documentation and Monthly Contact with Workforce Navigator is Required</a:t>
          </a:r>
        </a:p>
      </dgm:t>
    </dgm:pt>
    <dgm:pt modelId="{871FCF65-D771-41DC-9A93-8784C7725EF8}" type="parTrans" cxnId="{B2A04903-A482-4251-A3F2-F39261BF5E07}">
      <dgm:prSet/>
      <dgm:spPr/>
      <dgm:t>
        <a:bodyPr/>
        <a:lstStyle/>
        <a:p>
          <a:endParaRPr lang="en-US"/>
        </a:p>
      </dgm:t>
    </dgm:pt>
    <dgm:pt modelId="{C4B9C620-D7D5-4602-80EE-9F3C9084E367}" type="sibTrans" cxnId="{B2A04903-A482-4251-A3F2-F39261BF5E07}">
      <dgm:prSet/>
      <dgm:spPr/>
      <dgm:t>
        <a:bodyPr/>
        <a:lstStyle/>
        <a:p>
          <a:endParaRPr lang="en-US"/>
        </a:p>
      </dgm:t>
    </dgm:pt>
    <dgm:pt modelId="{5B531C82-7C5A-4945-9C0B-A1E3846C163D}" type="pres">
      <dgm:prSet presAssocID="{91E00FB3-7ACC-425A-AB7C-7D3D14933796}" presName="outerComposite" presStyleCnt="0">
        <dgm:presLayoutVars>
          <dgm:chMax val="5"/>
          <dgm:dir/>
          <dgm:resizeHandles val="exact"/>
        </dgm:presLayoutVars>
      </dgm:prSet>
      <dgm:spPr/>
    </dgm:pt>
    <dgm:pt modelId="{57C0168F-5D69-455B-9B96-F18FF8791736}" type="pres">
      <dgm:prSet presAssocID="{91E00FB3-7ACC-425A-AB7C-7D3D14933796}" presName="dummyMaxCanvas" presStyleCnt="0">
        <dgm:presLayoutVars/>
      </dgm:prSet>
      <dgm:spPr/>
    </dgm:pt>
    <dgm:pt modelId="{CBD62F97-56A0-46F2-A79C-A9025621D712}" type="pres">
      <dgm:prSet presAssocID="{91E00FB3-7ACC-425A-AB7C-7D3D14933796}" presName="FiveNodes_1" presStyleLbl="node1" presStyleIdx="0" presStyleCnt="5">
        <dgm:presLayoutVars>
          <dgm:bulletEnabled val="1"/>
        </dgm:presLayoutVars>
      </dgm:prSet>
      <dgm:spPr/>
    </dgm:pt>
    <dgm:pt modelId="{EF254372-FD22-4345-80E1-5A9BE903D236}" type="pres">
      <dgm:prSet presAssocID="{91E00FB3-7ACC-425A-AB7C-7D3D14933796}" presName="FiveNodes_2" presStyleLbl="node1" presStyleIdx="1" presStyleCnt="5">
        <dgm:presLayoutVars>
          <dgm:bulletEnabled val="1"/>
        </dgm:presLayoutVars>
      </dgm:prSet>
      <dgm:spPr/>
    </dgm:pt>
    <dgm:pt modelId="{A3784C81-CB8F-49BB-87A3-6E936866FA33}" type="pres">
      <dgm:prSet presAssocID="{91E00FB3-7ACC-425A-AB7C-7D3D14933796}" presName="FiveNodes_3" presStyleLbl="node1" presStyleIdx="2" presStyleCnt="5">
        <dgm:presLayoutVars>
          <dgm:bulletEnabled val="1"/>
        </dgm:presLayoutVars>
      </dgm:prSet>
      <dgm:spPr/>
    </dgm:pt>
    <dgm:pt modelId="{8920FD52-B46C-476C-A5C5-99AC9917D819}" type="pres">
      <dgm:prSet presAssocID="{91E00FB3-7ACC-425A-AB7C-7D3D14933796}" presName="FiveNodes_4" presStyleLbl="node1" presStyleIdx="3" presStyleCnt="5">
        <dgm:presLayoutVars>
          <dgm:bulletEnabled val="1"/>
        </dgm:presLayoutVars>
      </dgm:prSet>
      <dgm:spPr/>
    </dgm:pt>
    <dgm:pt modelId="{0BBEFB32-409B-4B82-B8AF-FF23EE419EEB}" type="pres">
      <dgm:prSet presAssocID="{91E00FB3-7ACC-425A-AB7C-7D3D14933796}" presName="FiveNodes_5" presStyleLbl="node1" presStyleIdx="4" presStyleCnt="5">
        <dgm:presLayoutVars>
          <dgm:bulletEnabled val="1"/>
        </dgm:presLayoutVars>
      </dgm:prSet>
      <dgm:spPr/>
    </dgm:pt>
    <dgm:pt modelId="{131FF350-D5DA-4E65-B417-A5B2CB3F564C}" type="pres">
      <dgm:prSet presAssocID="{91E00FB3-7ACC-425A-AB7C-7D3D14933796}" presName="FiveConn_1-2" presStyleLbl="fgAccFollowNode1" presStyleIdx="0" presStyleCnt="4">
        <dgm:presLayoutVars>
          <dgm:bulletEnabled val="1"/>
        </dgm:presLayoutVars>
      </dgm:prSet>
      <dgm:spPr/>
    </dgm:pt>
    <dgm:pt modelId="{DB3024F0-2C9A-4DA8-B7D7-4D0D0EC8A703}" type="pres">
      <dgm:prSet presAssocID="{91E00FB3-7ACC-425A-AB7C-7D3D14933796}" presName="FiveConn_2-3" presStyleLbl="fgAccFollowNode1" presStyleIdx="1" presStyleCnt="4">
        <dgm:presLayoutVars>
          <dgm:bulletEnabled val="1"/>
        </dgm:presLayoutVars>
      </dgm:prSet>
      <dgm:spPr/>
    </dgm:pt>
    <dgm:pt modelId="{B48FE37D-E793-4F88-A3C4-9AB8CF8AFB8E}" type="pres">
      <dgm:prSet presAssocID="{91E00FB3-7ACC-425A-AB7C-7D3D14933796}" presName="FiveConn_3-4" presStyleLbl="fgAccFollowNode1" presStyleIdx="2" presStyleCnt="4">
        <dgm:presLayoutVars>
          <dgm:bulletEnabled val="1"/>
        </dgm:presLayoutVars>
      </dgm:prSet>
      <dgm:spPr/>
    </dgm:pt>
    <dgm:pt modelId="{E5E2453C-C366-4217-8271-7F7AF8601BAD}" type="pres">
      <dgm:prSet presAssocID="{91E00FB3-7ACC-425A-AB7C-7D3D14933796}" presName="FiveConn_4-5" presStyleLbl="fgAccFollowNode1" presStyleIdx="3" presStyleCnt="4">
        <dgm:presLayoutVars>
          <dgm:bulletEnabled val="1"/>
        </dgm:presLayoutVars>
      </dgm:prSet>
      <dgm:spPr/>
    </dgm:pt>
    <dgm:pt modelId="{A7DAB1A3-6C23-4B79-934E-17506707DEF6}" type="pres">
      <dgm:prSet presAssocID="{91E00FB3-7ACC-425A-AB7C-7D3D14933796}" presName="FiveNodes_1_text" presStyleLbl="node1" presStyleIdx="4" presStyleCnt="5">
        <dgm:presLayoutVars>
          <dgm:bulletEnabled val="1"/>
        </dgm:presLayoutVars>
      </dgm:prSet>
      <dgm:spPr/>
    </dgm:pt>
    <dgm:pt modelId="{27DA51D5-F878-46C4-8FCB-609E06FE88AF}" type="pres">
      <dgm:prSet presAssocID="{91E00FB3-7ACC-425A-AB7C-7D3D14933796}" presName="FiveNodes_2_text" presStyleLbl="node1" presStyleIdx="4" presStyleCnt="5">
        <dgm:presLayoutVars>
          <dgm:bulletEnabled val="1"/>
        </dgm:presLayoutVars>
      </dgm:prSet>
      <dgm:spPr/>
    </dgm:pt>
    <dgm:pt modelId="{14D7F016-7CCD-4F46-94F4-EF86D01D79F0}" type="pres">
      <dgm:prSet presAssocID="{91E00FB3-7ACC-425A-AB7C-7D3D14933796}" presName="FiveNodes_3_text" presStyleLbl="node1" presStyleIdx="4" presStyleCnt="5">
        <dgm:presLayoutVars>
          <dgm:bulletEnabled val="1"/>
        </dgm:presLayoutVars>
      </dgm:prSet>
      <dgm:spPr/>
    </dgm:pt>
    <dgm:pt modelId="{1281842C-9850-488B-A782-1747AAB01D3D}" type="pres">
      <dgm:prSet presAssocID="{91E00FB3-7ACC-425A-AB7C-7D3D14933796}" presName="FiveNodes_4_text" presStyleLbl="node1" presStyleIdx="4" presStyleCnt="5">
        <dgm:presLayoutVars>
          <dgm:bulletEnabled val="1"/>
        </dgm:presLayoutVars>
      </dgm:prSet>
      <dgm:spPr/>
    </dgm:pt>
    <dgm:pt modelId="{BDE256A3-97DC-41E3-BFB6-C5F992F1013C}" type="pres">
      <dgm:prSet presAssocID="{91E00FB3-7ACC-425A-AB7C-7D3D1493379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2A04903-A482-4251-A3F2-F39261BF5E07}" srcId="{91E00FB3-7ACC-425A-AB7C-7D3D14933796}" destId="{434208BD-4C17-422F-AC50-C153A1A0DC71}" srcOrd="4" destOrd="0" parTransId="{871FCF65-D771-41DC-9A93-8784C7725EF8}" sibTransId="{C4B9C620-D7D5-4602-80EE-9F3C9084E367}"/>
    <dgm:cxn modelId="{6C1C701A-AD56-4E99-8E44-D0505B19E98A}" type="presOf" srcId="{434208BD-4C17-422F-AC50-C153A1A0DC71}" destId="{0BBEFB32-409B-4B82-B8AF-FF23EE419EEB}" srcOrd="0" destOrd="0" presId="urn:microsoft.com/office/officeart/2005/8/layout/vProcess5"/>
    <dgm:cxn modelId="{4D10A125-DD5E-467F-94D8-FCF473BF049C}" type="presOf" srcId="{B4F04AAB-ECBD-45D4-A70E-7A7B5FF56F49}" destId="{A7DAB1A3-6C23-4B79-934E-17506707DEF6}" srcOrd="1" destOrd="0" presId="urn:microsoft.com/office/officeart/2005/8/layout/vProcess5"/>
    <dgm:cxn modelId="{D55F8F31-9056-4456-87B1-2A01062A478B}" srcId="{91E00FB3-7ACC-425A-AB7C-7D3D14933796}" destId="{36B9216B-8CA6-4F50-9E1C-9A4050795F89}" srcOrd="2" destOrd="0" parTransId="{92CF4E7C-D3FA-44AA-9288-7F24B9E2E40B}" sibTransId="{990F7ED5-9AD3-487F-8FA6-B3B3E71EE37F}"/>
    <dgm:cxn modelId="{F562E536-AB20-402A-8CC7-AC54C1568661}" type="presOf" srcId="{990F7ED5-9AD3-487F-8FA6-B3B3E71EE37F}" destId="{B48FE37D-E793-4F88-A3C4-9AB8CF8AFB8E}" srcOrd="0" destOrd="0" presId="urn:microsoft.com/office/officeart/2005/8/layout/vProcess5"/>
    <dgm:cxn modelId="{3E2BB95B-7FF5-434E-9F0C-39646AA386D7}" type="presOf" srcId="{36B9216B-8CA6-4F50-9E1C-9A4050795F89}" destId="{14D7F016-7CCD-4F46-94F4-EF86D01D79F0}" srcOrd="1" destOrd="0" presId="urn:microsoft.com/office/officeart/2005/8/layout/vProcess5"/>
    <dgm:cxn modelId="{EBA3E65D-6F1C-4BB8-B8C0-236481A6A88B}" srcId="{91E00FB3-7ACC-425A-AB7C-7D3D14933796}" destId="{01919697-880E-4AA8-A36C-A7E5DAF2D79E}" srcOrd="3" destOrd="0" parTransId="{2F393289-3D07-4229-A9FE-9A73263AC67C}" sibTransId="{7DCFAB17-7D26-4EC0-BA3C-025C337D2D38}"/>
    <dgm:cxn modelId="{6122A063-E4AA-43AD-AF9B-ABFE41A814A7}" type="presOf" srcId="{B4F04AAB-ECBD-45D4-A70E-7A7B5FF56F49}" destId="{CBD62F97-56A0-46F2-A79C-A9025621D712}" srcOrd="0" destOrd="0" presId="urn:microsoft.com/office/officeart/2005/8/layout/vProcess5"/>
    <dgm:cxn modelId="{0B2C1267-17F8-4C6D-AE7C-8498D1AD36F7}" type="presOf" srcId="{E7A68977-C37E-40DC-9B26-CCE2E225ED6B}" destId="{131FF350-D5DA-4E65-B417-A5B2CB3F564C}" srcOrd="0" destOrd="0" presId="urn:microsoft.com/office/officeart/2005/8/layout/vProcess5"/>
    <dgm:cxn modelId="{9BA2E24D-E891-456A-A1D5-F0549DF3CA4C}" type="presOf" srcId="{01919697-880E-4AA8-A36C-A7E5DAF2D79E}" destId="{8920FD52-B46C-476C-A5C5-99AC9917D819}" srcOrd="0" destOrd="0" presId="urn:microsoft.com/office/officeart/2005/8/layout/vProcess5"/>
    <dgm:cxn modelId="{FCECF350-CA80-40D2-A6E9-4034FAA5FB61}" type="presOf" srcId="{BAE56A35-292D-4D8F-B170-4FC8D0986F5C}" destId="{27DA51D5-F878-46C4-8FCB-609E06FE88AF}" srcOrd="1" destOrd="0" presId="urn:microsoft.com/office/officeart/2005/8/layout/vProcess5"/>
    <dgm:cxn modelId="{7589EB8E-41F8-4ECF-9FFC-E59206E7416D}" srcId="{91E00FB3-7ACC-425A-AB7C-7D3D14933796}" destId="{B4F04AAB-ECBD-45D4-A70E-7A7B5FF56F49}" srcOrd="0" destOrd="0" parTransId="{A6F71E31-F87E-40D4-A685-EE99BB1633BB}" sibTransId="{E7A68977-C37E-40DC-9B26-CCE2E225ED6B}"/>
    <dgm:cxn modelId="{B25C30BC-DA9C-4A63-8D75-6B639F80097E}" type="presOf" srcId="{01919697-880E-4AA8-A36C-A7E5DAF2D79E}" destId="{1281842C-9850-488B-A782-1747AAB01D3D}" srcOrd="1" destOrd="0" presId="urn:microsoft.com/office/officeart/2005/8/layout/vProcess5"/>
    <dgm:cxn modelId="{6BE1A0BC-AF8B-44E9-8577-549D6F6AE764}" type="presOf" srcId="{7DCFAB17-7D26-4EC0-BA3C-025C337D2D38}" destId="{E5E2453C-C366-4217-8271-7F7AF8601BAD}" srcOrd="0" destOrd="0" presId="urn:microsoft.com/office/officeart/2005/8/layout/vProcess5"/>
    <dgm:cxn modelId="{D4D07CBD-E0AC-4D60-B38E-BF81A4074E41}" type="presOf" srcId="{434208BD-4C17-422F-AC50-C153A1A0DC71}" destId="{BDE256A3-97DC-41E3-BFB6-C5F992F1013C}" srcOrd="1" destOrd="0" presId="urn:microsoft.com/office/officeart/2005/8/layout/vProcess5"/>
    <dgm:cxn modelId="{6FE92AD9-73E5-45E5-BE20-5373C072967D}" type="presOf" srcId="{36B9216B-8CA6-4F50-9E1C-9A4050795F89}" destId="{A3784C81-CB8F-49BB-87A3-6E936866FA33}" srcOrd="0" destOrd="0" presId="urn:microsoft.com/office/officeart/2005/8/layout/vProcess5"/>
    <dgm:cxn modelId="{9A7C2CDD-F8D9-4FFC-98C4-918261177ACE}" srcId="{91E00FB3-7ACC-425A-AB7C-7D3D14933796}" destId="{BAE56A35-292D-4D8F-B170-4FC8D0986F5C}" srcOrd="1" destOrd="0" parTransId="{D1A1C198-BA64-4182-A746-C821F8D3ABF6}" sibTransId="{06B1E6B2-92FE-45B9-914C-1D8B2DB4B07A}"/>
    <dgm:cxn modelId="{C3D5CDE5-CB40-43FD-B679-5BC094115586}" type="presOf" srcId="{BAE56A35-292D-4D8F-B170-4FC8D0986F5C}" destId="{EF254372-FD22-4345-80E1-5A9BE903D236}" srcOrd="0" destOrd="0" presId="urn:microsoft.com/office/officeart/2005/8/layout/vProcess5"/>
    <dgm:cxn modelId="{A60227F7-8C1B-4170-AE7B-FB1F08861B5F}" type="presOf" srcId="{06B1E6B2-92FE-45B9-914C-1D8B2DB4B07A}" destId="{DB3024F0-2C9A-4DA8-B7D7-4D0D0EC8A703}" srcOrd="0" destOrd="0" presId="urn:microsoft.com/office/officeart/2005/8/layout/vProcess5"/>
    <dgm:cxn modelId="{D88F43FF-2705-4D25-9EF4-9B37F4F02762}" type="presOf" srcId="{91E00FB3-7ACC-425A-AB7C-7D3D14933796}" destId="{5B531C82-7C5A-4945-9C0B-A1E3846C163D}" srcOrd="0" destOrd="0" presId="urn:microsoft.com/office/officeart/2005/8/layout/vProcess5"/>
    <dgm:cxn modelId="{33ADFF6E-6AE4-4EA2-9320-3E8B70673E66}" type="presParOf" srcId="{5B531C82-7C5A-4945-9C0B-A1E3846C163D}" destId="{57C0168F-5D69-455B-9B96-F18FF8791736}" srcOrd="0" destOrd="0" presId="urn:microsoft.com/office/officeart/2005/8/layout/vProcess5"/>
    <dgm:cxn modelId="{8FCD4FEE-D389-4E6B-9CFD-5FE2F5831256}" type="presParOf" srcId="{5B531C82-7C5A-4945-9C0B-A1E3846C163D}" destId="{CBD62F97-56A0-46F2-A79C-A9025621D712}" srcOrd="1" destOrd="0" presId="urn:microsoft.com/office/officeart/2005/8/layout/vProcess5"/>
    <dgm:cxn modelId="{221380D0-A659-4EA0-8DF8-708119A8C43B}" type="presParOf" srcId="{5B531C82-7C5A-4945-9C0B-A1E3846C163D}" destId="{EF254372-FD22-4345-80E1-5A9BE903D236}" srcOrd="2" destOrd="0" presId="urn:microsoft.com/office/officeart/2005/8/layout/vProcess5"/>
    <dgm:cxn modelId="{F772D041-5AE6-4B93-8C60-A39E16CF35AF}" type="presParOf" srcId="{5B531C82-7C5A-4945-9C0B-A1E3846C163D}" destId="{A3784C81-CB8F-49BB-87A3-6E936866FA33}" srcOrd="3" destOrd="0" presId="urn:microsoft.com/office/officeart/2005/8/layout/vProcess5"/>
    <dgm:cxn modelId="{E619024F-8ACC-40AA-883A-FF617679C876}" type="presParOf" srcId="{5B531C82-7C5A-4945-9C0B-A1E3846C163D}" destId="{8920FD52-B46C-476C-A5C5-99AC9917D819}" srcOrd="4" destOrd="0" presId="urn:microsoft.com/office/officeart/2005/8/layout/vProcess5"/>
    <dgm:cxn modelId="{09A5B0A5-AF0F-4540-B650-441CEED3B1D5}" type="presParOf" srcId="{5B531C82-7C5A-4945-9C0B-A1E3846C163D}" destId="{0BBEFB32-409B-4B82-B8AF-FF23EE419EEB}" srcOrd="5" destOrd="0" presId="urn:microsoft.com/office/officeart/2005/8/layout/vProcess5"/>
    <dgm:cxn modelId="{80BD1313-A76D-434D-ACE2-8B59C5A10488}" type="presParOf" srcId="{5B531C82-7C5A-4945-9C0B-A1E3846C163D}" destId="{131FF350-D5DA-4E65-B417-A5B2CB3F564C}" srcOrd="6" destOrd="0" presId="urn:microsoft.com/office/officeart/2005/8/layout/vProcess5"/>
    <dgm:cxn modelId="{5821FE15-4A7E-44E2-8E9B-E54DBDCFAFE2}" type="presParOf" srcId="{5B531C82-7C5A-4945-9C0B-A1E3846C163D}" destId="{DB3024F0-2C9A-4DA8-B7D7-4D0D0EC8A703}" srcOrd="7" destOrd="0" presId="urn:microsoft.com/office/officeart/2005/8/layout/vProcess5"/>
    <dgm:cxn modelId="{F7BD6986-321A-4E4E-9726-D35468938C98}" type="presParOf" srcId="{5B531C82-7C5A-4945-9C0B-A1E3846C163D}" destId="{B48FE37D-E793-4F88-A3C4-9AB8CF8AFB8E}" srcOrd="8" destOrd="0" presId="urn:microsoft.com/office/officeart/2005/8/layout/vProcess5"/>
    <dgm:cxn modelId="{47FE3917-8A08-4301-B4A6-CC420FEAB485}" type="presParOf" srcId="{5B531C82-7C5A-4945-9C0B-A1E3846C163D}" destId="{E5E2453C-C366-4217-8271-7F7AF8601BAD}" srcOrd="9" destOrd="0" presId="urn:microsoft.com/office/officeart/2005/8/layout/vProcess5"/>
    <dgm:cxn modelId="{26CF75CA-EB33-41A0-B562-CAB9D9572DF7}" type="presParOf" srcId="{5B531C82-7C5A-4945-9C0B-A1E3846C163D}" destId="{A7DAB1A3-6C23-4B79-934E-17506707DEF6}" srcOrd="10" destOrd="0" presId="urn:microsoft.com/office/officeart/2005/8/layout/vProcess5"/>
    <dgm:cxn modelId="{2BC060C2-D954-4E08-A0E9-9283F3A75412}" type="presParOf" srcId="{5B531C82-7C5A-4945-9C0B-A1E3846C163D}" destId="{27DA51D5-F878-46C4-8FCB-609E06FE88AF}" srcOrd="11" destOrd="0" presId="urn:microsoft.com/office/officeart/2005/8/layout/vProcess5"/>
    <dgm:cxn modelId="{2D1DA5E4-9872-40DC-A936-FB124DF5363A}" type="presParOf" srcId="{5B531C82-7C5A-4945-9C0B-A1E3846C163D}" destId="{14D7F016-7CCD-4F46-94F4-EF86D01D79F0}" srcOrd="12" destOrd="0" presId="urn:microsoft.com/office/officeart/2005/8/layout/vProcess5"/>
    <dgm:cxn modelId="{DB9B2538-D780-48B8-BF51-A41B972A36AD}" type="presParOf" srcId="{5B531C82-7C5A-4945-9C0B-A1E3846C163D}" destId="{1281842C-9850-488B-A782-1747AAB01D3D}" srcOrd="13" destOrd="0" presId="urn:microsoft.com/office/officeart/2005/8/layout/vProcess5"/>
    <dgm:cxn modelId="{272D54E2-9E5A-4657-BC38-8AF9DEE4CD58}" type="presParOf" srcId="{5B531C82-7C5A-4945-9C0B-A1E3846C163D}" destId="{BDE256A3-97DC-41E3-BFB6-C5F992F1013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BA0E4F-D133-4B62-AAEE-8D7C4A1B79F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D62939-0CB7-4AE4-82B5-11DF2DF2B42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>
              <a:latin typeface="Calibri "/>
            </a:rPr>
            <a:t>Grants are Designed for Start-up &amp; Fill in the Gap only, Funding Determined Quarterly</a:t>
          </a:r>
        </a:p>
      </dgm:t>
    </dgm:pt>
    <dgm:pt modelId="{F213EE2D-91FA-4508-946F-801BCBBEA3D8}" type="parTrans" cxnId="{B2D85C0B-566B-4AAD-8F42-381E9606DBE2}">
      <dgm:prSet/>
      <dgm:spPr/>
      <dgm:t>
        <a:bodyPr/>
        <a:lstStyle/>
        <a:p>
          <a:endParaRPr lang="en-US"/>
        </a:p>
      </dgm:t>
    </dgm:pt>
    <dgm:pt modelId="{358E56CC-AB90-4BD8-9B27-A7CBD39010E9}" type="sibTrans" cxnId="{B2D85C0B-566B-4AAD-8F42-381E9606DBE2}">
      <dgm:prSet/>
      <dgm:spPr/>
      <dgm:t>
        <a:bodyPr/>
        <a:lstStyle/>
        <a:p>
          <a:endParaRPr lang="en-US"/>
        </a:p>
      </dgm:t>
    </dgm:pt>
    <dgm:pt modelId="{17642AAC-1D7E-4B98-B8B6-28AD9751E1A9}">
      <dgm:prSet phldrT="[Text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>
              <a:latin typeface="Calibri "/>
            </a:rPr>
            <a:t>Fees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/>
        </a:p>
      </dgm:t>
    </dgm:pt>
    <dgm:pt modelId="{F0C35E06-5239-4E59-9F0A-8457516A343D}" type="parTrans" cxnId="{887169E9-5235-4786-A732-185153EFAC80}">
      <dgm:prSet/>
      <dgm:spPr/>
      <dgm:t>
        <a:bodyPr/>
        <a:lstStyle/>
        <a:p>
          <a:endParaRPr lang="en-US"/>
        </a:p>
      </dgm:t>
    </dgm:pt>
    <dgm:pt modelId="{A4B11E6D-A25C-4A9D-A476-8C57B5BB25D7}" type="sibTrans" cxnId="{887169E9-5235-4786-A732-185153EFAC80}">
      <dgm:prSet/>
      <dgm:spPr/>
      <dgm:t>
        <a:bodyPr/>
        <a:lstStyle/>
        <a:p>
          <a:endParaRPr lang="en-US"/>
        </a:p>
      </dgm:t>
    </dgm:pt>
    <dgm:pt modelId="{C24CCEA2-B369-4E2C-8FEF-A7DCD2A2CC72}">
      <dgm:prSet phldrT="[Text]" phldr="0"/>
      <dgm:spPr/>
      <dgm:t>
        <a:bodyPr/>
        <a:lstStyle/>
        <a:p>
          <a:r>
            <a:rPr lang="en-US" b="1"/>
            <a:t>Tuition</a:t>
          </a:r>
        </a:p>
      </dgm:t>
    </dgm:pt>
    <dgm:pt modelId="{E94F3EA7-6625-4F36-AFD0-5BE15194C9D2}" type="parTrans" cxnId="{01006608-B472-4DDF-B7A9-70632C73D5DE}">
      <dgm:prSet/>
      <dgm:spPr/>
      <dgm:t>
        <a:bodyPr/>
        <a:lstStyle/>
        <a:p>
          <a:endParaRPr lang="en-US"/>
        </a:p>
      </dgm:t>
    </dgm:pt>
    <dgm:pt modelId="{85FD08F8-154B-4002-AA1B-0AD49F6FD864}" type="sibTrans" cxnId="{01006608-B472-4DDF-B7A9-70632C73D5DE}">
      <dgm:prSet/>
      <dgm:spPr/>
      <dgm:t>
        <a:bodyPr/>
        <a:lstStyle/>
        <a:p>
          <a:endParaRPr lang="en-US"/>
        </a:p>
      </dgm:t>
    </dgm:pt>
    <dgm:pt modelId="{437E46BF-6EA2-4397-B9F0-F34213D29B6F}">
      <dgm:prSet phldrT="[Text]"/>
      <dgm:spPr/>
      <dgm:t>
        <a:bodyPr/>
        <a:lstStyle/>
        <a:p>
          <a:pPr rtl="0"/>
          <a:r>
            <a:rPr lang="en-US" b="1"/>
            <a:t>Book</a:t>
          </a:r>
        </a:p>
      </dgm:t>
    </dgm:pt>
    <dgm:pt modelId="{309F8736-34A2-4035-B8CE-BF270C4D28B6}" type="parTrans" cxnId="{8415A580-A298-4841-9C56-AA8415D3EFDD}">
      <dgm:prSet/>
      <dgm:spPr/>
      <dgm:t>
        <a:bodyPr/>
        <a:lstStyle/>
        <a:p>
          <a:endParaRPr lang="en-US"/>
        </a:p>
      </dgm:t>
    </dgm:pt>
    <dgm:pt modelId="{1AABA189-6B35-4B2E-8F31-4B7A379C1360}" type="sibTrans" cxnId="{8415A580-A298-4841-9C56-AA8415D3EFDD}">
      <dgm:prSet/>
      <dgm:spPr/>
      <dgm:t>
        <a:bodyPr/>
        <a:lstStyle/>
        <a:p>
          <a:endParaRPr lang="en-US"/>
        </a:p>
      </dgm:t>
    </dgm:pt>
    <dgm:pt modelId="{8A039822-F022-4E8B-8D09-58C74117CFD3}" type="pres">
      <dgm:prSet presAssocID="{1CBA0E4F-D133-4B62-AAEE-8D7C4A1B79FA}" presName="linearFlow" presStyleCnt="0">
        <dgm:presLayoutVars>
          <dgm:dir/>
          <dgm:resizeHandles val="exact"/>
        </dgm:presLayoutVars>
      </dgm:prSet>
      <dgm:spPr/>
    </dgm:pt>
    <dgm:pt modelId="{39416531-7452-4C54-8E8A-482B77C8E337}" type="pres">
      <dgm:prSet presAssocID="{41D62939-0CB7-4AE4-82B5-11DF2DF2B426}" presName="composite" presStyleCnt="0"/>
      <dgm:spPr/>
    </dgm:pt>
    <dgm:pt modelId="{C5644844-6D75-41AF-AD97-DFAA6FDC6FB8}" type="pres">
      <dgm:prSet presAssocID="{41D62939-0CB7-4AE4-82B5-11DF2DF2B426}" presName="imgShp" presStyleLbl="fgImgPlace1" presStyleIdx="0" presStyleCnt="4" custLinFactY="42072" custLinFactNeighborX="-42131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EC9CCB-B1C5-4EB2-8EA7-75E6404BE2B0}" type="pres">
      <dgm:prSet presAssocID="{41D62939-0CB7-4AE4-82B5-11DF2DF2B426}" presName="txShp" presStyleLbl="node1" presStyleIdx="0" presStyleCnt="4" custLinFactNeighborX="620" custLinFactNeighborY="10578">
        <dgm:presLayoutVars>
          <dgm:bulletEnabled val="1"/>
        </dgm:presLayoutVars>
      </dgm:prSet>
      <dgm:spPr/>
    </dgm:pt>
    <dgm:pt modelId="{45851A20-EB5A-4C8C-AA28-F1CD5AA9334C}" type="pres">
      <dgm:prSet presAssocID="{358E56CC-AB90-4BD8-9B27-A7CBD39010E9}" presName="spacing" presStyleCnt="0"/>
      <dgm:spPr/>
    </dgm:pt>
    <dgm:pt modelId="{43FB91D4-4271-4461-B6CA-3610D207C925}" type="pres">
      <dgm:prSet presAssocID="{17642AAC-1D7E-4B98-B8B6-28AD9751E1A9}" presName="composite" presStyleCnt="0"/>
      <dgm:spPr/>
    </dgm:pt>
    <dgm:pt modelId="{0D049651-D944-4CF9-85E7-1DCC54EB829E}" type="pres">
      <dgm:prSet presAssocID="{17642AAC-1D7E-4B98-B8B6-28AD9751E1A9}" presName="imgShp" presStyleLbl="fgImgPlace1" presStyleIdx="1" presStyleCnt="4" custLinFactY="100000" custLinFactNeighborX="-46050" custLinFactNeighborY="15867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A9C736E2-E902-403D-8418-4695D93F1FC2}" type="pres">
      <dgm:prSet presAssocID="{17642AAC-1D7E-4B98-B8B6-28AD9751E1A9}" presName="txShp" presStyleLbl="node1" presStyleIdx="1" presStyleCnt="4" custLinFactY="39133" custLinFactNeighborX="495" custLinFactNeighborY="100000">
        <dgm:presLayoutVars>
          <dgm:bulletEnabled val="1"/>
        </dgm:presLayoutVars>
      </dgm:prSet>
      <dgm:spPr/>
    </dgm:pt>
    <dgm:pt modelId="{D07FAF92-CB3D-4303-8D76-FDD5577C93BF}" type="pres">
      <dgm:prSet presAssocID="{A4B11E6D-A25C-4A9D-A476-8C57B5BB25D7}" presName="spacing" presStyleCnt="0"/>
      <dgm:spPr/>
    </dgm:pt>
    <dgm:pt modelId="{F729174D-C238-46C3-AA5E-0190D5EB7918}" type="pres">
      <dgm:prSet presAssocID="{C24CCEA2-B369-4E2C-8FEF-A7DCD2A2CC72}" presName="composite" presStyleCnt="0"/>
      <dgm:spPr/>
    </dgm:pt>
    <dgm:pt modelId="{3A4966BD-0BB3-4BDD-B987-238DA383C237}" type="pres">
      <dgm:prSet presAssocID="{C24CCEA2-B369-4E2C-8FEF-A7DCD2A2CC72}" presName="imgShp" presStyleLbl="fgImgPlace1" presStyleIdx="2" presStyleCnt="4" custLinFactNeighborX="-45070" custLinFactNeighborY="489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4D36B62-F6D2-4997-B152-043D523465B2}" type="pres">
      <dgm:prSet presAssocID="{C24CCEA2-B369-4E2C-8FEF-A7DCD2A2CC72}" presName="txShp" presStyleLbl="node1" presStyleIdx="2" presStyleCnt="4" custLinFactY="-14692" custLinFactNeighborX="740" custLinFactNeighborY="-100000">
        <dgm:presLayoutVars>
          <dgm:bulletEnabled val="1"/>
        </dgm:presLayoutVars>
      </dgm:prSet>
      <dgm:spPr/>
    </dgm:pt>
    <dgm:pt modelId="{4DB139E5-BF52-4354-8D72-41B7CA008FB1}" type="pres">
      <dgm:prSet presAssocID="{85FD08F8-154B-4002-AA1B-0AD49F6FD864}" presName="spacing" presStyleCnt="0"/>
      <dgm:spPr/>
    </dgm:pt>
    <dgm:pt modelId="{2A371E1E-28E7-4CD4-8A2C-348C431E41D3}" type="pres">
      <dgm:prSet presAssocID="{437E46BF-6EA2-4397-B9F0-F34213D29B6F}" presName="composite" presStyleCnt="0"/>
      <dgm:spPr/>
    </dgm:pt>
    <dgm:pt modelId="{E164543D-20DF-42D1-935E-909A0419A53F}" type="pres">
      <dgm:prSet presAssocID="{437E46BF-6EA2-4397-B9F0-F34213D29B6F}" presName="imgShp" presStyleLbl="fgImgPlace1" presStyleIdx="3" presStyleCnt="4" custLinFactY="-189565" custLinFactNeighborX="-51933" custLinFactNeighborY="-2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8E07280-5048-4B33-B675-15FECA5FEA51}" type="pres">
      <dgm:prSet presAssocID="{437E46BF-6EA2-4397-B9F0-F34213D29B6F}" presName="txShp" presStyleLbl="node1" presStyleIdx="3" presStyleCnt="4" custLinFactNeighborX="372" custLinFactNeighborY="12">
        <dgm:presLayoutVars>
          <dgm:bulletEnabled val="1"/>
        </dgm:presLayoutVars>
      </dgm:prSet>
      <dgm:spPr/>
    </dgm:pt>
  </dgm:ptLst>
  <dgm:cxnLst>
    <dgm:cxn modelId="{01006608-B472-4DDF-B7A9-70632C73D5DE}" srcId="{1CBA0E4F-D133-4B62-AAEE-8D7C4A1B79FA}" destId="{C24CCEA2-B369-4E2C-8FEF-A7DCD2A2CC72}" srcOrd="2" destOrd="0" parTransId="{E94F3EA7-6625-4F36-AFD0-5BE15194C9D2}" sibTransId="{85FD08F8-154B-4002-AA1B-0AD49F6FD864}"/>
    <dgm:cxn modelId="{B2D85C0B-566B-4AAD-8F42-381E9606DBE2}" srcId="{1CBA0E4F-D133-4B62-AAEE-8D7C4A1B79FA}" destId="{41D62939-0CB7-4AE4-82B5-11DF2DF2B426}" srcOrd="0" destOrd="0" parTransId="{F213EE2D-91FA-4508-946F-801BCBBEA3D8}" sibTransId="{358E56CC-AB90-4BD8-9B27-A7CBD39010E9}"/>
    <dgm:cxn modelId="{D9E82044-BA69-4663-98DF-3E35CF37E80E}" type="presOf" srcId="{41D62939-0CB7-4AE4-82B5-11DF2DF2B426}" destId="{4AEC9CCB-B1C5-4EB2-8EA7-75E6404BE2B0}" srcOrd="0" destOrd="0" presId="urn:microsoft.com/office/officeart/2005/8/layout/vList3"/>
    <dgm:cxn modelId="{7CB1077B-1288-4465-B229-7FDCBEBFBA34}" type="presOf" srcId="{C24CCEA2-B369-4E2C-8FEF-A7DCD2A2CC72}" destId="{74D36B62-F6D2-4997-B152-043D523465B2}" srcOrd="0" destOrd="0" presId="urn:microsoft.com/office/officeart/2005/8/layout/vList3"/>
    <dgm:cxn modelId="{8415A580-A298-4841-9C56-AA8415D3EFDD}" srcId="{1CBA0E4F-D133-4B62-AAEE-8D7C4A1B79FA}" destId="{437E46BF-6EA2-4397-B9F0-F34213D29B6F}" srcOrd="3" destOrd="0" parTransId="{309F8736-34A2-4035-B8CE-BF270C4D28B6}" sibTransId="{1AABA189-6B35-4B2E-8F31-4B7A379C1360}"/>
    <dgm:cxn modelId="{961D9D89-F5C8-426B-8FB2-36414659E50D}" type="presOf" srcId="{437E46BF-6EA2-4397-B9F0-F34213D29B6F}" destId="{08E07280-5048-4B33-B675-15FECA5FEA51}" srcOrd="0" destOrd="0" presId="urn:microsoft.com/office/officeart/2005/8/layout/vList3"/>
    <dgm:cxn modelId="{F32F4AA9-F224-494B-A075-1CBE0DE52247}" type="presOf" srcId="{1CBA0E4F-D133-4B62-AAEE-8D7C4A1B79FA}" destId="{8A039822-F022-4E8B-8D09-58C74117CFD3}" srcOrd="0" destOrd="0" presId="urn:microsoft.com/office/officeart/2005/8/layout/vList3"/>
    <dgm:cxn modelId="{887169E9-5235-4786-A732-185153EFAC80}" srcId="{1CBA0E4F-D133-4B62-AAEE-8D7C4A1B79FA}" destId="{17642AAC-1D7E-4B98-B8B6-28AD9751E1A9}" srcOrd="1" destOrd="0" parTransId="{F0C35E06-5239-4E59-9F0A-8457516A343D}" sibTransId="{A4B11E6D-A25C-4A9D-A476-8C57B5BB25D7}"/>
    <dgm:cxn modelId="{7D5AD7EF-579E-4C1A-AB36-B2D00C2079BC}" type="presOf" srcId="{17642AAC-1D7E-4B98-B8B6-28AD9751E1A9}" destId="{A9C736E2-E902-403D-8418-4695D93F1FC2}" srcOrd="0" destOrd="0" presId="urn:microsoft.com/office/officeart/2005/8/layout/vList3"/>
    <dgm:cxn modelId="{DB40EF65-922E-433D-9532-E9CA5ECB11D1}" type="presParOf" srcId="{8A039822-F022-4E8B-8D09-58C74117CFD3}" destId="{39416531-7452-4C54-8E8A-482B77C8E337}" srcOrd="0" destOrd="0" presId="urn:microsoft.com/office/officeart/2005/8/layout/vList3"/>
    <dgm:cxn modelId="{F56F93BF-2050-4259-99D8-C1F14DA1E9BD}" type="presParOf" srcId="{39416531-7452-4C54-8E8A-482B77C8E337}" destId="{C5644844-6D75-41AF-AD97-DFAA6FDC6FB8}" srcOrd="0" destOrd="0" presId="urn:microsoft.com/office/officeart/2005/8/layout/vList3"/>
    <dgm:cxn modelId="{15F0450A-04B2-4DAE-BD20-09D03612FC31}" type="presParOf" srcId="{39416531-7452-4C54-8E8A-482B77C8E337}" destId="{4AEC9CCB-B1C5-4EB2-8EA7-75E6404BE2B0}" srcOrd="1" destOrd="0" presId="urn:microsoft.com/office/officeart/2005/8/layout/vList3"/>
    <dgm:cxn modelId="{4CA1D664-882A-4507-83EA-53D67052C6F2}" type="presParOf" srcId="{8A039822-F022-4E8B-8D09-58C74117CFD3}" destId="{45851A20-EB5A-4C8C-AA28-F1CD5AA9334C}" srcOrd="1" destOrd="0" presId="urn:microsoft.com/office/officeart/2005/8/layout/vList3"/>
    <dgm:cxn modelId="{5667C772-8AF0-4D0F-8417-90BDCBB1614B}" type="presParOf" srcId="{8A039822-F022-4E8B-8D09-58C74117CFD3}" destId="{43FB91D4-4271-4461-B6CA-3610D207C925}" srcOrd="2" destOrd="0" presId="urn:microsoft.com/office/officeart/2005/8/layout/vList3"/>
    <dgm:cxn modelId="{8AA6C33C-ABAD-4FE5-A1A1-FD97D376BF03}" type="presParOf" srcId="{43FB91D4-4271-4461-B6CA-3610D207C925}" destId="{0D049651-D944-4CF9-85E7-1DCC54EB829E}" srcOrd="0" destOrd="0" presId="urn:microsoft.com/office/officeart/2005/8/layout/vList3"/>
    <dgm:cxn modelId="{7DECC8F3-60A4-4732-9168-EBF536EDC691}" type="presParOf" srcId="{43FB91D4-4271-4461-B6CA-3610D207C925}" destId="{A9C736E2-E902-403D-8418-4695D93F1FC2}" srcOrd="1" destOrd="0" presId="urn:microsoft.com/office/officeart/2005/8/layout/vList3"/>
    <dgm:cxn modelId="{68D36007-B47B-42ED-9B8E-5FC4DA2D8EA8}" type="presParOf" srcId="{8A039822-F022-4E8B-8D09-58C74117CFD3}" destId="{D07FAF92-CB3D-4303-8D76-FDD5577C93BF}" srcOrd="3" destOrd="0" presId="urn:microsoft.com/office/officeart/2005/8/layout/vList3"/>
    <dgm:cxn modelId="{4D94D9B4-F43E-41F6-88E1-6D01DA637587}" type="presParOf" srcId="{8A039822-F022-4E8B-8D09-58C74117CFD3}" destId="{F729174D-C238-46C3-AA5E-0190D5EB7918}" srcOrd="4" destOrd="0" presId="urn:microsoft.com/office/officeart/2005/8/layout/vList3"/>
    <dgm:cxn modelId="{298E65B1-2768-4344-8C94-4F12AC4FDB42}" type="presParOf" srcId="{F729174D-C238-46C3-AA5E-0190D5EB7918}" destId="{3A4966BD-0BB3-4BDD-B987-238DA383C237}" srcOrd="0" destOrd="0" presId="urn:microsoft.com/office/officeart/2005/8/layout/vList3"/>
    <dgm:cxn modelId="{4FF06B70-B3F8-4A56-9C0A-CDF5595F51A7}" type="presParOf" srcId="{F729174D-C238-46C3-AA5E-0190D5EB7918}" destId="{74D36B62-F6D2-4997-B152-043D523465B2}" srcOrd="1" destOrd="0" presId="urn:microsoft.com/office/officeart/2005/8/layout/vList3"/>
    <dgm:cxn modelId="{3AF817C9-621B-4B3C-A12D-29492C59C1D0}" type="presParOf" srcId="{8A039822-F022-4E8B-8D09-58C74117CFD3}" destId="{4DB139E5-BF52-4354-8D72-41B7CA008FB1}" srcOrd="5" destOrd="0" presId="urn:microsoft.com/office/officeart/2005/8/layout/vList3"/>
    <dgm:cxn modelId="{5378B716-3CAB-4884-B2CA-055A3D59CB92}" type="presParOf" srcId="{8A039822-F022-4E8B-8D09-58C74117CFD3}" destId="{2A371E1E-28E7-4CD4-8A2C-348C431E41D3}" srcOrd="6" destOrd="0" presId="urn:microsoft.com/office/officeart/2005/8/layout/vList3"/>
    <dgm:cxn modelId="{1B593097-C810-450C-BA73-9B77F987A941}" type="presParOf" srcId="{2A371E1E-28E7-4CD4-8A2C-348C431E41D3}" destId="{E164543D-20DF-42D1-935E-909A0419A53F}" srcOrd="0" destOrd="0" presId="urn:microsoft.com/office/officeart/2005/8/layout/vList3"/>
    <dgm:cxn modelId="{743BC511-A7D6-46D3-A582-7AA16E9A2626}" type="presParOf" srcId="{2A371E1E-28E7-4CD4-8A2C-348C431E41D3}" destId="{08E07280-5048-4B33-B675-15FECA5FEA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6A88-A9EC-4267-AC20-8B6D699A24FE}">
      <dsp:nvSpPr>
        <dsp:cNvPr id="0" name=""/>
        <dsp:cNvSpPr/>
      </dsp:nvSpPr>
      <dsp:spPr>
        <a:xfrm rot="5400000">
          <a:off x="-187198" y="189294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</a:p>
      </dsp:txBody>
      <dsp:txXfrm rot="-5400000">
        <a:off x="1" y="438893"/>
        <a:ext cx="873593" cy="374397"/>
      </dsp:txXfrm>
    </dsp:sp>
    <dsp:sp modelId="{13CF2437-0556-41BD-AEFB-1773753DEDC0}">
      <dsp:nvSpPr>
        <dsp:cNvPr id="0" name=""/>
        <dsp:cNvSpPr/>
      </dsp:nvSpPr>
      <dsp:spPr>
        <a:xfrm rot="5400000">
          <a:off x="4850305" y="-3974616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Calibri "/>
            </a:rPr>
            <a:t>Go over PowerPoint presentation to learn about Workforce programs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/>
        </a:p>
      </dsp:txBody>
      <dsp:txXfrm rot="-5400000">
        <a:off x="873594" y="41694"/>
        <a:ext cx="8725018" cy="731995"/>
      </dsp:txXfrm>
    </dsp:sp>
    <dsp:sp modelId="{85DC9484-C8BC-4C5A-BC01-F6EFF3311E8D}">
      <dsp:nvSpPr>
        <dsp:cNvPr id="0" name=""/>
        <dsp:cNvSpPr/>
      </dsp:nvSpPr>
      <dsp:spPr>
        <a:xfrm rot="5400000">
          <a:off x="-187198" y="1290548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</a:p>
      </dsp:txBody>
      <dsp:txXfrm rot="-5400000">
        <a:off x="1" y="1540147"/>
        <a:ext cx="873593" cy="374397"/>
      </dsp:txXfrm>
    </dsp:sp>
    <dsp:sp modelId="{C279FAA4-FCA3-4D0A-92ED-607EFDA0EB06}">
      <dsp:nvSpPr>
        <dsp:cNvPr id="0" name=""/>
        <dsp:cNvSpPr/>
      </dsp:nvSpPr>
      <dsp:spPr>
        <a:xfrm rot="5400000">
          <a:off x="4850305" y="-2873362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+mn-lt"/>
            </a:rPr>
            <a:t>Complete and Submit the online Workforce Intake Application</a:t>
          </a:r>
        </a:p>
      </dsp:txBody>
      <dsp:txXfrm rot="-5400000">
        <a:off x="873594" y="1142948"/>
        <a:ext cx="8725018" cy="731995"/>
      </dsp:txXfrm>
    </dsp:sp>
    <dsp:sp modelId="{4A78600C-E2B3-4345-921F-6F66FB98F669}">
      <dsp:nvSpPr>
        <dsp:cNvPr id="0" name=""/>
        <dsp:cNvSpPr/>
      </dsp:nvSpPr>
      <dsp:spPr>
        <a:xfrm rot="5400000">
          <a:off x="-187198" y="2391801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</a:p>
      </dsp:txBody>
      <dsp:txXfrm rot="-5400000">
        <a:off x="1" y="2641400"/>
        <a:ext cx="873593" cy="374397"/>
      </dsp:txXfrm>
    </dsp:sp>
    <dsp:sp modelId="{5DB75ABA-A1E2-4A5A-9A97-8C7E0C8874A9}">
      <dsp:nvSpPr>
        <dsp:cNvPr id="0" name=""/>
        <dsp:cNvSpPr/>
      </dsp:nvSpPr>
      <dsp:spPr>
        <a:xfrm rot="5400000">
          <a:off x="4850305" y="-1790393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latin typeface="+mn-lt"/>
            </a:rPr>
            <a:t>Review the Workforce Student Checklist</a:t>
          </a:r>
        </a:p>
      </dsp:txBody>
      <dsp:txXfrm rot="-5400000">
        <a:off x="873594" y="2225917"/>
        <a:ext cx="8725018" cy="731995"/>
      </dsp:txXfrm>
    </dsp:sp>
    <dsp:sp modelId="{2A93F0CB-616C-4723-ADFB-756636A5C061}">
      <dsp:nvSpPr>
        <dsp:cNvPr id="0" name=""/>
        <dsp:cNvSpPr/>
      </dsp:nvSpPr>
      <dsp:spPr>
        <a:xfrm rot="5400000">
          <a:off x="-187198" y="3493055"/>
          <a:ext cx="1247990" cy="873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</a:t>
          </a:r>
        </a:p>
      </dsp:txBody>
      <dsp:txXfrm rot="-5400000">
        <a:off x="1" y="3742654"/>
        <a:ext cx="873593" cy="374397"/>
      </dsp:txXfrm>
    </dsp:sp>
    <dsp:sp modelId="{5E042965-ED23-4C08-9DD5-3365760E682B}">
      <dsp:nvSpPr>
        <dsp:cNvPr id="0" name=""/>
        <dsp:cNvSpPr/>
      </dsp:nvSpPr>
      <dsp:spPr>
        <a:xfrm rot="5400000">
          <a:off x="4850305" y="-670855"/>
          <a:ext cx="811193" cy="8764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/>
            <a:t>Answer questions</a:t>
          </a:r>
        </a:p>
      </dsp:txBody>
      <dsp:txXfrm rot="-5400000">
        <a:off x="873594" y="3345455"/>
        <a:ext cx="8725018" cy="7319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2B7F5-D0D9-4A72-9497-A4052373F9EB}">
      <dsp:nvSpPr>
        <dsp:cNvPr id="0" name=""/>
        <dsp:cNvSpPr/>
      </dsp:nvSpPr>
      <dsp:spPr>
        <a:xfrm>
          <a:off x="38677" y="0"/>
          <a:ext cx="11204568" cy="1482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Business, Paralegal, Technology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Accounting, 5 certificates and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Business, 6 certificates and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Network and Cyber Security, AAS;  Help Desk &amp; Technical Support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Paralegal, AAS and Preferred Pro-cert</a:t>
          </a:r>
        </a:p>
      </dsp:txBody>
      <dsp:txXfrm>
        <a:off x="2466321" y="0"/>
        <a:ext cx="8776925" cy="1482722"/>
      </dsp:txXfrm>
    </dsp:sp>
    <dsp:sp modelId="{599F42CE-383E-4BD2-B7A5-1D535696AEDD}">
      <dsp:nvSpPr>
        <dsp:cNvPr id="0" name=""/>
        <dsp:cNvSpPr/>
      </dsp:nvSpPr>
      <dsp:spPr>
        <a:xfrm>
          <a:off x="163384" y="285670"/>
          <a:ext cx="2117575" cy="9871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CB1B-5161-48C4-BE39-8AF0DF670358}">
      <dsp:nvSpPr>
        <dsp:cNvPr id="0" name=""/>
        <dsp:cNvSpPr/>
      </dsp:nvSpPr>
      <dsp:spPr>
        <a:xfrm>
          <a:off x="0" y="1672028"/>
          <a:ext cx="11359167" cy="228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Healthcare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Allied Health, AAS-T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Nursing, RN, AAS-T; LPN to RN; NAC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Diagnostic Medical Sonography,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Radiologic Science,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Respiratory Therapy,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Emergency Medical &amp; Health Services, AAS; EMT and Paramedic certificates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Health Information Technology, AAS;  Medical Billing Specialist &amp; Medical Scribe Certificates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/>
        </a:p>
      </dsp:txBody>
      <dsp:txXfrm>
        <a:off x="2461139" y="1672028"/>
        <a:ext cx="8898027" cy="2283752"/>
      </dsp:txXfrm>
    </dsp:sp>
    <dsp:sp modelId="{54380096-2076-4AAA-9AD5-57D1556527D2}">
      <dsp:nvSpPr>
        <dsp:cNvPr id="0" name=""/>
        <dsp:cNvSpPr/>
      </dsp:nvSpPr>
      <dsp:spPr>
        <a:xfrm>
          <a:off x="189306" y="2056679"/>
          <a:ext cx="2271833" cy="15144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3150-F58F-4BC8-88BC-02EFE3CE88D6}">
      <dsp:nvSpPr>
        <dsp:cNvPr id="0" name=""/>
        <dsp:cNvSpPr/>
      </dsp:nvSpPr>
      <dsp:spPr>
        <a:xfrm>
          <a:off x="0" y="4145087"/>
          <a:ext cx="11359167" cy="1346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Education &amp; Human Services Pathways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Early Childhood Education, 3 stackable certificates and  AAS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Human Services, AAS ; CDC certificate and Case Aid cert</a:t>
          </a:r>
        </a:p>
      </dsp:txBody>
      <dsp:txXfrm>
        <a:off x="2461139" y="4145087"/>
        <a:ext cx="8898027" cy="1346610"/>
      </dsp:txXfrm>
    </dsp:sp>
    <dsp:sp modelId="{D3333B6B-9150-4849-A120-B72D243B5384}">
      <dsp:nvSpPr>
        <dsp:cNvPr id="0" name=""/>
        <dsp:cNvSpPr/>
      </dsp:nvSpPr>
      <dsp:spPr>
        <a:xfrm>
          <a:off x="55858" y="4273478"/>
          <a:ext cx="2385425" cy="10980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8DDE-D478-467B-A09C-23F7E20FB66E}">
      <dsp:nvSpPr>
        <dsp:cNvPr id="0" name=""/>
        <dsp:cNvSpPr/>
      </dsp:nvSpPr>
      <dsp:spPr>
        <a:xfrm>
          <a:off x="73937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High School Completion Programs</a:t>
          </a:r>
        </a:p>
      </dsp:txBody>
      <dsp:txXfrm>
        <a:off x="73937" y="1747"/>
        <a:ext cx="3239913" cy="1943948"/>
      </dsp:txXfrm>
    </dsp:sp>
    <dsp:sp modelId="{216B520A-8CC4-4BF4-8112-4EF91267A130}">
      <dsp:nvSpPr>
        <dsp:cNvPr id="0" name=""/>
        <dsp:cNvSpPr/>
      </dsp:nvSpPr>
      <dsp:spPr>
        <a:xfrm>
          <a:off x="3637843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Adult Basic Education Classes</a:t>
          </a:r>
        </a:p>
      </dsp:txBody>
      <dsp:txXfrm>
        <a:off x="3637843" y="1747"/>
        <a:ext cx="3239913" cy="1943948"/>
      </dsp:txXfrm>
    </dsp:sp>
    <dsp:sp modelId="{9624F71A-469A-4D39-A584-EA17CB7F463A}">
      <dsp:nvSpPr>
        <dsp:cNvPr id="0" name=""/>
        <dsp:cNvSpPr/>
      </dsp:nvSpPr>
      <dsp:spPr>
        <a:xfrm>
          <a:off x="7201748" y="174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English Language Acquisition</a:t>
          </a:r>
          <a:endParaRPr lang="en-US" sz="2800" b="0" kern="1200"/>
        </a:p>
      </dsp:txBody>
      <dsp:txXfrm>
        <a:off x="7201748" y="1747"/>
        <a:ext cx="3239913" cy="1943948"/>
      </dsp:txXfrm>
    </dsp:sp>
    <dsp:sp modelId="{40F62AD6-71EF-4763-95AB-FEA2646C6C6E}">
      <dsp:nvSpPr>
        <dsp:cNvPr id="0" name=""/>
        <dsp:cNvSpPr/>
      </dsp:nvSpPr>
      <dsp:spPr>
        <a:xfrm>
          <a:off x="3637843" y="2269687"/>
          <a:ext cx="3239913" cy="1943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Career and College Pathway Academy</a:t>
          </a:r>
        </a:p>
      </dsp:txBody>
      <dsp:txXfrm>
        <a:off x="3637843" y="2269687"/>
        <a:ext cx="3239913" cy="1943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FEC1A-6B38-45C8-82E9-C4710C9D707B}">
      <dsp:nvSpPr>
        <dsp:cNvPr id="0" name=""/>
        <dsp:cNvSpPr/>
      </dsp:nvSpPr>
      <dsp:spPr>
        <a:xfrm>
          <a:off x="13561" y="349617"/>
          <a:ext cx="2981088" cy="89432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FAFSA</a:t>
          </a:r>
        </a:p>
      </dsp:txBody>
      <dsp:txXfrm>
        <a:off x="281859" y="349617"/>
        <a:ext cx="2444492" cy="894326"/>
      </dsp:txXfrm>
    </dsp:sp>
    <dsp:sp modelId="{C4D5205D-D7A7-46C6-B8FF-3867CEB214EA}">
      <dsp:nvSpPr>
        <dsp:cNvPr id="0" name=""/>
        <dsp:cNvSpPr/>
      </dsp:nvSpPr>
      <dsp:spPr>
        <a:xfrm>
          <a:off x="13561" y="1243944"/>
          <a:ext cx="2712790" cy="40599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Free Application for Federal Student Aid (FAFSA)</a:t>
          </a:r>
          <a:r>
            <a:rPr lang="en-US" sz="1800" kern="1200">
              <a:latin typeface="Calibri Light" panose="020F0302020204030204"/>
            </a:rPr>
            <a:t> </a:t>
          </a:r>
          <a:endParaRPr lang="en-US" sz="1800" kern="120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 Workforce Students Must Complete The Free Application for Federal Student Aid Each Year</a:t>
          </a:r>
        </a:p>
      </dsp:txBody>
      <dsp:txXfrm>
        <a:off x="13561" y="1243944"/>
        <a:ext cx="2712790" cy="4059979"/>
      </dsp:txXfrm>
    </dsp:sp>
    <dsp:sp modelId="{D6ECEB40-9B4E-40E9-88DD-21B40C97BB43}">
      <dsp:nvSpPr>
        <dsp:cNvPr id="0" name=""/>
        <dsp:cNvSpPr/>
      </dsp:nvSpPr>
      <dsp:spPr>
        <a:xfrm>
          <a:off x="2935831" y="349617"/>
          <a:ext cx="2981088" cy="89432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FAFSA Tips</a:t>
          </a:r>
          <a:endParaRPr lang="en-US" sz="2800" kern="1200"/>
        </a:p>
      </dsp:txBody>
      <dsp:txXfrm>
        <a:off x="3204129" y="349617"/>
        <a:ext cx="2444492" cy="894326"/>
      </dsp:txXfrm>
    </dsp:sp>
    <dsp:sp modelId="{235D246A-58D4-40F1-A20E-7A516E48F3FD}">
      <dsp:nvSpPr>
        <dsp:cNvPr id="0" name=""/>
        <dsp:cNvSpPr/>
      </dsp:nvSpPr>
      <dsp:spPr>
        <a:xfrm>
          <a:off x="2935831" y="1243944"/>
          <a:ext cx="2712790" cy="40599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 </a:t>
          </a:r>
          <a:r>
            <a:rPr lang="en-US" sz="1800" kern="1200"/>
            <a:t>Complete Application By Priority Deadline</a:t>
          </a:r>
          <a:r>
            <a:rPr lang="en-US" sz="1800" kern="1200">
              <a:latin typeface="Calibri Light" panose="020F0302020204030204"/>
            </a:rPr>
            <a:t>,</a:t>
          </a:r>
          <a:r>
            <a:rPr lang="en-US" sz="1800" kern="1200"/>
            <a:t> </a:t>
          </a:r>
          <a:r>
            <a:rPr lang="en-US" sz="1800" kern="1200">
              <a:latin typeface="Calibri Light" panose="020F0302020204030204"/>
            </a:rPr>
            <a:t>or as Soon as </a:t>
          </a:r>
          <a:r>
            <a:rPr lang="en-US" sz="1800" kern="1200"/>
            <a:t>Possible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333333"/>
              </a:solidFill>
              <a:latin typeface="Arial"/>
              <a:cs typeface="Segoe UI"/>
            </a:rPr>
            <a:t>FAFSA completion is based off of completion of FAFSA, application to TCC, and all requested documents being submitted</a:t>
          </a:r>
          <a:r>
            <a:rPr lang="en-US" sz="1800" kern="1200">
              <a:latin typeface="Arial"/>
              <a:cs typeface="Segoe UI"/>
            </a:rPr>
            <a:t> </a:t>
          </a:r>
          <a:endParaRPr lang="en-US" sz="1800" kern="1200">
            <a:latin typeface="Calibri Light" panose="020F0302020204030204"/>
            <a:cs typeface="Calibri Light" panose="020F0302020204030204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the IRS Data Retrieval Tool</a:t>
          </a:r>
          <a:r>
            <a:rPr lang="en-US" sz="1800" kern="1200">
              <a:latin typeface="Calibri Light" panose="020F0302020204030204"/>
            </a:rPr>
            <a:t> When Completing Your FAFSA</a:t>
          </a:r>
          <a:endParaRPr lang="en-US" sz="1800" kern="1200"/>
        </a:p>
      </dsp:txBody>
      <dsp:txXfrm>
        <a:off x="2935831" y="1243944"/>
        <a:ext cx="2712790" cy="4059979"/>
      </dsp:txXfrm>
    </dsp:sp>
    <dsp:sp modelId="{E210D289-A101-47AA-882E-BFA8E0B2911C}">
      <dsp:nvSpPr>
        <dsp:cNvPr id="0" name=""/>
        <dsp:cNvSpPr/>
      </dsp:nvSpPr>
      <dsp:spPr>
        <a:xfrm>
          <a:off x="5858102" y="349617"/>
          <a:ext cx="2981088" cy="89432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alibri Light" panose="020F0302020204030204"/>
            </a:rPr>
            <a:t>Helpful Hints</a:t>
          </a:r>
          <a:endParaRPr lang="en-US" sz="2800" kern="1200"/>
        </a:p>
      </dsp:txBody>
      <dsp:txXfrm>
        <a:off x="6126400" y="349617"/>
        <a:ext cx="2444492" cy="894326"/>
      </dsp:txXfrm>
    </dsp:sp>
    <dsp:sp modelId="{F6BEE972-55B3-46C6-B3AD-51064F9C2178}">
      <dsp:nvSpPr>
        <dsp:cNvPr id="0" name=""/>
        <dsp:cNvSpPr/>
      </dsp:nvSpPr>
      <dsp:spPr>
        <a:xfrm>
          <a:off x="5858102" y="1243944"/>
          <a:ext cx="2712790" cy="40599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Check Out Important Information About Financial Aid at TCC </a:t>
          </a:r>
          <a:r>
            <a:rPr lang="en-US" sz="1800" kern="1200">
              <a:latin typeface="Calibri Light" panose="020F0302020204030204"/>
            </a:rPr>
            <a:t>Website</a:t>
          </a:r>
          <a:endParaRPr lang="en-US" sz="1800" kern="120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333333"/>
              </a:solidFill>
              <a:latin typeface="Arial"/>
              <a:cs typeface="Segoe UI"/>
            </a:rPr>
            <a:t> Self- enrollment in Financial Aid and Planning Canvas is essential for success</a:t>
          </a:r>
          <a:endParaRPr lang="en-US" sz="1800" kern="1200">
            <a:latin typeface="Arial"/>
            <a:cs typeface="Segoe UI"/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Check Your Student Email and </a:t>
          </a:r>
          <a:r>
            <a:rPr lang="en-US" sz="1800" kern="1200" err="1"/>
            <a:t>CTCLink</a:t>
          </a:r>
          <a:r>
            <a:rPr lang="en-US" sz="1800" kern="1200"/>
            <a:t>, “To Do” Box </a:t>
          </a:r>
          <a:r>
            <a:rPr lang="en-US" sz="1800" kern="1200">
              <a:latin typeface="Calibri Light" panose="020F0302020204030204"/>
            </a:rPr>
            <a:t>Closely </a:t>
          </a:r>
          <a:r>
            <a:rPr lang="en-US" sz="1800" kern="1200"/>
            <a:t>Follow-up </a:t>
          </a:r>
          <a:r>
            <a:rPr lang="en-US" sz="1800" kern="1200">
              <a:latin typeface="Calibri Light" panose="020F0302020204030204"/>
            </a:rPr>
            <a:t>with</a:t>
          </a:r>
          <a:r>
            <a:rPr lang="en-US" sz="1800" kern="1200"/>
            <a:t> any Additional Needed Actions</a:t>
          </a:r>
        </a:p>
      </dsp:txBody>
      <dsp:txXfrm>
        <a:off x="5858102" y="1243944"/>
        <a:ext cx="2712790" cy="4059979"/>
      </dsp:txXfrm>
    </dsp:sp>
    <dsp:sp modelId="{D3B841ED-480E-44F1-857D-8BF1B9A12964}">
      <dsp:nvSpPr>
        <dsp:cNvPr id="0" name=""/>
        <dsp:cNvSpPr/>
      </dsp:nvSpPr>
      <dsp:spPr>
        <a:xfrm>
          <a:off x="8780373" y="349617"/>
          <a:ext cx="2981088" cy="89432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24" tIns="110424" rIns="110424" bIns="11042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  <a:r>
            <a:rPr lang="en-US" sz="2800" kern="1200">
              <a:latin typeface="Calibri Light" panose="020F0302020204030204"/>
            </a:rPr>
            <a:t> Aware</a:t>
          </a:r>
          <a:endParaRPr lang="en-US" sz="2800" kern="1200"/>
        </a:p>
      </dsp:txBody>
      <dsp:txXfrm>
        <a:off x="9048671" y="349617"/>
        <a:ext cx="2444492" cy="894326"/>
      </dsp:txXfrm>
    </dsp:sp>
    <dsp:sp modelId="{E0CB8AE8-7C70-4907-B865-13402C8EF0AA}">
      <dsp:nvSpPr>
        <dsp:cNvPr id="0" name=""/>
        <dsp:cNvSpPr/>
      </dsp:nvSpPr>
      <dsp:spPr>
        <a:xfrm>
          <a:off x="8780373" y="1243944"/>
          <a:ext cx="2712790" cy="40599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71" tIns="214371" rIns="214371" bIns="428741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Avoiding Loans Can Be the</a:t>
          </a:r>
          <a:r>
            <a:rPr lang="en-US" sz="1800" kern="1200">
              <a:latin typeface="Calibri Light" panose="020F0302020204030204"/>
            </a:rPr>
            <a:t> Key to Success </a:t>
          </a:r>
          <a:endParaRPr lang="en-US" sz="1800" kern="120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Ask Your Navigator About Financial Literacy Community Resources</a:t>
          </a:r>
        </a:p>
      </dsp:txBody>
      <dsp:txXfrm>
        <a:off x="8780373" y="1243944"/>
        <a:ext cx="2712790" cy="40599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1BA6D-9BC2-490B-A23F-9FF1EDE97737}">
      <dsp:nvSpPr>
        <dsp:cNvPr id="0" name=""/>
        <dsp:cNvSpPr/>
      </dsp:nvSpPr>
      <dsp:spPr>
        <a:xfrm>
          <a:off x="5134" y="762408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Options to Consider</a:t>
          </a:r>
          <a:endParaRPr lang="en-US" sz="3200" b="0" i="0" u="none" strike="noStrike" kern="1200" cap="none" baseline="0" noProof="0">
            <a:latin typeface="Calibri Light"/>
            <a:cs typeface="Calibri Light"/>
          </a:endParaRPr>
        </a:p>
      </dsp:txBody>
      <dsp:txXfrm>
        <a:off x="5134" y="762408"/>
        <a:ext cx="2626332" cy="1069200"/>
      </dsp:txXfrm>
    </dsp:sp>
    <dsp:sp modelId="{5038B728-5843-465B-A92D-41CE1208942A}">
      <dsp:nvSpPr>
        <dsp:cNvPr id="0" name=""/>
        <dsp:cNvSpPr/>
      </dsp:nvSpPr>
      <dsp:spPr>
        <a:xfrm>
          <a:off x="2631467" y="612052"/>
          <a:ext cx="525266" cy="13699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08EA-78CF-444A-BDB2-889C18F31C7E}">
      <dsp:nvSpPr>
        <dsp:cNvPr id="0" name=""/>
        <dsp:cNvSpPr/>
      </dsp:nvSpPr>
      <dsp:spPr>
        <a:xfrm>
          <a:off x="3366840" y="612052"/>
          <a:ext cx="7143624" cy="13699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>
              <a:latin typeface="Calibri Light" panose="020F0302020204030204"/>
            </a:rPr>
            <a:t>Request for</a:t>
          </a:r>
          <a:r>
            <a:rPr lang="en-US" sz="2000" b="0" kern="1200"/>
            <a:t> Federal or State Work Study</a:t>
          </a:r>
          <a:r>
            <a:rPr lang="en-US" sz="2000" b="0" kern="1200">
              <a:latin typeface="Calibri Light" panose="020F0302020204030204"/>
            </a:rPr>
            <a:t> then apply for a Workstudy</a:t>
          </a:r>
          <a:r>
            <a:rPr lang="en-US" sz="2000" b="0" kern="1200"/>
            <a:t> </a:t>
          </a:r>
          <a:r>
            <a:rPr lang="en-US" sz="2000" b="0" kern="1200">
              <a:latin typeface="Calibri Light" panose="020F0302020204030204"/>
            </a:rPr>
            <a:t>Position</a:t>
          </a:r>
          <a:endParaRPr lang="en-US" sz="2000" b="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Check the Box on Your FAFSA</a:t>
          </a:r>
          <a:r>
            <a:rPr lang="en-US" sz="2000" b="0" kern="1200">
              <a:latin typeface="Calibri Light" panose="020F0302020204030204"/>
            </a:rPr>
            <a:t> about Workstudy</a:t>
          </a:r>
          <a:endParaRPr lang="en-US" sz="2000" b="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/>
            <a:t>Look for Part-time Work in </a:t>
          </a:r>
          <a:r>
            <a:rPr lang="en-US" sz="2000" b="0" kern="1200">
              <a:latin typeface="Calibri Light" panose="020F0302020204030204"/>
            </a:rPr>
            <a:t>Your</a:t>
          </a:r>
          <a:r>
            <a:rPr lang="en-US" sz="2000" b="0" kern="1200"/>
            <a:t> </a:t>
          </a:r>
          <a:r>
            <a:rPr lang="en-US" sz="2000" b="0" kern="1200">
              <a:latin typeface="Calibri Light" panose="020F0302020204030204"/>
            </a:rPr>
            <a:t>Field</a:t>
          </a:r>
          <a:r>
            <a:rPr lang="en-US" sz="2000" b="0" kern="1200"/>
            <a:t> of </a:t>
          </a:r>
          <a:r>
            <a:rPr lang="en-US" sz="2000" b="0" kern="1200">
              <a:latin typeface="Calibri Light" panose="020F0302020204030204"/>
            </a:rPr>
            <a:t>Study</a:t>
          </a:r>
          <a:r>
            <a:rPr lang="en-US" sz="2000" b="0" kern="1200"/>
            <a:t> if </a:t>
          </a:r>
          <a:r>
            <a:rPr lang="en-US" sz="2000" b="0" kern="1200">
              <a:latin typeface="Calibri Light" panose="020F0302020204030204"/>
            </a:rPr>
            <a:t>Possible</a:t>
          </a:r>
          <a:endParaRPr lang="en-US" sz="2000" b="0" kern="1200"/>
        </a:p>
      </dsp:txBody>
      <dsp:txXfrm>
        <a:off x="3366840" y="612052"/>
        <a:ext cx="7143624" cy="1369912"/>
      </dsp:txXfrm>
    </dsp:sp>
    <dsp:sp modelId="{F46C82EA-AF02-4D28-A604-7F115FA4D815}">
      <dsp:nvSpPr>
        <dsp:cNvPr id="0" name=""/>
        <dsp:cNvSpPr/>
      </dsp:nvSpPr>
      <dsp:spPr>
        <a:xfrm>
          <a:off x="5134" y="2383625"/>
          <a:ext cx="2626332" cy="106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/>
            <a:t>Employment Resources</a:t>
          </a:r>
        </a:p>
      </dsp:txBody>
      <dsp:txXfrm>
        <a:off x="5134" y="2383625"/>
        <a:ext cx="2626332" cy="1069200"/>
      </dsp:txXfrm>
    </dsp:sp>
    <dsp:sp modelId="{CB152F88-B22C-46C0-8ECC-B2DB71915999}">
      <dsp:nvSpPr>
        <dsp:cNvPr id="0" name=""/>
        <dsp:cNvSpPr/>
      </dsp:nvSpPr>
      <dsp:spPr>
        <a:xfrm>
          <a:off x="2631467" y="2383625"/>
          <a:ext cx="525266" cy="1069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C03A-4BB5-4EB0-92A1-4D94035AB92B}">
      <dsp:nvSpPr>
        <dsp:cNvPr id="0" name=""/>
        <dsp:cNvSpPr/>
      </dsp:nvSpPr>
      <dsp:spPr>
        <a:xfrm>
          <a:off x="3366840" y="2097165"/>
          <a:ext cx="7143624" cy="16421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TCC career center ( </a:t>
          </a:r>
          <a:r>
            <a:rPr lang="en-US" sz="2000" b="1" u="sng" kern="1200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1"/>
            </a:rPr>
            <a:t>https://www.tacomacc.edu/tcc-life/career_center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 kern="1200">
            <a:latin typeface="Calibri"/>
            <a:cs typeface="Calibri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err="1">
              <a:effectLst/>
              <a:latin typeface="Calibri"/>
              <a:ea typeface="Calibri" panose="020F0502020204030204" pitchFamily="34" charset="0"/>
              <a:cs typeface="Calibri"/>
            </a:rPr>
            <a:t>Worksource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 Pierce  (</a:t>
          </a:r>
          <a:r>
            <a:rPr lang="en-US" sz="2000" b="1" u="sng" kern="1200">
              <a:effectLst/>
              <a:latin typeface="Calibri"/>
              <a:ea typeface="Calibri" panose="020F0502020204030204" pitchFamily="34" charset="0"/>
              <a:cs typeface="Calibri"/>
              <a:hlinkClick xmlns:r="http://schemas.openxmlformats.org/officeDocument/2006/relationships" r:id="rId2"/>
            </a:rPr>
            <a:t>https://worksource-pierce.org/</a:t>
          </a:r>
          <a:r>
            <a:rPr lang="en-US" sz="2000" b="1" kern="1200">
              <a:effectLst/>
              <a:latin typeface="Calibri"/>
              <a:ea typeface="Calibri" panose="020F0502020204030204" pitchFamily="34" charset="0"/>
              <a:cs typeface="Calibri"/>
            </a:rPr>
            <a:t>)</a:t>
          </a:r>
          <a:endParaRPr lang="en-US" sz="2000" b="0" kern="1200">
            <a:latin typeface="Calibri"/>
            <a:cs typeface="Calibri"/>
          </a:endParaRPr>
        </a:p>
      </dsp:txBody>
      <dsp:txXfrm>
        <a:off x="3366840" y="2097165"/>
        <a:ext cx="7143624" cy="1642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EE3E-7414-4412-9D0B-E97D37E72778}">
      <dsp:nvSpPr>
        <dsp:cNvPr id="0" name=""/>
        <dsp:cNvSpPr/>
      </dsp:nvSpPr>
      <dsp:spPr>
        <a:xfrm>
          <a:off x="2724581" y="0"/>
          <a:ext cx="6237907" cy="41254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TCC Help Center Website</a:t>
          </a:r>
          <a:endParaRPr lang="en-US" sz="1800" b="1" i="0" u="none" strike="noStrike" kern="1200" cap="none" baseline="0" noProof="0">
            <a:solidFill>
              <a:schemeClr val="accent1">
                <a:lumMod val="75000"/>
              </a:schemeClr>
            </a:solidFill>
            <a:latin typeface="Calibri Light"/>
            <a:cs typeface="Calibri Light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Academic Advising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Counseling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Food</a:t>
          </a:r>
          <a:r>
            <a:rPr lang="en-US" sz="1600" b="0" kern="120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Pantry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Technical Assistance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Laptops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Hot Spots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Access Services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  <a:latin typeface="Calibri Light" panose="020F0302020204030204"/>
            </a:rPr>
            <a:t> </a:t>
          </a: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Support for Those Needing Accommodations</a:t>
          </a:r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Tutoring virtual and In-Person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accent1">
                  <a:lumMod val="75000"/>
                </a:schemeClr>
              </a:solidFill>
            </a:rPr>
            <a:t>Workforce Navigators</a:t>
          </a:r>
        </a:p>
      </dsp:txBody>
      <dsp:txXfrm>
        <a:off x="3638101" y="604160"/>
        <a:ext cx="4410867" cy="2917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EACF5-E3FC-458C-BDEF-26848AACE144}">
      <dsp:nvSpPr>
        <dsp:cNvPr id="0" name=""/>
        <dsp:cNvSpPr/>
      </dsp:nvSpPr>
      <dsp:spPr>
        <a:xfrm>
          <a:off x="3417" y="376052"/>
          <a:ext cx="3429158" cy="13716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Calibri Light" panose="020F0302020204030204"/>
            </a:rPr>
            <a:t>To</a:t>
          </a:r>
          <a:r>
            <a:rPr lang="en-US" sz="1800" kern="1200">
              <a:latin typeface="Calibri Light" panose="020F0302020204030204"/>
            </a:rPr>
            <a:t> Become a Workforce Student</a:t>
          </a:r>
          <a:endParaRPr lang="en-US" sz="1800" kern="1200"/>
        </a:p>
      </dsp:txBody>
      <dsp:txXfrm>
        <a:off x="3417" y="376052"/>
        <a:ext cx="3086242" cy="1371663"/>
      </dsp:txXfrm>
    </dsp:sp>
    <dsp:sp modelId="{360F86A0-641C-40E8-81EA-097794964E7D}">
      <dsp:nvSpPr>
        <dsp:cNvPr id="0" name=""/>
        <dsp:cNvSpPr/>
      </dsp:nvSpPr>
      <dsp:spPr>
        <a:xfrm>
          <a:off x="2746744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Complete the Workforce Intake Application</a:t>
          </a:r>
          <a:endParaRPr lang="en-US" sz="1800" kern="1200"/>
        </a:p>
      </dsp:txBody>
      <dsp:txXfrm>
        <a:off x="3432576" y="376052"/>
        <a:ext cx="2057495" cy="1371663"/>
      </dsp:txXfrm>
    </dsp:sp>
    <dsp:sp modelId="{0F5C2419-FF04-48E1-A160-2A36BB2C6242}">
      <dsp:nvSpPr>
        <dsp:cNvPr id="0" name=""/>
        <dsp:cNvSpPr/>
      </dsp:nvSpPr>
      <dsp:spPr>
        <a:xfrm>
          <a:off x="5490071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cap="none" baseline="0" noProof="0">
              <a:latin typeface="Calibri Light"/>
              <a:cs typeface="Calibri Light"/>
            </a:rPr>
            <a:t>Complete the Workforce Student Checklist</a:t>
          </a:r>
        </a:p>
      </dsp:txBody>
      <dsp:txXfrm>
        <a:off x="6175903" y="376052"/>
        <a:ext cx="2057495" cy="1371663"/>
      </dsp:txXfrm>
    </dsp:sp>
    <dsp:sp modelId="{672F4622-BCC5-431B-BB31-F0AA315370C9}">
      <dsp:nvSpPr>
        <dsp:cNvPr id="0" name=""/>
        <dsp:cNvSpPr/>
      </dsp:nvSpPr>
      <dsp:spPr>
        <a:xfrm>
          <a:off x="8233397" y="376052"/>
          <a:ext cx="3429158" cy="137166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 panose="020F0302020204030204"/>
            </a:rPr>
            <a:t>The Link to the Intake Application is below &amp; Checklist Can Be Found in the Confirmation email</a:t>
          </a:r>
          <a:endParaRPr lang="en-US" sz="1800" kern="1200"/>
        </a:p>
      </dsp:txBody>
      <dsp:txXfrm>
        <a:off x="8919229" y="376052"/>
        <a:ext cx="2057495" cy="1371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6FD8-D4C1-4FC3-B30E-CC2EEE07406B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659D-5C43-4C30-A7EA-0EA989A2582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WorkFirst</a:t>
          </a:r>
        </a:p>
      </dsp:txBody>
      <dsp:txXfrm>
        <a:off x="0" y="623"/>
        <a:ext cx="6492875" cy="1020830"/>
      </dsp:txXfrm>
    </dsp:sp>
    <dsp:sp modelId="{579B9F2D-18A3-438B-953B-1414EEFE7A3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798F-BF1C-4280-A466-EC910EBF8ADE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Basic Food Employment &amp; Training (BFET)</a:t>
          </a:r>
        </a:p>
      </dsp:txBody>
      <dsp:txXfrm>
        <a:off x="0" y="1021453"/>
        <a:ext cx="6492875" cy="1020830"/>
      </dsp:txXfrm>
    </dsp:sp>
    <dsp:sp modelId="{E7D5B7AE-0162-4DC3-8620-2CC08AF92738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21C3E-03CD-4262-8034-575D449CB05E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Worker Retraining</a:t>
          </a:r>
        </a:p>
      </dsp:txBody>
      <dsp:txXfrm>
        <a:off x="0" y="2042284"/>
        <a:ext cx="6492875" cy="1020830"/>
      </dsp:txXfrm>
    </dsp:sp>
    <dsp:sp modelId="{1F9A5960-035E-4F8A-A97A-437C134C3FA8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A79A-1905-4360-9394-D29713EB5BBD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Opportunity Grant</a:t>
          </a:r>
        </a:p>
      </dsp:txBody>
      <dsp:txXfrm>
        <a:off x="0" y="3063115"/>
        <a:ext cx="6492875" cy="1020830"/>
      </dsp:txXfrm>
    </dsp:sp>
    <dsp:sp modelId="{E2FB4DDF-8C70-46B9-8785-322F53C76CC5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ED340-5808-4269-B2AC-6D7903D414D8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Early </a:t>
          </a:r>
          <a:r>
            <a:rPr lang="en-US" sz="2900" b="0" kern="1200">
              <a:latin typeface="Calibri "/>
            </a:rPr>
            <a:t>Achievers</a:t>
          </a:r>
          <a:r>
            <a:rPr lang="en-US" sz="2900" b="1" kern="1200">
              <a:latin typeface="Calibri "/>
            </a:rPr>
            <a:t> </a:t>
          </a:r>
          <a:r>
            <a:rPr lang="en-US" sz="2900" kern="1200"/>
            <a:t>Grant</a:t>
          </a:r>
        </a:p>
      </dsp:txBody>
      <dsp:txXfrm>
        <a:off x="0" y="4083946"/>
        <a:ext cx="6492875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6CDFA-507A-42E5-92C7-7E2C9491A7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BE70A-2808-41F7-B41B-DA6FD93D1D09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Must Be a Temporary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Aid to Needy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Families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(</a:t>
          </a:r>
          <a:r>
            <a:rPr lang="en-US" sz="1600" kern="1200">
              <a:latin typeface="Calibri Light" panose="020F0302020204030204"/>
            </a:rPr>
            <a:t>TANF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)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b="0" i="0" u="none" strike="noStrike" kern="1200" cap="none" baseline="0" noProof="0">
              <a:latin typeface="Calibri Light"/>
              <a:cs typeface="Calibri Light"/>
            </a:rPr>
            <a:t>Recipient</a:t>
          </a:r>
          <a:endParaRPr lang="en-US" sz="1600" kern="1200"/>
        </a:p>
      </dsp:txBody>
      <dsp:txXfrm>
        <a:off x="378614" y="886531"/>
        <a:ext cx="2810360" cy="1744948"/>
      </dsp:txXfrm>
    </dsp:sp>
    <dsp:sp modelId="{F4EF433D-606E-4DED-A7B5-84CBDB7FAC36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BE47B-9974-4933-9CF3-51942C92BBE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 Must Be Referred from a Department of Social and Health Services (DSHS) Case Manager</a:t>
          </a:r>
          <a:endParaRPr lang="en-US" sz="1600" kern="1200"/>
        </a:p>
      </dsp:txBody>
      <dsp:txXfrm>
        <a:off x="3946203" y="886531"/>
        <a:ext cx="2810360" cy="1744948"/>
      </dsp:txXfrm>
    </dsp:sp>
    <dsp:sp modelId="{2EB860A0-D019-4AAB-9DE0-97461E9C4E58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39615-2A37-4046-8001-632B36537326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Attendance Must Be Reported Weekly Through Canvas</a:t>
          </a:r>
          <a:endParaRPr lang="en-US" sz="1600" kern="1200"/>
        </a:p>
      </dsp:txBody>
      <dsp:txXfrm>
        <a:off x="7513791" y="886531"/>
        <a:ext cx="2810360" cy="1744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B14BF-E433-4CD9-8FEC-1B3C2DD4C4C9}">
      <dsp:nvSpPr>
        <dsp:cNvPr id="0" name=""/>
        <dsp:cNvSpPr/>
      </dsp:nvSpPr>
      <dsp:spPr>
        <a:xfrm>
          <a:off x="9411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6E231-6266-4BC3-A9F2-8313DD063B8F}">
      <dsp:nvSpPr>
        <dsp:cNvPr id="0" name=""/>
        <dsp:cNvSpPr/>
      </dsp:nvSpPr>
      <dsp:spPr>
        <a:xfrm>
          <a:off x="13506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C1C0-2284-4615-98AD-C73E9A6CF1D0}">
      <dsp:nvSpPr>
        <dsp:cNvPr id="0" name=""/>
        <dsp:cNvSpPr/>
      </dsp:nvSpPr>
      <dsp:spPr>
        <a:xfrm>
          <a:off x="3268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u="none" strike="noStrike" kern="1200" cap="none" baseline="0" noProof="0">
              <a:latin typeface="Calibri Light"/>
              <a:cs typeface="Calibri Light"/>
            </a:rPr>
            <a:t>Must be Receiving Supplemental Nutrition Assistance Program (SNAP)</a:t>
          </a:r>
        </a:p>
      </dsp:txBody>
      <dsp:txXfrm>
        <a:off x="326852" y="2538514"/>
        <a:ext cx="3150000" cy="720000"/>
      </dsp:txXfrm>
    </dsp:sp>
    <dsp:sp modelId="{44C08D71-45F4-40B9-83CB-BDA5A0E4D05D}">
      <dsp:nvSpPr>
        <dsp:cNvPr id="0" name=""/>
        <dsp:cNvSpPr/>
      </dsp:nvSpPr>
      <dsp:spPr>
        <a:xfrm>
          <a:off x="464235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5CBF-8650-4517-8FF3-4FA28E05E4E2}">
      <dsp:nvSpPr>
        <dsp:cNvPr id="0" name=""/>
        <dsp:cNvSpPr/>
      </dsp:nvSpPr>
      <dsp:spPr>
        <a:xfrm>
          <a:off x="505185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60443-D550-4883-9A87-9835A1F93E34}">
      <dsp:nvSpPr>
        <dsp:cNvPr id="0" name=""/>
        <dsp:cNvSpPr/>
      </dsp:nvSpPr>
      <dsp:spPr>
        <a:xfrm>
          <a:off x="402810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 Cannot be Receiving TANF</a:t>
          </a:r>
          <a:endParaRPr lang="en-US" sz="1500" kern="1200"/>
        </a:p>
      </dsp:txBody>
      <dsp:txXfrm>
        <a:off x="4028102" y="2538514"/>
        <a:ext cx="3150000" cy="720000"/>
      </dsp:txXfrm>
    </dsp:sp>
    <dsp:sp modelId="{038895BF-0FB5-4E66-A661-B2760935293B}">
      <dsp:nvSpPr>
        <dsp:cNvPr id="0" name=""/>
        <dsp:cNvSpPr/>
      </dsp:nvSpPr>
      <dsp:spPr>
        <a:xfrm>
          <a:off x="8343602" y="18513"/>
          <a:ext cx="1921500" cy="19215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28A03-0334-4C6B-9A7B-5AE48C16AB4D}">
      <dsp:nvSpPr>
        <dsp:cNvPr id="0" name=""/>
        <dsp:cNvSpPr/>
      </dsp:nvSpPr>
      <dsp:spPr>
        <a:xfrm>
          <a:off x="8753102" y="42801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5E162-428C-438D-8273-6CCDEEBD87D5}">
      <dsp:nvSpPr>
        <dsp:cNvPr id="0" name=""/>
        <dsp:cNvSpPr/>
      </dsp:nvSpPr>
      <dsp:spPr>
        <a:xfrm>
          <a:off x="7729352" y="253851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>
              <a:latin typeface="Calibri Light" panose="020F0302020204030204"/>
            </a:rPr>
            <a:t>Monthly Check-ins with your Workforce Navigator in Canvas are Required</a:t>
          </a:r>
          <a:endParaRPr lang="en-US" sz="1500" kern="1200"/>
        </a:p>
      </dsp:txBody>
      <dsp:txXfrm>
        <a:off x="7729352" y="2538514"/>
        <a:ext cx="315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D1316-58BF-4A95-9A70-8D56B8E4BCAD}">
      <dsp:nvSpPr>
        <dsp:cNvPr id="0" name=""/>
        <dsp:cNvSpPr/>
      </dsp:nvSpPr>
      <dsp:spPr>
        <a:xfrm>
          <a:off x="2464790" y="3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07FA3C-E67B-450F-B8AE-7D8A98DF606D}">
      <dsp:nvSpPr>
        <dsp:cNvPr id="0" name=""/>
        <dsp:cNvSpPr/>
      </dsp:nvSpPr>
      <dsp:spPr>
        <a:xfrm>
          <a:off x="2870456" y="3009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Currently Collecting Unemployment</a:t>
          </a:r>
        </a:p>
      </dsp:txBody>
      <dsp:txXfrm>
        <a:off x="2870456" y="3009"/>
        <a:ext cx="4328759" cy="811333"/>
      </dsp:txXfrm>
    </dsp:sp>
    <dsp:sp modelId="{A639AE31-1EED-4C53-AE53-110DA3C53485}">
      <dsp:nvSpPr>
        <dsp:cNvPr id="0" name=""/>
        <dsp:cNvSpPr/>
      </dsp:nvSpPr>
      <dsp:spPr>
        <a:xfrm>
          <a:off x="2464790" y="814343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9E535B3-41D8-47BF-ACDE-3B9870771B4E}">
      <dsp:nvSpPr>
        <dsp:cNvPr id="0" name=""/>
        <dsp:cNvSpPr/>
      </dsp:nvSpPr>
      <dsp:spPr>
        <a:xfrm>
          <a:off x="2870456" y="814343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Collected Unemployment in the </a:t>
          </a:r>
          <a:r>
            <a:rPr lang="en-US" sz="2300" i="0" u="none" kern="1200"/>
            <a:t>Last 4 Years</a:t>
          </a:r>
        </a:p>
      </dsp:txBody>
      <dsp:txXfrm>
        <a:off x="2870456" y="814343"/>
        <a:ext cx="4328759" cy="811333"/>
      </dsp:txXfrm>
    </dsp:sp>
    <dsp:sp modelId="{96861BEA-A102-4CC3-A98F-DD14DCD0FDA0}">
      <dsp:nvSpPr>
        <dsp:cNvPr id="0" name=""/>
        <dsp:cNvSpPr/>
      </dsp:nvSpPr>
      <dsp:spPr>
        <a:xfrm>
          <a:off x="2464790" y="1625676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E4B8B3-EDAB-4C9C-A1F4-358834B10064}">
      <dsp:nvSpPr>
        <dsp:cNvPr id="0" name=""/>
        <dsp:cNvSpPr/>
      </dsp:nvSpPr>
      <dsp:spPr>
        <a:xfrm>
          <a:off x="2899892" y="406268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Worker in Need of Skills Upgrade</a:t>
          </a:r>
        </a:p>
      </dsp:txBody>
      <dsp:txXfrm>
        <a:off x="2899892" y="4062685"/>
        <a:ext cx="4328759" cy="811333"/>
      </dsp:txXfrm>
    </dsp:sp>
    <dsp:sp modelId="{817DB3D7-583C-46A0-BAF0-833571457A14}">
      <dsp:nvSpPr>
        <dsp:cNvPr id="0" name=""/>
        <dsp:cNvSpPr/>
      </dsp:nvSpPr>
      <dsp:spPr>
        <a:xfrm>
          <a:off x="2464790" y="2437009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7CA09C-1F04-4C0E-B668-ADD8C0AC38F2}">
      <dsp:nvSpPr>
        <dsp:cNvPr id="0" name=""/>
        <dsp:cNvSpPr/>
      </dsp:nvSpPr>
      <dsp:spPr>
        <a:xfrm>
          <a:off x="2890109" y="1563455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Discharged from Military Service in the Last 4 Years</a:t>
          </a:r>
        </a:p>
      </dsp:txBody>
      <dsp:txXfrm>
        <a:off x="2890109" y="1563455"/>
        <a:ext cx="4328759" cy="811333"/>
      </dsp:txXfrm>
    </dsp:sp>
    <dsp:sp modelId="{90725EC4-2CF3-4442-B65C-E6830474D10F}">
      <dsp:nvSpPr>
        <dsp:cNvPr id="0" name=""/>
        <dsp:cNvSpPr/>
      </dsp:nvSpPr>
      <dsp:spPr>
        <a:xfrm>
          <a:off x="2494241" y="3229398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8A49B-09BF-4E3A-B78E-554743A9C15E}">
      <dsp:nvSpPr>
        <dsp:cNvPr id="0" name=""/>
        <dsp:cNvSpPr/>
      </dsp:nvSpPr>
      <dsp:spPr>
        <a:xfrm>
          <a:off x="2890109" y="2521964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Closed a State-licensed Business within the Last 4 Years</a:t>
          </a:r>
        </a:p>
      </dsp:txBody>
      <dsp:txXfrm>
        <a:off x="2890109" y="2521964"/>
        <a:ext cx="4328759" cy="811333"/>
      </dsp:txXfrm>
    </dsp:sp>
    <dsp:sp modelId="{9A19EE8E-146F-4663-BD6C-CE03B9AC226D}">
      <dsp:nvSpPr>
        <dsp:cNvPr id="0" name=""/>
        <dsp:cNvSpPr/>
      </dsp:nvSpPr>
      <dsp:spPr>
        <a:xfrm>
          <a:off x="2464790" y="4059675"/>
          <a:ext cx="811333" cy="8113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952243-5207-4414-A5DB-936E90180E26}">
      <dsp:nvSpPr>
        <dsp:cNvPr id="0" name=""/>
        <dsp:cNvSpPr/>
      </dsp:nvSpPr>
      <dsp:spPr>
        <a:xfrm>
          <a:off x="2939154" y="3307927"/>
          <a:ext cx="4328759" cy="81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Became a Displaced Homemaker in the Last 4 Years and are Low-Income </a:t>
          </a:r>
        </a:p>
      </dsp:txBody>
      <dsp:txXfrm>
        <a:off x="2939154" y="3307927"/>
        <a:ext cx="4328759" cy="811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3388-D130-4009-A97C-B015C920463F}">
      <dsp:nvSpPr>
        <dsp:cNvPr id="0" name=""/>
        <dsp:cNvSpPr/>
      </dsp:nvSpPr>
      <dsp:spPr>
        <a:xfrm>
          <a:off x="1245009" y="1639951"/>
          <a:ext cx="2445597" cy="195252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Must 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be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a Washington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 State Resident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 &amp;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Enrolled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800" b="0" i="0" u="none" strike="noStrike" kern="1200" cap="none" baseline="0" noProof="0">
              <a:solidFill>
                <a:schemeClr val="bg1"/>
              </a:solidFill>
              <a:latin typeface="Calibri Light" panose="020F0302020204030204"/>
              <a:cs typeface="Calibri Light"/>
            </a:rPr>
            <a:t>in</a:t>
          </a:r>
          <a:r>
            <a:rPr lang="en-US" sz="1800" kern="1200">
              <a:solidFill>
                <a:schemeClr val="bg1"/>
              </a:solidFill>
              <a:latin typeface="Calibri Light" panose="020F0302020204030204"/>
            </a:rPr>
            <a:t> a Professional Technical Training Program</a:t>
          </a:r>
        </a:p>
      </dsp:txBody>
      <dsp:txXfrm>
        <a:off x="1302197" y="1697139"/>
        <a:ext cx="2331221" cy="1838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17F7-66D6-479E-939A-E33F6CFCD6AB}">
      <dsp:nvSpPr>
        <dsp:cNvPr id="0" name=""/>
        <dsp:cNvSpPr/>
      </dsp:nvSpPr>
      <dsp:spPr>
        <a:xfrm>
          <a:off x="2449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200 % of Federal Poverty Level 2023</a:t>
          </a:r>
        </a:p>
      </dsp:txBody>
      <dsp:txXfrm>
        <a:off x="26943" y="2549138"/>
        <a:ext cx="1623570" cy="787291"/>
      </dsp:txXfrm>
    </dsp:sp>
    <dsp:sp modelId="{5D161CB1-D1DE-4549-8F12-095097F3FF25}">
      <dsp:nvSpPr>
        <dsp:cNvPr id="0" name=""/>
        <dsp:cNvSpPr/>
      </dsp:nvSpPr>
      <dsp:spPr>
        <a:xfrm>
          <a:off x="1675008" y="292999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2794" y="2926058"/>
        <a:ext cx="33451" cy="33451"/>
      </dsp:txXfrm>
    </dsp:sp>
    <dsp:sp modelId="{3D1466BA-AF1C-48E4-98C2-22727BB1052E}">
      <dsp:nvSpPr>
        <dsp:cNvPr id="0" name=""/>
        <dsp:cNvSpPr/>
      </dsp:nvSpPr>
      <dsp:spPr>
        <a:xfrm>
          <a:off x="2344031" y="2524644"/>
          <a:ext cx="1672558" cy="836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Monthly Income</a:t>
          </a:r>
        </a:p>
      </dsp:txBody>
      <dsp:txXfrm>
        <a:off x="2368525" y="2549138"/>
        <a:ext cx="1623570" cy="787291"/>
      </dsp:txXfrm>
    </dsp:sp>
    <dsp:sp modelId="{E1854DCC-ECF2-4916-9E24-DBD147D2431E}">
      <dsp:nvSpPr>
        <dsp:cNvPr id="0" name=""/>
        <dsp:cNvSpPr/>
      </dsp:nvSpPr>
      <dsp:spPr>
        <a:xfrm rot="17132988">
          <a:off x="3103277" y="1727844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1678241"/>
        <a:ext cx="124782" cy="124782"/>
      </dsp:txXfrm>
    </dsp:sp>
    <dsp:sp modelId="{EB95F49D-4405-4487-9B79-ECFEBCE10587}">
      <dsp:nvSpPr>
        <dsp:cNvPr id="0" name=""/>
        <dsp:cNvSpPr/>
      </dsp:nvSpPr>
      <dsp:spPr>
        <a:xfrm>
          <a:off x="4685614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1</a:t>
          </a:r>
        </a:p>
      </dsp:txBody>
      <dsp:txXfrm>
        <a:off x="4710108" y="144834"/>
        <a:ext cx="1623570" cy="787291"/>
      </dsp:txXfrm>
    </dsp:sp>
    <dsp:sp modelId="{B71E213C-B32F-4F70-B617-5EA6213C30FF}">
      <dsp:nvSpPr>
        <dsp:cNvPr id="0" name=""/>
        <dsp:cNvSpPr/>
      </dsp:nvSpPr>
      <dsp:spPr>
        <a:xfrm>
          <a:off x="6358173" y="525692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21755"/>
        <a:ext cx="33451" cy="33451"/>
      </dsp:txXfrm>
    </dsp:sp>
    <dsp:sp modelId="{BB5B3AEC-6E11-40A7-89A3-D2A27852307B}">
      <dsp:nvSpPr>
        <dsp:cNvPr id="0" name=""/>
        <dsp:cNvSpPr/>
      </dsp:nvSpPr>
      <dsp:spPr>
        <a:xfrm>
          <a:off x="7027196" y="120340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$2430</a:t>
          </a:r>
        </a:p>
      </dsp:txBody>
      <dsp:txXfrm>
        <a:off x="7051690" y="144834"/>
        <a:ext cx="1623570" cy="787291"/>
      </dsp:txXfrm>
    </dsp:sp>
    <dsp:sp modelId="{54676B53-9C48-4351-B4D2-B5A726C0C7BF}">
      <dsp:nvSpPr>
        <dsp:cNvPr id="0" name=""/>
        <dsp:cNvSpPr/>
      </dsp:nvSpPr>
      <dsp:spPr>
        <a:xfrm rot="17692822">
          <a:off x="3556018" y="2208704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2181738"/>
        <a:ext cx="79508" cy="79508"/>
      </dsp:txXfrm>
    </dsp:sp>
    <dsp:sp modelId="{791F0A7E-682B-48A8-8B89-E81B3D605622}">
      <dsp:nvSpPr>
        <dsp:cNvPr id="0" name=""/>
        <dsp:cNvSpPr/>
      </dsp:nvSpPr>
      <dsp:spPr>
        <a:xfrm>
          <a:off x="4685614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2</a:t>
          </a:r>
        </a:p>
      </dsp:txBody>
      <dsp:txXfrm>
        <a:off x="4710108" y="1106556"/>
        <a:ext cx="1623570" cy="787291"/>
      </dsp:txXfrm>
    </dsp:sp>
    <dsp:sp modelId="{DA878289-B924-42B8-B9ED-6565AE71E1BC}">
      <dsp:nvSpPr>
        <dsp:cNvPr id="0" name=""/>
        <dsp:cNvSpPr/>
      </dsp:nvSpPr>
      <dsp:spPr>
        <a:xfrm>
          <a:off x="6358173" y="1487413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1483476"/>
        <a:ext cx="33451" cy="33451"/>
      </dsp:txXfrm>
    </dsp:sp>
    <dsp:sp modelId="{45DC8501-70F7-46BE-BC12-ED86340E7B84}">
      <dsp:nvSpPr>
        <dsp:cNvPr id="0" name=""/>
        <dsp:cNvSpPr/>
      </dsp:nvSpPr>
      <dsp:spPr>
        <a:xfrm>
          <a:off x="7027196" y="1082062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$3287</a:t>
          </a:r>
        </a:p>
      </dsp:txBody>
      <dsp:txXfrm>
        <a:off x="7051690" y="1106556"/>
        <a:ext cx="1623570" cy="787291"/>
      </dsp:txXfrm>
    </dsp:sp>
    <dsp:sp modelId="{833C3ECF-A02C-4D31-8D59-C13FB3644D83}">
      <dsp:nvSpPr>
        <dsp:cNvPr id="0" name=""/>
        <dsp:cNvSpPr/>
      </dsp:nvSpPr>
      <dsp:spPr>
        <a:xfrm rot="19457599">
          <a:off x="3939149" y="2689565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2681756"/>
        <a:ext cx="41195" cy="41195"/>
      </dsp:txXfrm>
    </dsp:sp>
    <dsp:sp modelId="{1E0F5928-8BF6-4FAB-B77F-F5AF730AF853}">
      <dsp:nvSpPr>
        <dsp:cNvPr id="0" name=""/>
        <dsp:cNvSpPr/>
      </dsp:nvSpPr>
      <dsp:spPr>
        <a:xfrm>
          <a:off x="4685614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3</a:t>
          </a:r>
        </a:p>
      </dsp:txBody>
      <dsp:txXfrm>
        <a:off x="4710108" y="2068277"/>
        <a:ext cx="1623570" cy="787291"/>
      </dsp:txXfrm>
    </dsp:sp>
    <dsp:sp modelId="{C1558BCD-E5AF-4BA0-9514-D639FD4F113E}">
      <dsp:nvSpPr>
        <dsp:cNvPr id="0" name=""/>
        <dsp:cNvSpPr/>
      </dsp:nvSpPr>
      <dsp:spPr>
        <a:xfrm>
          <a:off x="6358173" y="2449135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2445197"/>
        <a:ext cx="33451" cy="33451"/>
      </dsp:txXfrm>
    </dsp:sp>
    <dsp:sp modelId="{314F0A0F-B0F4-4AB8-9E4D-177EE4377C48}">
      <dsp:nvSpPr>
        <dsp:cNvPr id="0" name=""/>
        <dsp:cNvSpPr/>
      </dsp:nvSpPr>
      <dsp:spPr>
        <a:xfrm>
          <a:off x="7027196" y="2043783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$4143</a:t>
          </a:r>
        </a:p>
      </dsp:txBody>
      <dsp:txXfrm>
        <a:off x="7051690" y="2068277"/>
        <a:ext cx="1623570" cy="787291"/>
      </dsp:txXfrm>
    </dsp:sp>
    <dsp:sp modelId="{29F6B0F6-340E-4B69-8238-3C66A528E081}">
      <dsp:nvSpPr>
        <dsp:cNvPr id="0" name=""/>
        <dsp:cNvSpPr/>
      </dsp:nvSpPr>
      <dsp:spPr>
        <a:xfrm rot="2142401">
          <a:off x="3939149" y="3170426"/>
          <a:ext cx="823905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823905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30504" y="3162616"/>
        <a:ext cx="41195" cy="41195"/>
      </dsp:txXfrm>
    </dsp:sp>
    <dsp:sp modelId="{84FC3B77-C0CE-4D50-9B0F-05779A0F80B4}">
      <dsp:nvSpPr>
        <dsp:cNvPr id="0" name=""/>
        <dsp:cNvSpPr/>
      </dsp:nvSpPr>
      <dsp:spPr>
        <a:xfrm>
          <a:off x="4685614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 4</a:t>
          </a:r>
        </a:p>
      </dsp:txBody>
      <dsp:txXfrm>
        <a:off x="4710108" y="3029998"/>
        <a:ext cx="1623570" cy="787291"/>
      </dsp:txXfrm>
    </dsp:sp>
    <dsp:sp modelId="{384D56E0-AF46-4DAB-9FBC-1296DCDA06C2}">
      <dsp:nvSpPr>
        <dsp:cNvPr id="0" name=""/>
        <dsp:cNvSpPr/>
      </dsp:nvSpPr>
      <dsp:spPr>
        <a:xfrm>
          <a:off x="6358173" y="3410856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3406919"/>
        <a:ext cx="33451" cy="33451"/>
      </dsp:txXfrm>
    </dsp:sp>
    <dsp:sp modelId="{96B0EFC5-F307-4FE1-B240-02F16F0777EF}">
      <dsp:nvSpPr>
        <dsp:cNvPr id="0" name=""/>
        <dsp:cNvSpPr/>
      </dsp:nvSpPr>
      <dsp:spPr>
        <a:xfrm>
          <a:off x="7027196" y="3005504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$5000</a:t>
          </a:r>
        </a:p>
      </dsp:txBody>
      <dsp:txXfrm>
        <a:off x="7051690" y="3029998"/>
        <a:ext cx="1623570" cy="787291"/>
      </dsp:txXfrm>
    </dsp:sp>
    <dsp:sp modelId="{010210AA-9CCC-4F01-9A0E-06ACEDBA421E}">
      <dsp:nvSpPr>
        <dsp:cNvPr id="0" name=""/>
        <dsp:cNvSpPr/>
      </dsp:nvSpPr>
      <dsp:spPr>
        <a:xfrm rot="3907178">
          <a:off x="3556018" y="3651286"/>
          <a:ext cx="1590168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1590168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1348" y="3624320"/>
        <a:ext cx="79508" cy="79508"/>
      </dsp:txXfrm>
    </dsp:sp>
    <dsp:sp modelId="{4A9EE8D6-67D0-4899-A207-C37C44241A49}">
      <dsp:nvSpPr>
        <dsp:cNvPr id="0" name=""/>
        <dsp:cNvSpPr/>
      </dsp:nvSpPr>
      <dsp:spPr>
        <a:xfrm>
          <a:off x="4685614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5</a:t>
          </a:r>
        </a:p>
      </dsp:txBody>
      <dsp:txXfrm>
        <a:off x="4710108" y="3991720"/>
        <a:ext cx="1623570" cy="787291"/>
      </dsp:txXfrm>
    </dsp:sp>
    <dsp:sp modelId="{96354DFF-FBD6-4C43-9231-6C0C8A732143}">
      <dsp:nvSpPr>
        <dsp:cNvPr id="0" name=""/>
        <dsp:cNvSpPr/>
      </dsp:nvSpPr>
      <dsp:spPr>
        <a:xfrm>
          <a:off x="6358173" y="4372577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4368640"/>
        <a:ext cx="33451" cy="33451"/>
      </dsp:txXfrm>
    </dsp:sp>
    <dsp:sp modelId="{00E012B2-D8CC-4D58-95DD-16E66101BFA5}">
      <dsp:nvSpPr>
        <dsp:cNvPr id="0" name=""/>
        <dsp:cNvSpPr/>
      </dsp:nvSpPr>
      <dsp:spPr>
        <a:xfrm>
          <a:off x="7027196" y="3967226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$5857</a:t>
          </a:r>
        </a:p>
      </dsp:txBody>
      <dsp:txXfrm>
        <a:off x="7051690" y="3991720"/>
        <a:ext cx="1623570" cy="787291"/>
      </dsp:txXfrm>
    </dsp:sp>
    <dsp:sp modelId="{A98AEAAF-D808-4C18-9D50-CAAF314AA90E}">
      <dsp:nvSpPr>
        <dsp:cNvPr id="0" name=""/>
        <dsp:cNvSpPr/>
      </dsp:nvSpPr>
      <dsp:spPr>
        <a:xfrm rot="4467012">
          <a:off x="3103277" y="4132147"/>
          <a:ext cx="2495649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2495649" y="127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288711" y="4082544"/>
        <a:ext cx="124782" cy="124782"/>
      </dsp:txXfrm>
    </dsp:sp>
    <dsp:sp modelId="{6D2E898B-D172-4BB1-93D8-FE234E347CDC}">
      <dsp:nvSpPr>
        <dsp:cNvPr id="0" name=""/>
        <dsp:cNvSpPr/>
      </dsp:nvSpPr>
      <dsp:spPr>
        <a:xfrm>
          <a:off x="4685614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Household of 6</a:t>
          </a:r>
        </a:p>
      </dsp:txBody>
      <dsp:txXfrm>
        <a:off x="4710108" y="4953441"/>
        <a:ext cx="1623570" cy="787291"/>
      </dsp:txXfrm>
    </dsp:sp>
    <dsp:sp modelId="{1028046C-A057-4CD9-9737-D40517921C7C}">
      <dsp:nvSpPr>
        <dsp:cNvPr id="0" name=""/>
        <dsp:cNvSpPr/>
      </dsp:nvSpPr>
      <dsp:spPr>
        <a:xfrm>
          <a:off x="6358173" y="5334299"/>
          <a:ext cx="669023" cy="25576"/>
        </a:xfrm>
        <a:custGeom>
          <a:avLst/>
          <a:gdLst/>
          <a:ahLst/>
          <a:cxnLst/>
          <a:rect l="0" t="0" r="0" b="0"/>
          <a:pathLst>
            <a:path>
              <a:moveTo>
                <a:pt x="0" y="12788"/>
              </a:moveTo>
              <a:lnTo>
                <a:pt x="669023" y="1278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5959" y="5330361"/>
        <a:ext cx="33451" cy="33451"/>
      </dsp:txXfrm>
    </dsp:sp>
    <dsp:sp modelId="{515BF1AF-E046-4F37-9D0E-75C1247FEB1E}">
      <dsp:nvSpPr>
        <dsp:cNvPr id="0" name=""/>
        <dsp:cNvSpPr/>
      </dsp:nvSpPr>
      <dsp:spPr>
        <a:xfrm>
          <a:off x="7027196" y="4928947"/>
          <a:ext cx="1672558" cy="8362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$6713</a:t>
          </a:r>
        </a:p>
      </dsp:txBody>
      <dsp:txXfrm>
        <a:off x="7051690" y="4953441"/>
        <a:ext cx="1623570" cy="7872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2F97-56A0-46F2-A79C-A9025621D712}">
      <dsp:nvSpPr>
        <dsp:cNvPr id="0" name=""/>
        <dsp:cNvSpPr/>
      </dsp:nvSpPr>
      <dsp:spPr>
        <a:xfrm>
          <a:off x="0" y="0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State Grant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</a:t>
          </a:r>
          <a:r>
            <a:rPr lang="en-US" sz="1700" kern="1200">
              <a:latin typeface="Calibri Light" panose="020F0302020204030204"/>
            </a:rPr>
            <a:t>for Early Childhood Education</a:t>
          </a:r>
          <a:r>
            <a:rPr lang="en-US" sz="1700" b="0" i="0" u="none" strike="noStrike" kern="1200" cap="none" baseline="0" noProof="0">
              <a:latin typeface="Calibri Light" panose="020F0302020204030204"/>
              <a:cs typeface="Calibri Light"/>
            </a:rPr>
            <a:t> Students Who Are:</a:t>
          </a:r>
        </a:p>
      </dsp:txBody>
      <dsp:txXfrm>
        <a:off x="25055" y="25055"/>
        <a:ext cx="4454335" cy="805339"/>
      </dsp:txXfrm>
    </dsp:sp>
    <dsp:sp modelId="{EF254372-FD22-4345-80E1-5A9BE903D236}">
      <dsp:nvSpPr>
        <dsp:cNvPr id="0" name=""/>
        <dsp:cNvSpPr/>
      </dsp:nvSpPr>
      <dsp:spPr>
        <a:xfrm>
          <a:off x="409035" y="974261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Working in a Daycare or Pre-school that is Early Achiever Certified</a:t>
          </a:r>
          <a:endParaRPr lang="en-US" sz="1700" kern="1200"/>
        </a:p>
      </dsp:txBody>
      <dsp:txXfrm>
        <a:off x="434090" y="999316"/>
        <a:ext cx="4462332" cy="805339"/>
      </dsp:txXfrm>
    </dsp:sp>
    <dsp:sp modelId="{A3784C81-CB8F-49BB-87A3-6E936866FA33}">
      <dsp:nvSpPr>
        <dsp:cNvPr id="0" name=""/>
        <dsp:cNvSpPr/>
      </dsp:nvSpPr>
      <dsp:spPr>
        <a:xfrm>
          <a:off x="818071" y="1948523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Worked at the Daycare or Preschool for the Last 3 Months</a:t>
          </a:r>
          <a:endParaRPr lang="en-US" sz="1700" kern="1200"/>
        </a:p>
      </dsp:txBody>
      <dsp:txXfrm>
        <a:off x="843126" y="1973578"/>
        <a:ext cx="4462332" cy="805339"/>
      </dsp:txXfrm>
    </dsp:sp>
    <dsp:sp modelId="{8920FD52-B46C-476C-A5C5-99AC9917D819}">
      <dsp:nvSpPr>
        <dsp:cNvPr id="0" name=""/>
        <dsp:cNvSpPr/>
      </dsp:nvSpPr>
      <dsp:spPr>
        <a:xfrm>
          <a:off x="1227106" y="2922785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Worked at the Daycare or Preschool for the </a:t>
          </a:r>
          <a:r>
            <a:rPr lang="en-US" sz="1700" kern="1200">
              <a:latin typeface="Calibri Light" panose="020F0302020204030204"/>
            </a:rPr>
            <a:t>Last</a:t>
          </a:r>
          <a:r>
            <a:rPr lang="en-US" sz="1700" kern="1200"/>
            <a:t> 3 </a:t>
          </a:r>
          <a:r>
            <a:rPr lang="en-US" sz="1700" kern="1200">
              <a:latin typeface="Calibri Light" panose="020F0302020204030204"/>
            </a:rPr>
            <a:t>Months for at least 40 Hours per Month</a:t>
          </a:r>
          <a:endParaRPr lang="en-US" sz="1700" kern="1200"/>
        </a:p>
      </dsp:txBody>
      <dsp:txXfrm>
        <a:off x="1252161" y="2947840"/>
        <a:ext cx="4462332" cy="805339"/>
      </dsp:txXfrm>
    </dsp:sp>
    <dsp:sp modelId="{0BBEFB32-409B-4B82-B8AF-FF23EE419EEB}">
      <dsp:nvSpPr>
        <dsp:cNvPr id="0" name=""/>
        <dsp:cNvSpPr/>
      </dsp:nvSpPr>
      <dsp:spPr>
        <a:xfrm>
          <a:off x="1636142" y="3897047"/>
          <a:ext cx="5477519" cy="85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Significant Documentation and Monthly Contact with Workforce Navigator is Required</a:t>
          </a:r>
        </a:p>
      </dsp:txBody>
      <dsp:txXfrm>
        <a:off x="1661197" y="3922102"/>
        <a:ext cx="4462332" cy="805339"/>
      </dsp:txXfrm>
    </dsp:sp>
    <dsp:sp modelId="{131FF350-D5DA-4E65-B417-A5B2CB3F564C}">
      <dsp:nvSpPr>
        <dsp:cNvPr id="0" name=""/>
        <dsp:cNvSpPr/>
      </dsp:nvSpPr>
      <dsp:spPr>
        <a:xfrm>
          <a:off x="4921477" y="624953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046586" y="624953"/>
        <a:ext cx="305824" cy="418422"/>
      </dsp:txXfrm>
    </dsp:sp>
    <dsp:sp modelId="{DB3024F0-2C9A-4DA8-B7D7-4D0D0EC8A703}">
      <dsp:nvSpPr>
        <dsp:cNvPr id="0" name=""/>
        <dsp:cNvSpPr/>
      </dsp:nvSpPr>
      <dsp:spPr>
        <a:xfrm>
          <a:off x="5330513" y="1599215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455622" y="1599215"/>
        <a:ext cx="305824" cy="418422"/>
      </dsp:txXfrm>
    </dsp:sp>
    <dsp:sp modelId="{B48FE37D-E793-4F88-A3C4-9AB8CF8AFB8E}">
      <dsp:nvSpPr>
        <dsp:cNvPr id="0" name=""/>
        <dsp:cNvSpPr/>
      </dsp:nvSpPr>
      <dsp:spPr>
        <a:xfrm>
          <a:off x="5739548" y="2559219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864657" y="2559219"/>
        <a:ext cx="305824" cy="418422"/>
      </dsp:txXfrm>
    </dsp:sp>
    <dsp:sp modelId="{E5E2453C-C366-4217-8271-7F7AF8601BAD}">
      <dsp:nvSpPr>
        <dsp:cNvPr id="0" name=""/>
        <dsp:cNvSpPr/>
      </dsp:nvSpPr>
      <dsp:spPr>
        <a:xfrm>
          <a:off x="6148584" y="3542986"/>
          <a:ext cx="556042" cy="556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273693" y="3542986"/>
        <a:ext cx="305824" cy="4184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C9CCB-B1C5-4EB2-8EA7-75E6404BE2B0}">
      <dsp:nvSpPr>
        <dsp:cNvPr id="0" name=""/>
        <dsp:cNvSpPr/>
      </dsp:nvSpPr>
      <dsp:spPr>
        <a:xfrm rot="10800000">
          <a:off x="2027001" y="89302"/>
          <a:ext cx="7043547" cy="836819"/>
        </a:xfrm>
        <a:prstGeom prst="homePlat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Calibri "/>
            </a:rPr>
            <a:t>Grants are Designed for Start-up &amp; Fill in the Gap only, Funding Determined Quarterly</a:t>
          </a:r>
        </a:p>
      </dsp:txBody>
      <dsp:txXfrm rot="10800000">
        <a:off x="2236206" y="89302"/>
        <a:ext cx="6834342" cy="836819"/>
      </dsp:txXfrm>
    </dsp:sp>
    <dsp:sp modelId="{C5644844-6D75-41AF-AD97-DFAA6FDC6FB8}">
      <dsp:nvSpPr>
        <dsp:cNvPr id="0" name=""/>
        <dsp:cNvSpPr/>
      </dsp:nvSpPr>
      <dsp:spPr>
        <a:xfrm>
          <a:off x="1212361" y="1189669"/>
          <a:ext cx="836819" cy="8368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736E2-E902-403D-8418-4695D93F1FC2}">
      <dsp:nvSpPr>
        <dsp:cNvPr id="0" name=""/>
        <dsp:cNvSpPr/>
      </dsp:nvSpPr>
      <dsp:spPr>
        <a:xfrm rot="10800000">
          <a:off x="2018196" y="2241772"/>
          <a:ext cx="7043547" cy="836819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b="1" kern="1200">
              <a:latin typeface="Calibri "/>
            </a:rPr>
            <a:t>Fees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/>
        </a:p>
      </dsp:txBody>
      <dsp:txXfrm rot="10800000">
        <a:off x="2227401" y="2241772"/>
        <a:ext cx="6834342" cy="836819"/>
      </dsp:txXfrm>
    </dsp:sp>
    <dsp:sp modelId="{0D049651-D944-4CF9-85E7-1DCC54EB829E}">
      <dsp:nvSpPr>
        <dsp:cNvPr id="0" name=""/>
        <dsp:cNvSpPr/>
      </dsp:nvSpPr>
      <dsp:spPr>
        <a:xfrm>
          <a:off x="1179566" y="3231657"/>
          <a:ext cx="836819" cy="8368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36B62-F6D2-4997-B152-043D523465B2}">
      <dsp:nvSpPr>
        <dsp:cNvPr id="0" name=""/>
        <dsp:cNvSpPr/>
      </dsp:nvSpPr>
      <dsp:spPr>
        <a:xfrm rot="10800000">
          <a:off x="2035453" y="1194412"/>
          <a:ext cx="7043547" cy="836819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Tuition</a:t>
          </a:r>
        </a:p>
      </dsp:txBody>
      <dsp:txXfrm rot="10800000">
        <a:off x="2244658" y="1194412"/>
        <a:ext cx="6834342" cy="836819"/>
      </dsp:txXfrm>
    </dsp:sp>
    <dsp:sp modelId="{3A4966BD-0BB3-4BDD-B987-238DA383C237}">
      <dsp:nvSpPr>
        <dsp:cNvPr id="0" name=""/>
        <dsp:cNvSpPr/>
      </dsp:nvSpPr>
      <dsp:spPr>
        <a:xfrm>
          <a:off x="1187767" y="2195172"/>
          <a:ext cx="836819" cy="8368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07280-5048-4B33-B675-15FECA5FEA51}">
      <dsp:nvSpPr>
        <dsp:cNvPr id="0" name=""/>
        <dsp:cNvSpPr/>
      </dsp:nvSpPr>
      <dsp:spPr>
        <a:xfrm rot="10800000">
          <a:off x="2009533" y="3230974"/>
          <a:ext cx="7043547" cy="83681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014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Book</a:t>
          </a:r>
        </a:p>
      </dsp:txBody>
      <dsp:txXfrm rot="10800000">
        <a:off x="2218738" y="3230974"/>
        <a:ext cx="6834342" cy="836819"/>
      </dsp:txXfrm>
    </dsp:sp>
    <dsp:sp modelId="{E164543D-20DF-42D1-935E-909A0419A53F}">
      <dsp:nvSpPr>
        <dsp:cNvPr id="0" name=""/>
        <dsp:cNvSpPr/>
      </dsp:nvSpPr>
      <dsp:spPr>
        <a:xfrm>
          <a:off x="1130336" y="0"/>
          <a:ext cx="836819" cy="83681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FCAF5-F487-47AA-B5D0-2A190D3BA30D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9343-EAEB-4D4F-9152-8372FE27C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</a:t>
            </a:r>
            <a:r>
              <a:rPr lang="en-US" baseline="0"/>
              <a:t>, agenda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more </a:t>
            </a:r>
            <a:r>
              <a:rPr lang="en-US" err="1"/>
              <a:t>workstudy</a:t>
            </a:r>
            <a:r>
              <a:rPr lang="en-US"/>
              <a:t>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4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</a:t>
            </a:r>
            <a:r>
              <a:rPr lang="en-US" baseline="0"/>
              <a:t> the pathways tittles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During the session, you can hear a high-level overview on our healthcare programs we offer at TCC and how to enroll into them. </a:t>
            </a:r>
            <a:r>
              <a:rPr lang="en-US" sz="1200"/>
              <a:t>This information session happens twice a month, every month. There will be an in-person and a virtual option.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C9343-EAEB-4D4F-9152-8372FE27C1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C2A5-92DE-40F8-9AD5-C111DCD7A6B0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E133-E6E1-4835-A428-0130FC84E12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D71F-E6A1-4587-BB7D-CAA03141F64A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ACC3-2453-49DD-842A-EB32FA4B6A6D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0521-1CFC-4352-B78E-590DE35FAC12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F3AB-B09B-4D19-BD96-1A04CEB72272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93A6-6D5B-43D6-B01B-375011BC3F71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96DE-5436-4AA8-91C2-9A33689C2F8D}" type="datetime1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6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DF23-6DF9-477C-9166-9508A6929E88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7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BED7-234B-4CEE-BD52-F10AAC46489A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2F8E-DCFE-4350-9847-8DCD9D5E564B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2075-15A2-4E94-976C-2E1922A54CE2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4160-E610-4C84-AD30-7124FAFA31F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7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81F2-6622-46D8-8D38-B606E864238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375D-1C3B-4201-9180-36468FF4536B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3587-4076-40AC-A9A0-F48C3438798F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FAAF-CAD0-44A6-A88C-166DD5D678CB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F9DD-8FDF-4277-B414-E75E5A447965}" type="datetime1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4052-C3BC-43F4-A7DA-A9AD47AF26B6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D4EE-AE44-4918-9C4E-8E7E0481C81D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708A-F330-4DBC-96CC-D1B10499F198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504D-D0DF-4D89-AA1F-4080C32E6365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23A-827D-461A-ABA1-8D796B941E63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DFA3-F3EE-44B4-A8DF-29155EA7DAAF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9A0-1BFF-43AD-A0FD-1BE1A163C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5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comacc-edu.zoom.us/j/94203576830" TargetMode="External"/><Relationship Id="rId5" Type="http://schemas.openxmlformats.org/officeDocument/2006/relationships/hyperlink" Target="http://www.tacomacc.edu/workforce" TargetMode="External"/><Relationship Id="rId4" Type="http://schemas.openxmlformats.org/officeDocument/2006/relationships/hyperlink" Target="mailto:tccworkforce@tacomac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5_DD212FD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hyperlink" Target="https://www.tacomacc.edu/help/ineedskillstofindaprofessionalcareer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comacc.edu/bus-para-tech" TargetMode="External"/><Relationship Id="rId2" Type="http://schemas.openxmlformats.org/officeDocument/2006/relationships/hyperlink" Target="https://us05web.zoom.us/j/7056975872?pwd=dGF6bkNkMmY3Q1p4OTZXR2x2MS85Zz09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comacc-edu.zoom.us/j/25346023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hyperlink" Target="http://www.tacomacc.edu/healthcareers" TargetMode="External"/><Relationship Id="rId4" Type="http://schemas.openxmlformats.org/officeDocument/2006/relationships/hyperlink" Target="https://www.tacomacc.edu/academics-programs/health-care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s://www.tacomacc.edu/academics-programs/basic-edu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18/10/relationships/comments" Target="../comments/modernComment_10B_8DBFBBB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microsoft.com/office/2018/10/relationships/comments" Target="../comments/modernComment_10C_C14B902A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hyperlink" Target="https://www.tacomacc.edu/help/im-a-current-stud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ResourceNavigator@testtacomacc.onmicrosoft.com/bookings/" TargetMode="External"/><Relationship Id="rId2" Type="http://schemas.openxmlformats.org/officeDocument/2006/relationships/hyperlink" Target="mailto:lann@tacomac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comacc.edu/workforce/resource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comacc.edu/workforce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hyperlink" Target="https://onbase.tacomacc.edu/appnetforms/UnityForm.aspx?d1=AVmJbWLHyl63hY5f1jFSW45JJHNLM%2f7Ut%2frVWsCuJwyywlfB1lxjMPAd7GQYMnAZKCLRn1OVd7t%2fjTluKk27q1BoWAOE%2fzfaO71peIRkcI80XdRpxwRNBfsG4qMZyYKrWcoTuV89B%2bshnfoKQL66Mq8UffRK9zw8p2UDcFTkYJ5zdXWEodKuvtZZRwRI1cb1PFM9cN1haZ1rh%2b24n8oueOgBBHDUUkeRRRWowFa%2bEQ0FjbVag2PjfsBcTjq2xBsjoWzVuPhZ3ccJCrLdoX40e8Q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microsoft.com/office/2018/10/relationships/comments" Target="../comments/modernComment_106_14B827A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79F701-A0B2-4984-BA29-AEEC35DCA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r="31337"/>
          <a:stretch/>
        </p:blipFill>
        <p:spPr>
          <a:xfrm>
            <a:off x="4110127" y="-31496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26" y="340914"/>
            <a:ext cx="4352148" cy="3204134"/>
          </a:xfrm>
        </p:spPr>
        <p:txBody>
          <a:bodyPr anchor="b">
            <a:normAutofit fontScale="90000"/>
          </a:bodyPr>
          <a:lstStyle/>
          <a:p>
            <a:br>
              <a:rPr lang="en-US" sz="4800"/>
            </a:br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Tacoma Community College</a:t>
            </a:r>
            <a:br>
              <a:rPr lang="en-US" sz="5300"/>
            </a:br>
            <a:r>
              <a:rPr lang="en-US" sz="5300"/>
              <a:t>Workforce Grants &amp; Application Workshop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852" y="3336308"/>
            <a:ext cx="3913236" cy="34901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400" b="1">
              <a:cs typeface="Calibri Light"/>
            </a:endParaRPr>
          </a:p>
          <a:p>
            <a:pPr algn="ctr" defTabSz="914400">
              <a:spcBef>
                <a:spcPct val="0"/>
              </a:spcBef>
            </a:pPr>
            <a:endParaRPr lang="en-US" sz="10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Workforce Education Department   </a:t>
            </a: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Building 19 Room 70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Phone:253.566.5188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Email: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tccworkforce@tacomacc.edu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www.tacomacc.edu/workforce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Virtual Lobby- Tuesday &amp; Thursday 1pm-3pm</a:t>
            </a: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Link to Zoom: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https://tacomacc-edu.zoom.us/j/94203576830</a:t>
            </a:r>
            <a:endParaRPr lang="en-US" sz="1600" b="1">
              <a:solidFill>
                <a:schemeClr val="accent1">
                  <a:lumMod val="50000"/>
                </a:schemeClr>
              </a:solidFill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b="1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1600">
              <a:latin typeface="+mj-lt"/>
              <a:ea typeface="+mj-ea"/>
              <a:cs typeface="+mj-cs"/>
            </a:endParaRPr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0B1B2-DA0B-4686-A096-58E86680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B71B-CC4D-41BE-AF8E-56F6A7C6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859113"/>
            <a:ext cx="4565857" cy="5280344"/>
          </a:xfrm>
        </p:spPr>
        <p:txBody>
          <a:bodyPr>
            <a:normAutofit/>
          </a:bodyPr>
          <a:lstStyle/>
          <a:p>
            <a:r>
              <a:rPr lang="en-US" sz="5200">
                <a:cs typeface="Calibri Light"/>
              </a:rPr>
              <a:t>Early Achievers Grant Eligibility Requirements </a:t>
            </a:r>
            <a:endParaRPr lang="en-US" sz="520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9912BC3-2D45-4F5F-B44B-678E58A65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429989"/>
              </p:ext>
            </p:extLst>
          </p:nvPr>
        </p:nvGraphicFramePr>
        <p:xfrm>
          <a:off x="4651618" y="931817"/>
          <a:ext cx="7113662" cy="475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E9988-3D23-4DCC-9B93-31BF2DB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C510-0779-4B05-BDA1-44978298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82"/>
            <a:ext cx="10515600" cy="907721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What Do Workforce Funds Cover?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81433"/>
              </p:ext>
            </p:extLst>
          </p:nvPr>
        </p:nvGraphicFramePr>
        <p:xfrm>
          <a:off x="762000" y="2020823"/>
          <a:ext cx="10591800" cy="406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D9E41-0B32-47EC-B5A7-A0CEED4A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74CE0-F252-4799-9194-FE40B023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" y="1981200"/>
            <a:ext cx="10765536" cy="4301237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2200" b="1"/>
              <a:t>Purpose of Grants</a:t>
            </a:r>
            <a:r>
              <a:rPr lang="en-US" sz="2200"/>
              <a:t>: Workforce Education Grants are not intended to cover the entire cost of a degree. They are designed to provide start-up and fill-in-gap assistance for specific needs related to education and training.</a:t>
            </a:r>
          </a:p>
          <a:p>
            <a:pPr algn="just"/>
            <a:r>
              <a:rPr lang="en-US" sz="2200" b="1"/>
              <a:t>Case-by-Case Basis</a:t>
            </a:r>
            <a:r>
              <a:rPr lang="en-US" sz="2200"/>
              <a:t>: Funding assistance for tuition and required textbooks is provided on a case-by-case basis, contingent upon the availability of funds and the identification of a funding gap. This emphasizes that not all students may receive this assistance.</a:t>
            </a:r>
          </a:p>
          <a:p>
            <a:pPr algn="just"/>
            <a:r>
              <a:rPr lang="en-US" sz="2200" b="1"/>
              <a:t>Quarterly Determination</a:t>
            </a:r>
            <a:r>
              <a:rPr lang="en-US" sz="2200"/>
              <a:t>: The allocation of funds for subsequent quarters is not guaranteed. Each quarter's funding is assessed independently, and students should not assume ongoing support beyond the current quarter.</a:t>
            </a:r>
          </a:p>
          <a:p>
            <a:pPr algn="just"/>
            <a:r>
              <a:rPr lang="en-US" sz="2200" b="1"/>
              <a:t>Request for Funding</a:t>
            </a:r>
            <a:r>
              <a:rPr lang="en-US" sz="2200"/>
              <a:t>: To be considered for workforce funding, students must request funding for each quarter. This ensures that students actively communicate their needs and allows for a more flexible approach to disbursement.</a:t>
            </a:r>
          </a:p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0EF6A-CCEF-4DD6-B5BE-EA13D213B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8" y="314326"/>
            <a:ext cx="1102256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3A77EB-3BF9-4438-962B-6D1FA006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945" y="464099"/>
            <a:ext cx="9144000" cy="2387600"/>
          </a:xfrm>
        </p:spPr>
        <p:txBody>
          <a:bodyPr/>
          <a:lstStyle/>
          <a:p>
            <a:r>
              <a:rPr lang="en-US" sz="96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Any questions?</a:t>
            </a:r>
            <a:br>
              <a:rPr lang="en-US"/>
            </a:br>
            <a:endParaRPr lang="en-US"/>
          </a:p>
        </p:txBody>
      </p:sp>
      <p:pic>
        <p:nvPicPr>
          <p:cNvPr id="1026" name="Picture 2" descr="Question Mark Png Images Free Download - Questions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51" y="1921534"/>
            <a:ext cx="7810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FC434-1962-4C45-90EE-46E7DE65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8985"/>
            <a:ext cx="9144000" cy="1291933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u="sng">
                <a:solidFill>
                  <a:srgbClr val="002060"/>
                </a:solidFill>
              </a:rPr>
              <a:t>Programs of Study Supported by Workforce Education</a:t>
            </a:r>
          </a:p>
          <a:p>
            <a:r>
              <a:rPr lang="en-US" sz="3100" b="1">
                <a:solidFill>
                  <a:srgbClr val="002060"/>
                </a:solidFill>
              </a:rPr>
              <a:t>Professional and Technical Degrees and Certificates</a:t>
            </a:r>
          </a:p>
          <a:p>
            <a:r>
              <a:rPr lang="en-US" sz="2300">
                <a:hlinkClick r:id="rId2"/>
              </a:rPr>
              <a:t>https://www.tacomacc.edu/help/ineedskillstofindaprofessionalcareer</a:t>
            </a:r>
            <a:endParaRPr lang="en-US" sz="2300" b="1" u="sng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939081"/>
              </p:ext>
            </p:extLst>
          </p:nvPr>
        </p:nvGraphicFramePr>
        <p:xfrm>
          <a:off x="566669" y="1236372"/>
          <a:ext cx="11359167" cy="549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98A698-9AF9-43F2-BFC1-68AE807E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95072" y="412789"/>
            <a:ext cx="694639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Seeking a rewarding career in accounting?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 to start your own successful business?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Looking to acquire and enhance technical skills in 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Interested in a professional legal career?</a:t>
            </a:r>
          </a:p>
          <a:p>
            <a:pPr algn="ctr"/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Business, Paralegal &amp; Technology Pathway Information Session to learn about programs!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/>
              <a:t>Every second Tuesday, 11-11:30am in Bldg. 16, Room 108</a:t>
            </a:r>
            <a:br>
              <a:rPr lang="en-US" sz="2400" dirty="0"/>
            </a:br>
            <a:r>
              <a:rPr lang="en-US" dirty="0"/>
              <a:t>Every fourth Tuesday, 11-11:30am on </a:t>
            </a:r>
            <a:r>
              <a:rPr lang="en-US" b="1" dirty="0">
                <a:hlinkClick r:id="rId2"/>
              </a:rPr>
              <a:t>Zoom </a:t>
            </a:r>
            <a:endParaRPr lang="en-US" b="1" dirty="0"/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show up!</a:t>
            </a:r>
          </a:p>
          <a:p>
            <a:pPr algn="ctr"/>
            <a:r>
              <a:rPr lang="en-US" b="1" u="sng" dirty="0">
                <a:hlinkClick r:id="rId3"/>
              </a:rPr>
              <a:t>www.tacomacc.edu/bus-para-tech</a:t>
            </a:r>
            <a:endParaRPr lang="en-US" dirty="0"/>
          </a:p>
          <a:p>
            <a:pPr algn="ctr"/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7B28DA-372A-49F8-8CDB-CBD0A8404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942" y="0"/>
            <a:ext cx="4870058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C16EF-9DB6-40C3-A128-26D1AEB9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1D2B5-03B5-4E82-BAC8-5B186E8FD3DC}"/>
              </a:ext>
            </a:extLst>
          </p:cNvPr>
          <p:cNvSpPr/>
          <p:nvPr/>
        </p:nvSpPr>
        <p:spPr>
          <a:xfrm>
            <a:off x="146304" y="340778"/>
            <a:ext cx="6829445" cy="56630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in Healthcare, but not with direct patient care?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a part of the largest and fasted growing industry with stability and opportunity for growth?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Do you know the difference between Sonography and Radiology?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Are you interested in learning the difference between EMT and Nursing?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Do you want to make a comfortable wage while helping others?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Are you interested in job security and competitive salaries?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Looking to gain real-world experience in a healthcare program?  </a:t>
            </a:r>
            <a:endParaRPr lang="en-US" sz="1500" dirty="0">
              <a:cs typeface="Calibri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500" dirty="0"/>
              <a:t>Want to be in Healthcare, but not sure which program to choose at TCC? </a:t>
            </a:r>
            <a:endParaRPr lang="en-US" sz="1500" dirty="0">
              <a:cs typeface="Calibri"/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 a Healthcare Pathways Information Session to learn more about programs!</a:t>
            </a:r>
          </a:p>
          <a:p>
            <a:endParaRPr lang="en-US" sz="1400" dirty="0"/>
          </a:p>
          <a:p>
            <a:r>
              <a:rPr lang="en-US" b="1" dirty="0"/>
              <a:t>Virtual Option </a:t>
            </a:r>
            <a:r>
              <a:rPr lang="en-US" dirty="0"/>
              <a:t>- 1</a:t>
            </a:r>
            <a:r>
              <a:rPr lang="en-US" baseline="30000" dirty="0"/>
              <a:t>st </a:t>
            </a:r>
            <a:r>
              <a:rPr lang="en-US" dirty="0"/>
              <a:t>Wednesday of each month at 3:30PM (</a:t>
            </a:r>
            <a:r>
              <a:rPr lang="en-US" b="1" dirty="0">
                <a:hlinkClick r:id="rId3"/>
              </a:rPr>
              <a:t>link to join</a:t>
            </a:r>
            <a:r>
              <a:rPr lang="en-US" dirty="0"/>
              <a:t>)</a:t>
            </a:r>
          </a:p>
          <a:p>
            <a:r>
              <a:rPr lang="en-US" b="1" dirty="0"/>
              <a:t>In-Person Option </a:t>
            </a:r>
            <a:r>
              <a:rPr lang="en-US" dirty="0"/>
              <a:t>- 3</a:t>
            </a:r>
            <a:r>
              <a:rPr lang="en-US" baseline="30000" dirty="0"/>
              <a:t>rd </a:t>
            </a:r>
            <a:r>
              <a:rPr lang="en-US" dirty="0"/>
              <a:t>Wednesday of each month at 11:30AM; Tacoma Campus, Bldg. 13 Room 222</a:t>
            </a:r>
          </a:p>
          <a:p>
            <a:pPr algn="ctr"/>
            <a:endParaRPr lang="en-US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linkClick r:id="rId4"/>
            </a:endParaRPr>
          </a:p>
          <a:p>
            <a:pPr algn="ctr"/>
            <a:r>
              <a:rPr lang="en-US" b="1" u="sng" dirty="0">
                <a:hlinkClick r:id="rId5"/>
              </a:rPr>
              <a:t>www.tacomacc.edu/healthcareers</a:t>
            </a:r>
            <a:endParaRPr lang="en-US" dirty="0"/>
          </a:p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x_imageSelected0" descr="7cade282-9e96-4166-bf27-b64a1d0b7fdb">
            <a:extLst>
              <a:ext uri="{FF2B5EF4-FFF2-40B4-BE49-F238E27FC236}">
                <a16:creationId xmlns:a16="http://schemas.microsoft.com/office/drawing/2014/main" id="{B9E4233B-14A7-4D93-AD9D-03D99274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49" y="136385"/>
            <a:ext cx="5143099" cy="66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0BD8E-555E-4CE0-8653-530BAECD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9A0-1BFF-43AD-A0FD-1BE1A163C2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62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u="sng">
                <a:solidFill>
                  <a:srgbClr val="002060"/>
                </a:solidFill>
                <a:latin typeface="+mn-lt"/>
              </a:rPr>
              <a:t>Workforce Education also Supports</a:t>
            </a:r>
            <a:br>
              <a:rPr lang="en-US" sz="3100">
                <a:solidFill>
                  <a:srgbClr val="002060"/>
                </a:solidFill>
                <a:latin typeface="+mn-lt"/>
              </a:rPr>
            </a:br>
            <a:r>
              <a:rPr lang="en-US" sz="3100">
                <a:solidFill>
                  <a:srgbClr val="002060"/>
                </a:solidFill>
                <a:latin typeface="+mn-lt"/>
              </a:rPr>
              <a:t>Basic Education for Adults and ELA</a:t>
            </a:r>
            <a:br>
              <a:rPr lang="en-US" sz="2700">
                <a:latin typeface="+mn-lt"/>
              </a:rPr>
            </a:br>
            <a:r>
              <a:rPr lang="en-US" sz="2000">
                <a:latin typeface="+mn-lt"/>
                <a:hlinkClick r:id="rId2"/>
              </a:rPr>
              <a:t>https://www.tacomacc.edu/academics-programs/basic-education/</a:t>
            </a:r>
            <a:r>
              <a:rPr lang="en-US" sz="2000">
                <a:latin typeface="+mn-lt"/>
              </a:rPr>
              <a:t> </a:t>
            </a:r>
            <a:br>
              <a:rPr lang="en-US" sz="2700">
                <a:latin typeface="+mn-lt"/>
              </a:rPr>
            </a:br>
            <a:endParaRPr lang="en-US" sz="2700" b="1" u="sng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22661"/>
              </p:ext>
            </p:extLst>
          </p:nvPr>
        </p:nvGraphicFramePr>
        <p:xfrm>
          <a:off x="838200" y="1936651"/>
          <a:ext cx="10515600" cy="42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35467-2CBC-45E6-8FAC-EEBE00D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A8DC20BE-2EE3-423E-8873-7E684D033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AA693EB7-865B-49B6-B0F4-7D3289D18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6" name="Group 20">
            <a:extLst>
              <a:ext uri="{FF2B5EF4-FFF2-40B4-BE49-F238E27FC236}">
                <a16:creationId xmlns:a16="http://schemas.microsoft.com/office/drawing/2014/main" id="{2A9F2CB3-30FC-4D74-9828-E54A14E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2075420"/>
            <a:ext cx="12048729" cy="4093306"/>
            <a:chOff x="1" y="2075420"/>
            <a:chExt cx="12048729" cy="4093306"/>
          </a:xfrm>
        </p:grpSpPr>
        <p:sp>
          <p:nvSpPr>
            <p:cNvPr id="38" name="Oval 21">
              <a:extLst>
                <a:ext uri="{FF2B5EF4-FFF2-40B4-BE49-F238E27FC236}">
                  <a16:creationId xmlns:a16="http://schemas.microsoft.com/office/drawing/2014/main" id="{DD378B62-AB8A-4F57-8CBB-0AF8F9B27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33DFF38A-6D97-456F-AFB7-1E8A7DD91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749F7C53-34E8-4749-BE7A-87D4AB16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BDFD14-551C-49C6-B27A-08EB651AD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71F7DC4-06A5-41D7-94E6-C8BD776BF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99CC9C-15E5-4E8F-B8A5-FA0A5752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856C81-415E-484F-93E4-C329F454D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962148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C95D42B-FBF3-4C81-8FD4-CBED2354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783539" y="317580"/>
            <a:ext cx="548640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A2762D-96C8-43A9-8FB4-B893A422F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0D8D0F-A2C7-4629-B042-A99DF4CD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AA066E0-8819-4B74-B577-4F86B6AC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6822E5-6B0C-4271-AAEB-6E5B9AB9B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81A6-9A3B-4120-9C9D-8BD206C92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4E220D0-6FEB-4727-960C-B637712D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9" y="5940565"/>
            <a:ext cx="1285875" cy="549007"/>
            <a:chOff x="7029447" y="3514725"/>
            <a:chExt cx="1285875" cy="54900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854E48-F0D5-4C38-80CF-950BE37A8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6529B87-72DD-45B8-89EC-6358F8678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5B663B-04AC-4C76-A8D2-80D94C33A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BB4FF8E-FA13-4808-9658-DC67573F7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803501"/>
            <a:ext cx="5107366" cy="532196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Financial Aid</a:t>
            </a:r>
          </a:p>
        </p:txBody>
      </p:sp>
      <p:grpSp>
        <p:nvGrpSpPr>
          <p:cNvPr id="51" name="Group 44">
            <a:extLst>
              <a:ext uri="{FF2B5EF4-FFF2-40B4-BE49-F238E27FC236}">
                <a16:creationId xmlns:a16="http://schemas.microsoft.com/office/drawing/2014/main" id="{1D788327-7D9D-4E47-846F-020A8F5E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009063" y="3282087"/>
            <a:ext cx="304800" cy="429768"/>
            <a:chOff x="215328" y="-46937"/>
            <a:chExt cx="304800" cy="277384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B903337-D6B8-41EE-B6A3-4329C8D8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D28A68-745E-44CC-A29E-0EB13A844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18D645-DE9C-49EB-85CC-C10085797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7BB3B1F-5029-47B9-B1A5-2469BF49D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9E086B3-CC58-4809-8A20-F7BC5F174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345851"/>
              </p:ext>
            </p:extLst>
          </p:nvPr>
        </p:nvGraphicFramePr>
        <p:xfrm>
          <a:off x="272526" y="1154641"/>
          <a:ext cx="11775023" cy="565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110E7-7135-4B6F-B3CA-B07A2C5E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7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7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8057"/>
            <a:ext cx="1920339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Working While Attending School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0328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989EE-CFD6-4F64-8A76-1188C395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7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Today’s 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68459"/>
              </p:ext>
            </p:extLst>
          </p:nvPr>
        </p:nvGraphicFramePr>
        <p:xfrm>
          <a:off x="838200" y="1690688"/>
          <a:ext cx="9638211" cy="455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779AB-A436-4356-B14F-10E1446E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" y="0"/>
            <a:ext cx="12237468" cy="208344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 fontAlgn="base"/>
            <a:br>
              <a:rPr lang="en-US" sz="3100" b="1">
                <a:solidFill>
                  <a:schemeClr val="bg1"/>
                </a:solidFill>
              </a:rPr>
            </a:br>
            <a:r>
              <a:rPr lang="en-US" sz="3100" b="1">
                <a:solidFill>
                  <a:schemeClr val="bg1"/>
                </a:solidFill>
              </a:rPr>
              <a:t>Student Services </a:t>
            </a:r>
            <a:br>
              <a:rPr lang="en-US" sz="800" b="1">
                <a:solidFill>
                  <a:schemeClr val="bg1"/>
                </a:solidFill>
              </a:rPr>
            </a:br>
            <a:br>
              <a:rPr lang="en-US" sz="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TCC Makes a Commitment to Every Student that No Matter Where You Start or What You Hope to ​Achieve, We Will Educate and Support You, and Provide You with Opportunities to Help Meet Your Goals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r>
              <a:rPr lang="en-US" sz="2200" b="1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https://www.tacomacc.edu/help/im-a-current-student</a:t>
            </a:r>
            <a:br>
              <a:rPr lang="en-US" sz="1800" b="1">
                <a:solidFill>
                  <a:schemeClr val="bg1"/>
                </a:solidFill>
              </a:rPr>
            </a:br>
            <a:br>
              <a:rPr lang="en-US" sz="1800" b="1">
                <a:solidFill>
                  <a:schemeClr val="bg1"/>
                </a:solidFill>
              </a:rPr>
            </a:br>
            <a:br>
              <a:rPr lang="en-US" sz="2000" b="1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75E7CF55-AFD5-45A5-A8AD-59503D4DFE6C}"/>
              </a:ext>
            </a:extLst>
          </p:cNvPr>
          <p:cNvSpPr/>
          <p:nvPr/>
        </p:nvSpPr>
        <p:spPr>
          <a:xfrm>
            <a:off x="2876" y="2971800"/>
            <a:ext cx="12191998" cy="92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1" name="Content Placeholder 11">
            <a:extLst>
              <a:ext uri="{FF2B5EF4-FFF2-40B4-BE49-F238E27FC236}">
                <a16:creationId xmlns:a16="http://schemas.microsoft.com/office/drawing/2014/main" id="{AE212829-164A-47A9-9701-9339BD48E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58145"/>
              </p:ext>
            </p:extLst>
          </p:nvPr>
        </p:nvGraphicFramePr>
        <p:xfrm>
          <a:off x="-166938" y="2728488"/>
          <a:ext cx="12285786" cy="41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700" y="1627475"/>
            <a:ext cx="9801225" cy="13906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1161" y="1510026"/>
            <a:ext cx="1883235" cy="118166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136F3-7134-4050-8AC6-D00AB09D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43545"/>
            <a:ext cx="10354492" cy="2083441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Putting together the puzzle pieces to meet all of your needs to achieve your goal!</a:t>
            </a: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id="{86296683-6C92-4324-8430-C8C730639C14}"/>
              </a:ext>
            </a:extLst>
          </p:cNvPr>
          <p:cNvSpPr/>
          <p:nvPr/>
        </p:nvSpPr>
        <p:spPr>
          <a:xfrm flipV="1">
            <a:off x="1978" y="4408637"/>
            <a:ext cx="12191997" cy="244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0605" y="4498182"/>
            <a:ext cx="7670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Contact: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Lorrie Ann, Resource Navigator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253-566-5247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lann@tacomacc.edu</a:t>
            </a:r>
            <a:endParaRPr 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u="sng">
                <a:hlinkClick r:id="rId3" tooltip="https://outlook.office365.com/owa/calendar/ResourceNavigator@testtacomacc.onmicrosoft.com/bookings/"/>
              </a:rPr>
              <a:t>Click here to schedule an appointment with me </a:t>
            </a:r>
            <a:endParaRPr lang="en-US"/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Resources Page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www.tacomacc.edu/workforce/resources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129735" y="1572101"/>
            <a:ext cx="9936481" cy="30347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about campus, community and government resources, receive guidance with applying for food and health benefits, get direct referral to community programs.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0CB0EE-1199-4CCA-A882-5C900F05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9B57B-6B34-4E8E-ACCE-E285A1ED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Time to Begin Your Workforce Intake Application &amp; Checklist</a:t>
            </a:r>
            <a:endParaRPr lang="en-US"/>
          </a:p>
        </p:txBody>
      </p:sp>
      <p:graphicFrame>
        <p:nvGraphicFramePr>
          <p:cNvPr id="44" name="Diagram 44">
            <a:extLst>
              <a:ext uri="{FF2B5EF4-FFF2-40B4-BE49-F238E27FC236}">
                <a16:creationId xmlns:a16="http://schemas.microsoft.com/office/drawing/2014/main" id="{964B1BD7-34BC-4CBB-AD2C-1B7A22953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067291"/>
              </p:ext>
            </p:extLst>
          </p:nvPr>
        </p:nvGraphicFramePr>
        <p:xfrm>
          <a:off x="324465" y="1432151"/>
          <a:ext cx="11665974" cy="212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6069" y="3938439"/>
            <a:ext cx="11199447" cy="16435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>
              <a:latin typeface="+mj-lt"/>
              <a:ea typeface="+mj-ea"/>
              <a:cs typeface="Calibri Light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Contact The Workforce Education Department If You Need any Assistance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☎ 253.566.5188 </a:t>
            </a:r>
            <a:r>
              <a:rPr lang="en-US">
                <a:solidFill>
                  <a:schemeClr val="accent5">
                    <a:lumMod val="50000"/>
                  </a:schemeClr>
                </a:solidFill>
                <a:cs typeface="Calibri Light"/>
              </a:rPr>
              <a:t>Email: tccworkforce@tacomacc.edu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Calibri Light"/>
              </a:rPr>
              <a:t> 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hlinkClick r:id="rId8"/>
              </a:rPr>
              <a:t>www.tacomacc.edu/workforce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/>
            <a:endParaRPr lang="en-US"/>
          </a:p>
          <a:p>
            <a:pPr algn="ctr"/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1011382" y="3478547"/>
            <a:ext cx="1000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hlinkClick r:id="rId9"/>
              </a:rPr>
              <a:t>Click Here To Complete The Workforce Intake Application</a:t>
            </a:r>
            <a:r>
              <a:rPr lang="en-US" sz="320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00B979-C865-45D7-B298-A8D44959391E}"/>
              </a:ext>
            </a:extLst>
          </p:cNvPr>
          <p:cNvSpPr/>
          <p:nvPr/>
        </p:nvSpPr>
        <p:spPr>
          <a:xfrm>
            <a:off x="327058" y="5112517"/>
            <a:ext cx="11371630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b="1"/>
              <a:t>Note: Please be aware that the Workforce Education Grants are not designed to pay for entire degrees. Students who are eligible for Workforce Education Grants may get first-quarter funding assistance to cover tuition and/or required textbooks on a case-by-case basis if funds are available and a gap in funding is identified. Funding for subsequent quarters is determined on a quarter-by-quarter basis and is not guaranteed. If you would like to be considered for the Workforce funding you must request funding every quarter.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60BFF-1D1E-4007-A065-F9A4A102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25" y="172645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 dirty="0"/>
              <a:t>Meet</a:t>
            </a:r>
            <a:r>
              <a:rPr lang="en-US" sz="4000" b="1" dirty="0"/>
              <a:t> Our </a:t>
            </a:r>
            <a:r>
              <a:rPr lang="en-US" sz="4000" b="1" kern="1200" dirty="0"/>
              <a:t>Team</a:t>
            </a:r>
            <a:br>
              <a:rPr lang="en-US" sz="4000" kern="1200" dirty="0"/>
            </a:br>
            <a:endParaRPr lang="en-US" sz="40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1743344" y="3320810"/>
            <a:ext cx="3089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Tamara </a:t>
            </a:r>
            <a:r>
              <a:rPr lang="en-US" dirty="0" err="1">
                <a:cs typeface="Calibri"/>
              </a:rPr>
              <a:t>Piñero</a:t>
            </a:r>
            <a:r>
              <a:rPr lang="en-US" dirty="0">
                <a:cs typeface="Calibri"/>
              </a:rPr>
              <a:t>, Office Manager</a:t>
            </a:r>
          </a:p>
        </p:txBody>
      </p:sp>
      <p:pic>
        <p:nvPicPr>
          <p:cNvPr id="19" name="Picture 11" descr="A person wearing glasses&#10;&#10;Description automatically generated">
            <a:extLst>
              <a:ext uri="{FF2B5EF4-FFF2-40B4-BE49-F238E27FC236}">
                <a16:creationId xmlns:a16="http://schemas.microsoft.com/office/drawing/2014/main" id="{4F488155-9775-4132-B7D7-3F755AAB2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2" t="26840" r="2312" b="42424"/>
          <a:stretch/>
        </p:blipFill>
        <p:spPr>
          <a:xfrm>
            <a:off x="6708646" y="770691"/>
            <a:ext cx="2581627" cy="25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377107" y="3320810"/>
            <a:ext cx="369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Jena McNeley, Financial Aid Specialist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D6439-9290-4789-8E6E-D6982ACA9624}"/>
              </a:ext>
            </a:extLst>
          </p:cNvPr>
          <p:cNvSpPr/>
          <p:nvPr/>
        </p:nvSpPr>
        <p:spPr>
          <a:xfrm>
            <a:off x="1625329" y="6356350"/>
            <a:ext cx="325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Tram Nguyen, Program Specialist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2B8FB-D477-4BE2-9A62-08A025F19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30" y="3752689"/>
            <a:ext cx="1979502" cy="2545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3EBDEC88-20F9-058F-EE43-0F52EEDB66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" b="53"/>
          <a:stretch/>
        </p:blipFill>
        <p:spPr>
          <a:xfrm>
            <a:off x="2179930" y="695716"/>
            <a:ext cx="1903821" cy="252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F1942-0C8D-4962-9D29-7047D577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3E4D5-568B-4FA1-8670-12D19097E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34" y="3719360"/>
            <a:ext cx="1979501" cy="26393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B91604-2BD5-44D3-828A-547FCB63849A}"/>
              </a:ext>
            </a:extLst>
          </p:cNvPr>
          <p:cNvSpPr/>
          <p:nvPr/>
        </p:nvSpPr>
        <p:spPr>
          <a:xfrm>
            <a:off x="6377107" y="6327132"/>
            <a:ext cx="344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Calibri"/>
              </a:rPr>
              <a:t>Shine Lee, Administrative Assistant</a:t>
            </a:r>
          </a:p>
        </p:txBody>
      </p:sp>
    </p:spTree>
    <p:extLst>
      <p:ext uri="{BB962C8B-B14F-4D97-AF65-F5344CB8AC3E}">
        <p14:creationId xmlns:p14="http://schemas.microsoft.com/office/powerpoint/2010/main" val="6218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9610-0591-4E35-AD0B-D8D7492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437" y="202893"/>
            <a:ext cx="6389758" cy="804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/>
              <a:t>Meet</a:t>
            </a:r>
            <a:r>
              <a:rPr lang="en-US" sz="4000" b="1"/>
              <a:t> Our </a:t>
            </a:r>
            <a:r>
              <a:rPr lang="en-US" sz="4000" b="1" kern="1200"/>
              <a:t>Navigators</a:t>
            </a:r>
            <a:br>
              <a:rPr lang="en-US" sz="4000" kern="1200"/>
            </a:br>
            <a:endParaRPr lang="en-US" sz="4000" kern="1200"/>
          </a:p>
        </p:txBody>
      </p:sp>
      <p:pic>
        <p:nvPicPr>
          <p:cNvPr id="49" name="Picture 4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9A8F5EC-BE96-437D-A955-94583B95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25" r="1" b="30769"/>
          <a:stretch/>
        </p:blipFill>
        <p:spPr>
          <a:xfrm>
            <a:off x="573310" y="804002"/>
            <a:ext cx="2692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50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15CFF164-CA4E-4C17-86FE-D924D5387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7" r="-2" b="32841"/>
          <a:stretch/>
        </p:blipFill>
        <p:spPr>
          <a:xfrm>
            <a:off x="4957332" y="733680"/>
            <a:ext cx="269240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Picture 61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A10EA2F-A449-4E40-B4B0-DD3DF58BB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48" t="283" r="-1913" b="50991"/>
          <a:stretch/>
        </p:blipFill>
        <p:spPr>
          <a:xfrm>
            <a:off x="9370687" y="3794075"/>
            <a:ext cx="2421560" cy="177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39" y="508407"/>
            <a:ext cx="2297723" cy="245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2D87C4D-C52E-44E4-B4E0-1631684514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2178"/>
          <a:stretch/>
        </p:blipFill>
        <p:spPr>
          <a:xfrm>
            <a:off x="399753" y="3546215"/>
            <a:ext cx="1911906" cy="2141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73310" y="2529737"/>
            <a:ext cx="269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Meyers- Business, Paralegal, Technology Pathways </a:t>
            </a: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Accounting, Business, Networking and Cyber Security, Paralegal, VIE 25, Medical Billing, HIT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4673" y="2653567"/>
            <a:ext cx="323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Angie Christoph- Education &amp; Human Services Pathways</a:t>
            </a:r>
          </a:p>
          <a:p>
            <a:pPr lvl="0" algn="ctr" defTabSz="914400">
              <a:defRPr/>
            </a:pP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Childhood Education, Human Services, Chemical Dependency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9895" y="5783088"/>
            <a:ext cx="27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Chanry Yann-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Pathways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(Students last name L- Z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</a:t>
            </a:r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EMT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97" y="5783089"/>
            <a:ext cx="2660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Tuyen Huynh- Specific Academic Transfer &amp; Transitional Studies</a:t>
            </a: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(ABE, ELA, HS+, Fresh Start, IBEST, CCPA)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88038" y="3014622"/>
            <a:ext cx="2297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Lorrie Ann</a:t>
            </a:r>
          </a:p>
          <a:p>
            <a:pPr lvl="0" algn="ctr" defTabSz="914400"/>
            <a:r>
              <a:rPr lang="en-US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&amp; Outreach Navigator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A3E978-B576-42AB-BD20-55A6870D458E}"/>
              </a:ext>
            </a:extLst>
          </p:cNvPr>
          <p:cNvSpPr/>
          <p:nvPr/>
        </p:nvSpPr>
        <p:spPr>
          <a:xfrm>
            <a:off x="9250865" y="5786311"/>
            <a:ext cx="30203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1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Pwint KoKo- Bachelor Programs</a:t>
            </a:r>
            <a:endParaRPr lang="en-US" sz="120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19493-5299-46F0-B2D8-0ADECF620C1E}"/>
              </a:ext>
            </a:extLst>
          </p:cNvPr>
          <p:cNvSpPr/>
          <p:nvPr/>
        </p:nvSpPr>
        <p:spPr>
          <a:xfrm>
            <a:off x="2941135" y="5749583"/>
            <a:ext cx="27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 Rodriguez- Healthcare Pathways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(Students last name A- K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Allied Health, Nursing, Respiratory Therapy, Radiologic Science, DMS, EMT, EMS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FECB8-8850-4D4C-8648-0E58F925F5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10848"/>
          <a:stretch/>
        </p:blipFill>
        <p:spPr>
          <a:xfrm>
            <a:off x="3537810" y="3613983"/>
            <a:ext cx="1831089" cy="200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EC2E-94B3-468C-A336-A32FDD70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7CD47-56AA-4133-911D-583CEDB032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74" y="3545400"/>
            <a:ext cx="1463040" cy="2205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04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Freeform: Shape 12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5" name="Group 12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4" y="2"/>
            <a:ext cx="2436813" cy="6858001"/>
            <a:chOff x="1320800" y="0"/>
            <a:chExt cx="2436813" cy="6858001"/>
          </a:xfrm>
        </p:grpSpPr>
        <p:sp>
          <p:nvSpPr>
            <p:cNvPr id="3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37" name="Title 336">
            <a:extLst>
              <a:ext uri="{FF2B5EF4-FFF2-40B4-BE49-F238E27FC236}">
                <a16:creationId xmlns:a16="http://schemas.microsoft.com/office/drawing/2014/main" id="{6936F4F5-968F-4D0F-B975-F02058E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97214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What are the Workforce Education Grants?</a:t>
            </a:r>
          </a:p>
        </p:txBody>
      </p:sp>
      <p:graphicFrame>
        <p:nvGraphicFramePr>
          <p:cNvPr id="363" name="Diagram 363">
            <a:extLst>
              <a:ext uri="{FF2B5EF4-FFF2-40B4-BE49-F238E27FC236}">
                <a16:creationId xmlns:a16="http://schemas.microsoft.com/office/drawing/2014/main" id="{BC688ACC-851C-41BB-B97A-78E4138B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684877"/>
              </p:ext>
            </p:extLst>
          </p:nvPr>
        </p:nvGraphicFramePr>
        <p:xfrm>
          <a:off x="5010152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F7A33-E002-43AC-B73E-F4ED2D7B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3" name="Group 5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23996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2173AE-0EC7-443E-9F9E-34D7F826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WorkFirst Eligibility Requirements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D77CCE92-BF8E-47CF-B192-A2576B569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4629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F00189-D1C1-4926-80AA-38A6854B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DA9-974D-43A6-AAC0-899C3F6D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7"/>
            <a:ext cx="1150812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200"/>
              <a:t>Basic Food Employment &amp; Training</a:t>
            </a:r>
            <a:br>
              <a:rPr lang="en-US" sz="4200"/>
            </a:br>
            <a:r>
              <a:rPr lang="en-US" sz="4200"/>
              <a:t> (BFET) Eligibility Requirements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684448B-2439-46DD-99F9-3C934AC7E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54319"/>
              </p:ext>
            </p:extLst>
          </p:nvPr>
        </p:nvGraphicFramePr>
        <p:xfrm>
          <a:off x="391378" y="1710608"/>
          <a:ext cx="11206205" cy="327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797539" y="5052003"/>
            <a:ext cx="9261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BFET can assist specific Academic Transfer Programs: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Arts in Biology, Business, Computer Science, Music, Pre-nursing</a:t>
            </a:r>
            <a:endParaRPr lang="en-US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Science with specialization in Astronomy/Physics; Atmospheric Science; Biology; Chemistry; Computer Engineering; Earth Sciences; General Engineering; Environmental Sciences.</a:t>
            </a:r>
            <a:endParaRPr lang="en-US"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>
                <a:solidFill>
                  <a:srgbClr val="1F497D"/>
                </a:solidFill>
                <a:latin typeface="+mj-lt"/>
                <a:ea typeface="Calibri" panose="020F0502020204030204" pitchFamily="34" charset="0"/>
              </a:rPr>
              <a:t>Associate of Science in Bioengineering and Chemical Engineering, Computer Engineering, Electrical Engineering, Mechanical, Civil, Aeronautical, Industrial and Material Science Engineering</a:t>
            </a:r>
            <a:endParaRPr lang="en-US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CB0AE-FC3C-4854-B0EB-D7401500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32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3167150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A12A1-951D-4FB2-BCE9-63D67888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5" y="393806"/>
            <a:ext cx="10558732" cy="951752"/>
          </a:xfrm>
        </p:spPr>
        <p:txBody>
          <a:bodyPr>
            <a:normAutofit/>
          </a:bodyPr>
          <a:lstStyle/>
          <a:p>
            <a:pPr algn="ctr"/>
            <a:r>
              <a:rPr lang="en-US" sz="4300">
                <a:cs typeface="Calibri Light"/>
              </a:rPr>
              <a:t>Worker Retraining Eligibility Requirements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335330D-D6B6-401E-8CF8-E9B118A0F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84952"/>
              </p:ext>
            </p:extLst>
          </p:nvPr>
        </p:nvGraphicFramePr>
        <p:xfrm>
          <a:off x="280550" y="1172648"/>
          <a:ext cx="9451279" cy="48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3F58F-FF3C-48F9-B94A-B55176D1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DE6B-F4C9-4CD6-83D0-511B7DA8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31" y="7900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Opportunity Grant Eligibility Requirements</a:t>
            </a:r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EF97DBA9-BAC8-4E6E-AC34-2B9212BC0CE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8984925"/>
              </p:ext>
            </p:extLst>
          </p:nvPr>
        </p:nvGraphicFramePr>
        <p:xfrm>
          <a:off x="-972954" y="1230612"/>
          <a:ext cx="4935616" cy="51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3805200"/>
              </p:ext>
            </p:extLst>
          </p:nvPr>
        </p:nvGraphicFramePr>
        <p:xfrm>
          <a:off x="2906321" y="972432"/>
          <a:ext cx="8702205" cy="58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4AF3D8-0779-49A1-B582-ABC333B2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extLst mod="1">
    <p:ext uri="{6950BFC3-D8DA-4A85-94F7-54DA5524770B}">
      <p188:commentRel xmlns:p188="http://schemas.microsoft.com/office/powerpoint/2018/8/main" xmlns="" r:id="rId1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035FFDE4F4CF489C28C1BE76AD84EE" ma:contentTypeVersion="19" ma:contentTypeDescription="Create a new document." ma:contentTypeScope="" ma:versionID="8bea0fcd326e2f49075f88150995ce13">
  <xsd:schema xmlns:xsd="http://www.w3.org/2001/XMLSchema" xmlns:xs="http://www.w3.org/2001/XMLSchema" xmlns:p="http://schemas.microsoft.com/office/2006/metadata/properties" xmlns:ns2="e1e2e400-a170-4d2c-8582-8959fe68a336" xmlns:ns3="1e2f61ad-c30c-41fd-bfda-345ff59c3022" xmlns:ns4="a2ef937b-70ba-45b1-b476-94f53f5165a0" targetNamespace="http://schemas.microsoft.com/office/2006/metadata/properties" ma:root="true" ma:fieldsID="3f14d954b87bda5f6115026e9bffb256" ns2:_="" ns3:_="" ns4:_="">
    <xsd:import namespace="e1e2e400-a170-4d2c-8582-8959fe68a336"/>
    <xsd:import namespace="1e2f61ad-c30c-41fd-bfda-345ff59c3022"/>
    <xsd:import namespace="a2ef937b-70ba-45b1-b476-94f53f516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2e400-a170-4d2c-8582-8959fe68a3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52dacf8-b3a3-423d-8a38-699521fe1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f61ad-c30c-41fd-bfda-345ff59c3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f937b-70ba-45b1-b476-94f53f5165a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b244dce-f474-435b-a394-a980827651b1}" ma:internalName="TaxCatchAll" ma:showField="CatchAllData" ma:web="a2ef937b-70ba-45b1-b476-94f53f516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f61ad-c30c-41fd-bfda-345ff59c3022">
      <UserInfo>
        <DisplayName>Wolfe, Bethel</DisplayName>
        <AccountId>13</AccountId>
        <AccountType/>
      </UserInfo>
      <UserInfo>
        <DisplayName>Koko, Ma Pwint</DisplayName>
        <AccountId>12</AccountId>
        <AccountType/>
      </UserInfo>
    </SharedWithUsers>
    <_Flow_SignoffStatus xmlns="e1e2e400-a170-4d2c-8582-8959fe68a336" xsi:nil="true"/>
    <TaxCatchAll xmlns="a2ef937b-70ba-45b1-b476-94f53f5165a0" xsi:nil="true"/>
    <lcf76f155ced4ddcb4097134ff3c332f xmlns="e1e2e400-a170-4d2c-8582-8959fe68a3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41D80-B43E-4985-9FED-9067BD36F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2e400-a170-4d2c-8582-8959fe68a336"/>
    <ds:schemaRef ds:uri="1e2f61ad-c30c-41fd-bfda-345ff59c3022"/>
    <ds:schemaRef ds:uri="a2ef937b-70ba-45b1-b476-94f53f516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C0863-0D1A-4515-9502-1CF29F7DC8EC}">
  <ds:schemaRefs>
    <ds:schemaRef ds:uri="http://purl.org/dc/terms/"/>
    <ds:schemaRef ds:uri="e1e2e400-a170-4d2c-8582-8959fe68a33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2ef937b-70ba-45b1-b476-94f53f5165a0"/>
    <ds:schemaRef ds:uri="http://schemas.openxmlformats.org/package/2006/metadata/core-properties"/>
    <ds:schemaRef ds:uri="http://schemas.microsoft.com/office/2006/metadata/properties"/>
    <ds:schemaRef ds:uri="1e2f61ad-c30c-41fd-bfda-345ff59c302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C4AE8E-3FCB-4139-84DF-2D3B5E3CAB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</TotalTime>
  <Words>1845</Words>
  <Application>Microsoft Office PowerPoint</Application>
  <PresentationFormat>Widescreen</PresentationFormat>
  <Paragraphs>235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Gulim</vt:lpstr>
      <vt:lpstr>Arial</vt:lpstr>
      <vt:lpstr>Calibri</vt:lpstr>
      <vt:lpstr>Calibri </vt:lpstr>
      <vt:lpstr>Calibri Light</vt:lpstr>
      <vt:lpstr>Segoe UI</vt:lpstr>
      <vt:lpstr>Symbol</vt:lpstr>
      <vt:lpstr>Times New Roman</vt:lpstr>
      <vt:lpstr>Wingdings</vt:lpstr>
      <vt:lpstr>Office Theme</vt:lpstr>
      <vt:lpstr>1_Office Theme</vt:lpstr>
      <vt:lpstr> Tacoma Community College Workforce Grants &amp; Application Workshop</vt:lpstr>
      <vt:lpstr>Today’s Agenda</vt:lpstr>
      <vt:lpstr> Meet Our Team </vt:lpstr>
      <vt:lpstr> Meet Our Navigators </vt:lpstr>
      <vt:lpstr>What are the Workforce Education Grants?</vt:lpstr>
      <vt:lpstr>WorkFirst Eligibility Requirements</vt:lpstr>
      <vt:lpstr>Basic Food Employment &amp; Training  (BFET) Eligibility Requirements</vt:lpstr>
      <vt:lpstr>Worker Retraining Eligibility Requirements</vt:lpstr>
      <vt:lpstr>Opportunity Grant Eligibility Requirements</vt:lpstr>
      <vt:lpstr>Early Achievers Grant Eligibility Requirements </vt:lpstr>
      <vt:lpstr>What Do Workforce Funds Cover?</vt:lpstr>
      <vt:lpstr>PowerPoint Presentation</vt:lpstr>
      <vt:lpstr>Any questions? </vt:lpstr>
      <vt:lpstr>PowerPoint Presentation</vt:lpstr>
      <vt:lpstr>PowerPoint Presentation</vt:lpstr>
      <vt:lpstr>PowerPoint Presentation</vt:lpstr>
      <vt:lpstr>Workforce Education also Supports Basic Education for Adults and ELA https://www.tacomacc.edu/academics-programs/basic-education/  </vt:lpstr>
      <vt:lpstr>Financial Aid</vt:lpstr>
      <vt:lpstr> Working While Attending School</vt:lpstr>
      <vt:lpstr> Student Services   TCC Makes a Commitment to Every Student that No Matter Where You Start or What You Hope to ​Achieve, We Will Educate and Support You, and Provide You with Opportunities to Help Meet Your Goals  https://www.tacomacc.edu/help/im-a-current-student    </vt:lpstr>
      <vt:lpstr>Putting together the puzzle pieces to meet all of your needs to achieve your goal!</vt:lpstr>
      <vt:lpstr>Time to Begin Your Workforce Intake Application &amp;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Snowking, Linda</dc:creator>
  <cp:lastModifiedBy>Huynh, Thi</cp:lastModifiedBy>
  <cp:revision>1</cp:revision>
  <cp:lastPrinted>2022-06-14T16:06:34Z</cp:lastPrinted>
  <dcterms:created xsi:type="dcterms:W3CDTF">2020-07-16T20:18:29Z</dcterms:created>
  <dcterms:modified xsi:type="dcterms:W3CDTF">2024-04-25T18:39:09Z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0x01010017035FFDE4F4CF489C28C1BE76AD84EE</vt:lpwstr>
  </property>
  <property fmtid="{D5CDD505-2E9C-101B-9397-08002B2CF9AE}" pid="3" name="MediaServiceImageTags">
    <vt:lpwstr/>
  </property>
</Properties>
</file>