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106_14B827A.xml" ContentType="application/vnd.ms-powerpoint.comments+xml"/>
  <Override PartName="/ppt/comments/modernComment_10B_8DBFBBB5.xml" ContentType="application/vnd.ms-powerpoint.comment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25"/>
  </p:notesMasterIdLst>
  <p:sldIdLst>
    <p:sldId id="262" r:id="rId6"/>
    <p:sldId id="322" r:id="rId7"/>
    <p:sldId id="257" r:id="rId8"/>
    <p:sldId id="305" r:id="rId9"/>
    <p:sldId id="335" r:id="rId10"/>
    <p:sldId id="258" r:id="rId11"/>
    <p:sldId id="259" r:id="rId12"/>
    <p:sldId id="261" r:id="rId13"/>
    <p:sldId id="332" r:id="rId14"/>
    <p:sldId id="263" r:id="rId15"/>
    <p:sldId id="260" r:id="rId16"/>
    <p:sldId id="333" r:id="rId17"/>
    <p:sldId id="330" r:id="rId18"/>
    <p:sldId id="299" r:id="rId19"/>
    <p:sldId id="313" r:id="rId20"/>
    <p:sldId id="293" r:id="rId21"/>
    <p:sldId id="267" r:id="rId22"/>
    <p:sldId id="265" r:id="rId23"/>
    <p:sldId id="329"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3F93"/>
    <a:srgbClr val="FFCC00"/>
    <a:srgbClr val="D6CB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53" autoAdjust="0"/>
    <p:restoredTop sz="94660"/>
  </p:normalViewPr>
  <p:slideViewPr>
    <p:cSldViewPr snapToGrid="0">
      <p:cViewPr varScale="1">
        <p:scale>
          <a:sx n="110" d="100"/>
          <a:sy n="110" d="100"/>
        </p:scale>
        <p:origin x="1524" y="96"/>
      </p:cViewPr>
      <p:guideLst/>
    </p:cSldViewPr>
  </p:slideViewPr>
  <p:notesTextViewPr>
    <p:cViewPr>
      <p:scale>
        <a:sx n="1" d="1"/>
        <a:sy n="1" d="1"/>
      </p:scale>
      <p:origin x="0" y="0"/>
    </p:cViewPr>
  </p:notesTextViewPr>
  <p:notesViewPr>
    <p:cSldViewPr snapToGrid="0">
      <p:cViewPr>
        <p:scale>
          <a:sx n="100" d="100"/>
          <a:sy n="100" d="100"/>
        </p:scale>
        <p:origin x="1890" y="-121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ko, Ma Pwint" userId="449f83a1-6c2c-4aa6-b0b3-922b4bd33df4" providerId="ADAL" clId="{21E5384B-6E60-4B8F-B02B-5F339BFED65D}"/>
    <pc:docChg chg="custSel modSld sldOrd">
      <pc:chgData name="Koko, Ma Pwint" userId="449f83a1-6c2c-4aa6-b0b3-922b4bd33df4" providerId="ADAL" clId="{21E5384B-6E60-4B8F-B02B-5F339BFED65D}" dt="2025-10-31T15:39:52.661" v="64" actId="20577"/>
      <pc:docMkLst>
        <pc:docMk/>
      </pc:docMkLst>
      <pc:sldChg chg="modSp">
        <pc:chgData name="Koko, Ma Pwint" userId="449f83a1-6c2c-4aa6-b0b3-922b4bd33df4" providerId="ADAL" clId="{21E5384B-6E60-4B8F-B02B-5F339BFED65D}" dt="2025-10-30T18:06:06.102" v="48" actId="13926"/>
        <pc:sldMkLst>
          <pc:docMk/>
          <pc:sldMk cId="1248108283" sldId="258"/>
        </pc:sldMkLst>
        <pc:graphicFrameChg chg="mod">
          <ac:chgData name="Koko, Ma Pwint" userId="449f83a1-6c2c-4aa6-b0b3-922b4bd33df4" providerId="ADAL" clId="{21E5384B-6E60-4B8F-B02B-5F339BFED65D}" dt="2025-10-30T18:06:06.102" v="48" actId="13926"/>
          <ac:graphicFrameMkLst>
            <pc:docMk/>
            <pc:sldMk cId="1248108283" sldId="258"/>
            <ac:graphicFrameMk id="363" creationId="{BC688ACC-851C-41BB-B97A-78E4138B869C}"/>
          </ac:graphicFrameMkLst>
        </pc:graphicFrameChg>
      </pc:sldChg>
      <pc:sldChg chg="ord modTransition">
        <pc:chgData name="Koko, Ma Pwint" userId="449f83a1-6c2c-4aa6-b0b3-922b4bd33df4" providerId="ADAL" clId="{21E5384B-6E60-4B8F-B02B-5F339BFED65D}" dt="2025-10-30T17:58:36.298" v="47"/>
        <pc:sldMkLst>
          <pc:docMk/>
          <pc:sldMk cId="3184042354" sldId="260"/>
        </pc:sldMkLst>
      </pc:sldChg>
      <pc:sldChg chg="modSp">
        <pc:chgData name="Koko, Ma Pwint" userId="449f83a1-6c2c-4aa6-b0b3-922b4bd33df4" providerId="ADAL" clId="{21E5384B-6E60-4B8F-B02B-5F339BFED65D}" dt="2025-10-27T17:52:59.540" v="16" actId="20577"/>
        <pc:sldMkLst>
          <pc:docMk/>
          <pc:sldMk cId="2378152885" sldId="267"/>
        </pc:sldMkLst>
        <pc:graphicFrameChg chg="mod">
          <ac:chgData name="Koko, Ma Pwint" userId="449f83a1-6c2c-4aa6-b0b3-922b4bd33df4" providerId="ADAL" clId="{21E5384B-6E60-4B8F-B02B-5F339BFED65D}" dt="2025-10-27T17:52:59.540" v="16" actId="20577"/>
          <ac:graphicFrameMkLst>
            <pc:docMk/>
            <pc:sldMk cId="2378152885" sldId="267"/>
            <ac:graphicFrameMk id="6" creationId="{99E086B3-CC58-4809-8A20-F7BC5F1740A5}"/>
          </ac:graphicFrameMkLst>
        </pc:graphicFrameChg>
      </pc:sldChg>
      <pc:sldChg chg="modSp">
        <pc:chgData name="Koko, Ma Pwint" userId="449f83a1-6c2c-4aa6-b0b3-922b4bd33df4" providerId="ADAL" clId="{21E5384B-6E60-4B8F-B02B-5F339BFED65D}" dt="2025-10-31T15:39:52.661" v="64" actId="20577"/>
        <pc:sldMkLst>
          <pc:docMk/>
          <pc:sldMk cId="3103238507" sldId="299"/>
        </pc:sldMkLst>
        <pc:spChg chg="mod">
          <ac:chgData name="Koko, Ma Pwint" userId="449f83a1-6c2c-4aa6-b0b3-922b4bd33df4" providerId="ADAL" clId="{21E5384B-6E60-4B8F-B02B-5F339BFED65D}" dt="2025-10-31T15:39:52.661" v="64" actId="20577"/>
          <ac:spMkLst>
            <pc:docMk/>
            <pc:sldMk cId="3103238507" sldId="299"/>
            <ac:spMk id="14" creationId="{66C44FED-2D10-4ED0-99AD-9FF527538A9F}"/>
          </ac:spMkLst>
        </pc:spChg>
      </pc:sldChg>
      <pc:sldChg chg="addSp delSp modSp">
        <pc:chgData name="Koko, Ma Pwint" userId="449f83a1-6c2c-4aa6-b0b3-922b4bd33df4" providerId="ADAL" clId="{21E5384B-6E60-4B8F-B02B-5F339BFED65D}" dt="2025-10-21T16:09:36.724" v="15" actId="1076"/>
        <pc:sldMkLst>
          <pc:docMk/>
          <pc:sldMk cId="2969248485" sldId="313"/>
        </pc:sldMkLst>
        <pc:picChg chg="add mod">
          <ac:chgData name="Koko, Ma Pwint" userId="449f83a1-6c2c-4aa6-b0b3-922b4bd33df4" providerId="ADAL" clId="{21E5384B-6E60-4B8F-B02B-5F339BFED65D}" dt="2025-10-21T16:09:36.724" v="15" actId="1076"/>
          <ac:picMkLst>
            <pc:docMk/>
            <pc:sldMk cId="2969248485" sldId="313"/>
            <ac:picMk id="2" creationId="{29D0F6B5-DE44-4439-B3E4-B525294DAA0B}"/>
          </ac:picMkLst>
        </pc:picChg>
        <pc:picChg chg="del">
          <ac:chgData name="Koko, Ma Pwint" userId="449f83a1-6c2c-4aa6-b0b3-922b4bd33df4" providerId="ADAL" clId="{21E5384B-6E60-4B8F-B02B-5F339BFED65D}" dt="2025-10-21T16:06:55.982" v="3" actId="478"/>
          <ac:picMkLst>
            <pc:docMk/>
            <pc:sldMk cId="2969248485" sldId="313"/>
            <ac:picMk id="4" creationId="{B5CE2C29-94EB-4C9E-91EF-F13E0C24659C}"/>
          </ac:picMkLst>
        </pc:picChg>
      </pc:sldChg>
    </pc:docChg>
  </pc:docChgLst>
  <pc:docChgLst>
    <pc:chgData name="Koko, Ma Pwint" userId="449f83a1-6c2c-4aa6-b0b3-922b4bd33df4" providerId="ADAL" clId="{8D7A764B-C691-4E72-8D12-C066432145EB}"/>
    <pc:docChg chg="modSld">
      <pc:chgData name="Koko, Ma Pwint" userId="449f83a1-6c2c-4aa6-b0b3-922b4bd33df4" providerId="ADAL" clId="{8D7A764B-C691-4E72-8D12-C066432145EB}" dt="2025-10-10T17:36:54.776" v="11" actId="1035"/>
      <pc:docMkLst>
        <pc:docMk/>
      </pc:docMkLst>
      <pc:sldChg chg="modSp">
        <pc:chgData name="Koko, Ma Pwint" userId="449f83a1-6c2c-4aa6-b0b3-922b4bd33df4" providerId="ADAL" clId="{8D7A764B-C691-4E72-8D12-C066432145EB}" dt="2025-10-10T17:36:54.776" v="11" actId="1035"/>
        <pc:sldMkLst>
          <pc:docMk/>
          <pc:sldMk cId="1079060513" sldId="261"/>
        </pc:sldMkLst>
        <pc:spChg chg="mod">
          <ac:chgData name="Koko, Ma Pwint" userId="449f83a1-6c2c-4aa6-b0b3-922b4bd33df4" providerId="ADAL" clId="{8D7A764B-C691-4E72-8D12-C066432145EB}" dt="2025-10-10T17:36:54.776" v="11" actId="1035"/>
          <ac:spMkLst>
            <pc:docMk/>
            <pc:sldMk cId="1079060513" sldId="261"/>
            <ac:spMk id="10" creationId="{D4BEE702-296C-4EB2-9202-1C142D43C9F7}"/>
          </ac:spMkLst>
        </pc:spChg>
        <pc:spChg chg="mod">
          <ac:chgData name="Koko, Ma Pwint" userId="449f83a1-6c2c-4aa6-b0b3-922b4bd33df4" providerId="ADAL" clId="{8D7A764B-C691-4E72-8D12-C066432145EB}" dt="2025-10-10T17:36:44.529" v="6" actId="1035"/>
          <ac:spMkLst>
            <pc:docMk/>
            <pc:sldMk cId="1079060513" sldId="261"/>
            <ac:spMk id="16" creationId="{827AA99B-D53B-4866-B143-EA5AA715C981}"/>
          </ac:spMkLst>
        </pc:spChg>
        <pc:spChg chg="mod">
          <ac:chgData name="Koko, Ma Pwint" userId="449f83a1-6c2c-4aa6-b0b3-922b4bd33df4" providerId="ADAL" clId="{8D7A764B-C691-4E72-8D12-C066432145EB}" dt="2025-10-10T17:36:49.817" v="7" actId="14100"/>
          <ac:spMkLst>
            <pc:docMk/>
            <pc:sldMk cId="1079060513" sldId="261"/>
            <ac:spMk id="18" creationId="{DC65C4DB-62A5-48B7-B056-97BD4497226A}"/>
          </ac:spMkLst>
        </pc:spChg>
      </pc:sldChg>
    </pc:docChg>
  </pc:docChgLst>
</pc:chgInfo>
</file>

<file path=ppt/comments/modernComment_106_14B827A.xml><?xml version="1.0" encoding="utf-8"?>
<p188:cmLst xmlns:a="http://schemas.openxmlformats.org/drawingml/2006/main" xmlns:r="http://schemas.openxmlformats.org/officeDocument/2006/relationships" xmlns:p188="http://schemas.microsoft.com/office/powerpoint/2018/8/main">
  <p188:cm id="{676E4791-06EE-4535-AF2F-A653755503C1}" authorId="{2D5AD9BE-B790-8742-1036-9366EC34CBC2}" created="2023-10-13T18:40:24.761">
    <pc:sldMkLst xmlns:pc="http://schemas.microsoft.com/office/powerpoint/2013/main/command">
      <pc:docMk/>
      <pc:sldMk cId="21725818" sldId="262"/>
    </pc:sldMkLst>
    <p188:txBody>
      <a:bodyPr/>
      <a:lstStyle/>
      <a:p>
        <a:r>
          <a:rPr lang="en-US"/>
          <a:t>pound in completion of WAFSA or FASFSA for continued aid</a:t>
        </a:r>
      </a:p>
    </p188:txBody>
    <p188:extLst>
      <p:ext xmlns:p="http://schemas.openxmlformats.org/presentationml/2006/main" uri="{57CB4572-C831-44C2-8A1C-0ADB6CCDFE69}">
        <p223:reactions xmlns:p223="http://schemas.microsoft.com/office/powerpoint/2022/03/main">
          <p223:rxn type="👍">
            <p223:instance time="2023-10-18T22:29:09.649" authorId="{B342786C-ADC0-4184-0577-93F7552733A4}"/>
            <p223:instance time="2025-04-17T20:58:31.431" authorId="{229E1EB3-70E7-5BB8-0B1A-AA26297979D3}"/>
          </p223:rxn>
        </p223:reactions>
      </p:ext>
    </p188:extLst>
  </p188:cm>
</p188:cmLst>
</file>

<file path=ppt/comments/modernComment_10B_8DBFBBB5.xml><?xml version="1.0" encoding="utf-8"?>
<p188:cmLst xmlns:a="http://schemas.openxmlformats.org/drawingml/2006/main" xmlns:r="http://schemas.openxmlformats.org/officeDocument/2006/relationships" xmlns:p188="http://schemas.microsoft.com/office/powerpoint/2018/8/main">
  <p188:cm id="{B4BEDE6B-A8A8-46B4-96B9-155EAAA8E39F}" authorId="{2D5AD9BE-B790-8742-1036-9366EC34CBC2}" created="2023-10-13T18:37:38.820">
    <ac:deMkLst xmlns:ac="http://schemas.microsoft.com/office/drawing/2013/main/command">
      <pc:docMk xmlns:pc="http://schemas.microsoft.com/office/powerpoint/2013/main/command"/>
      <pc:sldMk xmlns:pc="http://schemas.microsoft.com/office/powerpoint/2013/main/command" cId="2378152885" sldId="267"/>
      <ac:graphicFrameMk id="6" creationId="{99E086B3-CC58-4809-8A20-F7BC5F1740A5}"/>
    </ac:deMkLst>
    <p188:txBody>
      <a:bodyPr/>
      <a:lstStyle/>
      <a:p>
        <a:r>
          <a:rPr lang="en-US"/>
          <a:t>fsafa completion is based off of completion of fasfa, application to TCC, and all requested documents being submitted </a:t>
        </a:r>
      </a:p>
    </p188:txBody>
    <p188:extLst>
      <p:ext xmlns:p="http://schemas.openxmlformats.org/presentationml/2006/main" uri="{57CB4572-C831-44C2-8A1C-0ADB6CCDFE69}">
        <p223:reactions xmlns:p223="http://schemas.microsoft.com/office/powerpoint/2022/03/main">
          <p223:rxn type="👍">
            <p223:instance time="2023-10-13T18:56:53.372" authorId="{FD75F48F-9B93-F4A0-7340-22A33AF22875}"/>
          </p223:rxn>
        </p223:reactions>
      </p:ext>
    </p188:extLst>
  </p188:cm>
  <p188:cm id="{65D8875F-5515-47F4-82F5-9075E5A4980C}" authorId="{2D5AD9BE-B790-8742-1036-9366EC34CBC2}" created="2023-10-13T18:38:36.352">
    <ac:deMkLst xmlns:ac="http://schemas.microsoft.com/office/drawing/2013/main/command">
      <pc:docMk xmlns:pc="http://schemas.microsoft.com/office/powerpoint/2013/main/command"/>
      <pc:sldMk xmlns:pc="http://schemas.microsoft.com/office/powerpoint/2013/main/command" cId="2378152885" sldId="267"/>
      <ac:graphicFrameMk id="6" creationId="{99E086B3-CC58-4809-8A20-F7BC5F1740A5}"/>
    </ac:deMkLst>
    <p188:replyLst>
      <p188:reply id="{AFD835E7-7BE8-4A25-A8C4-0A63834BBA25}" authorId="{FD75F48F-9B93-F4A0-7340-22A33AF22875}" created="2023-10-13T18:58:19.675">
        <p188:txBody>
          <a:bodyPr/>
          <a:lstStyle/>
          <a:p>
            <a:r>
              <a:rPr lang="en-US"/>
              <a:t>We do talk about the importance info on the tcc fa page during the check list. Thanks for reminding about the canvas page, I will makes note about it.</a:t>
            </a:r>
          </a:p>
        </p188:txBody>
      </p188:reply>
    </p188:replyLst>
    <p188:txBody>
      <a:bodyPr/>
      <a:lstStyle/>
      <a:p>
        <a:r>
          <a:rPr lang="en-US"/>
          <a:t>Important info for fin aid is on tcc website but self enrollment in fin aid and planning canvas is essential for success</a:t>
        </a:r>
      </a:p>
    </p188:txBody>
    <p188:extLst>
      <p:ext xmlns:p="http://schemas.openxmlformats.org/presentationml/2006/main" uri="{57CB4572-C831-44C2-8A1C-0ADB6CCDFE69}">
        <p223:reactions xmlns:p223="http://schemas.microsoft.com/office/powerpoint/2022/03/main">
          <p223:rxn type="👍">
            <p223:instance time="2023-10-13T18:56:55.497" authorId="{FD75F48F-9B93-F4A0-7340-22A33AF22875}"/>
          </p223:rxn>
        </p223:reactions>
      </p:ext>
    </p188:extLst>
  </p188:cm>
</p188:cmLst>
</file>

<file path=ppt/diagrams/_rels/data10.xml.rels><?xml version="1.0" encoding="UTF-8" standalone="yes"?>
<Relationships xmlns="http://schemas.openxmlformats.org/package/2006/relationships"><Relationship Id="rId2" Type="http://schemas.openxmlformats.org/officeDocument/2006/relationships/hyperlink" Target="mailto:ksauna@mdc-hope.org" TargetMode="External"/><Relationship Id="rId1" Type="http://schemas.openxmlformats.org/officeDocument/2006/relationships/hyperlink" Target="https://www.tacomacc.edu/costs-admission/financial-aid/" TargetMode="External"/></Relationships>
</file>

<file path=ppt/diagrams/_rels/data11.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hyperlink" Target="https://www.tacomacc.edu/tcc-life/career_center/" TargetMode="External"/><Relationship Id="rId7" Type="http://schemas.openxmlformats.org/officeDocument/2006/relationships/image" Target="../media/image41.png"/><Relationship Id="rId12" Type="http://schemas.openxmlformats.org/officeDocument/2006/relationships/image" Target="../media/image46.svg"/><Relationship Id="rId2" Type="http://schemas.openxmlformats.org/officeDocument/2006/relationships/hyperlink" Target="https://www.tacomacc.edu/academics-programs/academic-support/the-center" TargetMode="External"/><Relationship Id="rId1" Type="http://schemas.openxmlformats.org/officeDocument/2006/relationships/hyperlink" Target="https://www.tacomacc.edu/help/im-a-current-student" TargetMode="External"/><Relationship Id="rId6" Type="http://schemas.openxmlformats.org/officeDocument/2006/relationships/hyperlink" Target="https://www.tacomacc.edu/costs-admission/scholarships-funding/workforce/workforce-community-partners" TargetMode="External"/><Relationship Id="rId11" Type="http://schemas.openxmlformats.org/officeDocument/2006/relationships/image" Target="../media/image45.png"/><Relationship Id="rId5" Type="http://schemas.openxmlformats.org/officeDocument/2006/relationships/hyperlink" Target="https://www.tacomacc.edu/costs-admission/scholarships-funding/workforce/workforce-resources" TargetMode="External"/><Relationship Id="rId10" Type="http://schemas.openxmlformats.org/officeDocument/2006/relationships/image" Target="../media/image44.svg"/><Relationship Id="rId4" Type="http://schemas.openxmlformats.org/officeDocument/2006/relationships/hyperlink" Target="https://worksource-pierce.org/" TargetMode="External"/><Relationship Id="rId9" Type="http://schemas.openxmlformats.org/officeDocument/2006/relationships/image" Target="../media/image43.png"/></Relationships>
</file>

<file path=ppt/diagrams/_rels/data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ata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image" Target="../media/image25.png"/><Relationship Id="rId4" Type="http://schemas.openxmlformats.org/officeDocument/2006/relationships/image" Target="../media/image27.png"/></Relationships>
</file>

<file path=ppt/diagrams/_rels/drawing10.xml.rels><?xml version="1.0" encoding="UTF-8" standalone="yes"?>
<Relationships xmlns="http://schemas.openxmlformats.org/package/2006/relationships"><Relationship Id="rId2" Type="http://schemas.openxmlformats.org/officeDocument/2006/relationships/hyperlink" Target="https://www.tacomacc.edu/costs-admission/financial-aid/" TargetMode="External"/><Relationship Id="rId1" Type="http://schemas.openxmlformats.org/officeDocument/2006/relationships/hyperlink" Target="mailto:ksauna@mdc-hope.org" TargetMode="External"/></Relationships>
</file>

<file path=ppt/diagrams/_rels/drawing11.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41.png"/><Relationship Id="rId7" Type="http://schemas.openxmlformats.org/officeDocument/2006/relationships/image" Target="../media/image43.png"/><Relationship Id="rId12" Type="http://schemas.openxmlformats.org/officeDocument/2006/relationships/image" Target="../media/image46.svg"/><Relationship Id="rId2" Type="http://schemas.openxmlformats.org/officeDocument/2006/relationships/hyperlink" Target="https://www.tacomacc.edu/academics-programs/academic-support/the-center" TargetMode="External"/><Relationship Id="rId1" Type="http://schemas.openxmlformats.org/officeDocument/2006/relationships/hyperlink" Target="https://www.tacomacc.edu/help/im-a-current-student" TargetMode="External"/><Relationship Id="rId6" Type="http://schemas.openxmlformats.org/officeDocument/2006/relationships/hyperlink" Target="https://worksource-pierce.org/" TargetMode="External"/><Relationship Id="rId11" Type="http://schemas.openxmlformats.org/officeDocument/2006/relationships/image" Target="../media/image45.png"/><Relationship Id="rId5" Type="http://schemas.openxmlformats.org/officeDocument/2006/relationships/hyperlink" Target="https://www.tacomacc.edu/tcc-life/career_center/" TargetMode="External"/><Relationship Id="rId10" Type="http://schemas.openxmlformats.org/officeDocument/2006/relationships/hyperlink" Target="https://www.tacomacc.edu/costs-admission/scholarships-funding/workforce/workforce-community-partners" TargetMode="External"/><Relationship Id="rId4" Type="http://schemas.openxmlformats.org/officeDocument/2006/relationships/image" Target="../media/image42.svg"/><Relationship Id="rId9" Type="http://schemas.openxmlformats.org/officeDocument/2006/relationships/hyperlink" Target="https://www.tacomacc.edu/costs-admission/scholarships-funding/workforce/workforce-resources" TargetMode="External"/></Relationships>
</file>

<file path=ppt/diagrams/_rels/drawing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image" Target="../media/image25.png"/><Relationship Id="rId4" Type="http://schemas.openxmlformats.org/officeDocument/2006/relationships/image" Target="../media/image27.png"/></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EE13B8-F438-45B4-8745-E4C486BAC1DE}" type="doc">
      <dgm:prSet loTypeId="urn:microsoft.com/office/officeart/2005/8/layout/chevron2" loCatId="list" qsTypeId="urn:microsoft.com/office/officeart/2005/8/quickstyle/simple1" qsCatId="simple" csTypeId="urn:microsoft.com/office/officeart/2005/8/colors/accent4_2" csCatId="accent4" phldr="1"/>
      <dgm:spPr/>
      <dgm:t>
        <a:bodyPr/>
        <a:lstStyle/>
        <a:p>
          <a:endParaRPr lang="en-US"/>
        </a:p>
      </dgm:t>
    </dgm:pt>
    <dgm:pt modelId="{3927A918-83A4-4039-995E-F0BE030B2965}">
      <dgm:prSet phldrT="[Text]"/>
      <dgm:spPr/>
      <dgm:t>
        <a:bodyPr/>
        <a:lstStyle/>
        <a:p>
          <a:r>
            <a:rPr lang="en-US" dirty="0">
              <a:solidFill>
                <a:schemeClr val="tx1"/>
              </a:solidFill>
            </a:rPr>
            <a:t>1</a:t>
          </a:r>
        </a:p>
      </dgm:t>
    </dgm:pt>
    <dgm:pt modelId="{591D7D60-88FC-486C-812F-909B41755185}" type="parTrans" cxnId="{04E7965C-78AA-4F2F-B2F8-B430D6361AA4}">
      <dgm:prSet/>
      <dgm:spPr/>
      <dgm:t>
        <a:bodyPr/>
        <a:lstStyle/>
        <a:p>
          <a:endParaRPr lang="en-US"/>
        </a:p>
      </dgm:t>
    </dgm:pt>
    <dgm:pt modelId="{E59B3AF8-9A0D-41B9-AF7C-FD9D401D8176}" type="sibTrans" cxnId="{04E7965C-78AA-4F2F-B2F8-B430D6361AA4}">
      <dgm:prSet/>
      <dgm:spPr/>
      <dgm:t>
        <a:bodyPr/>
        <a:lstStyle/>
        <a:p>
          <a:endParaRPr lang="en-US"/>
        </a:p>
      </dgm:t>
    </dgm:pt>
    <dgm:pt modelId="{E92BB488-8D5A-4D2E-A9AC-AFE7C004E8C4}">
      <dgm:prSet phldrT="[Text]"/>
      <dgm:spPr/>
      <dgm:t>
        <a:bodyPr/>
        <a:lstStyle/>
        <a:p>
          <a:r>
            <a:rPr lang="en-US" dirty="0">
              <a:solidFill>
                <a:schemeClr val="tx1"/>
              </a:solidFill>
            </a:rPr>
            <a:t>2</a:t>
          </a:r>
        </a:p>
      </dgm:t>
    </dgm:pt>
    <dgm:pt modelId="{E9FE010B-CDF0-4C0D-9760-3D29C3F5688B}" type="parTrans" cxnId="{26C82F67-A822-4708-8055-3721B95C71C0}">
      <dgm:prSet/>
      <dgm:spPr/>
      <dgm:t>
        <a:bodyPr/>
        <a:lstStyle/>
        <a:p>
          <a:endParaRPr lang="en-US"/>
        </a:p>
      </dgm:t>
    </dgm:pt>
    <dgm:pt modelId="{C0BDA660-45F4-4895-9981-AA5965A2B541}" type="sibTrans" cxnId="{26C82F67-A822-4708-8055-3721B95C71C0}">
      <dgm:prSet/>
      <dgm:spPr/>
      <dgm:t>
        <a:bodyPr/>
        <a:lstStyle/>
        <a:p>
          <a:endParaRPr lang="en-US"/>
        </a:p>
      </dgm:t>
    </dgm:pt>
    <dgm:pt modelId="{62E4EE1B-5E29-40D1-854E-0C99C20D920C}">
      <dgm:prSet phldrT="[Text]"/>
      <dgm:spPr/>
      <dgm:t>
        <a:bodyPr/>
        <a:lstStyle/>
        <a:p>
          <a:pPr rtl="0"/>
          <a:r>
            <a:rPr lang="en-US" b="1" dirty="0">
              <a:latin typeface="+mn-lt"/>
            </a:rPr>
            <a:t>Complete &amp; Submit Workforce Intake Application</a:t>
          </a:r>
        </a:p>
      </dgm:t>
    </dgm:pt>
    <dgm:pt modelId="{096E32EE-3BA9-46B3-86AD-5A7C02F40681}" type="parTrans" cxnId="{42E13ACB-84C0-4C2C-8938-2C3EBF2968B1}">
      <dgm:prSet/>
      <dgm:spPr/>
      <dgm:t>
        <a:bodyPr/>
        <a:lstStyle/>
        <a:p>
          <a:endParaRPr lang="en-US"/>
        </a:p>
      </dgm:t>
    </dgm:pt>
    <dgm:pt modelId="{D703D83F-D604-4540-9CCA-7A127901B595}" type="sibTrans" cxnId="{42E13ACB-84C0-4C2C-8938-2C3EBF2968B1}">
      <dgm:prSet/>
      <dgm:spPr/>
      <dgm:t>
        <a:bodyPr/>
        <a:lstStyle/>
        <a:p>
          <a:endParaRPr lang="en-US"/>
        </a:p>
      </dgm:t>
    </dgm:pt>
    <dgm:pt modelId="{BDD72F96-A0E1-4F8D-BDD2-BA5BA38D0881}">
      <dgm:prSet phldrT="[Text]"/>
      <dgm:spPr/>
      <dgm:t>
        <a:bodyPr/>
        <a:lstStyle/>
        <a:p>
          <a:r>
            <a:rPr lang="en-US" dirty="0">
              <a:solidFill>
                <a:schemeClr val="tx1"/>
              </a:solidFill>
            </a:rPr>
            <a:t>3</a:t>
          </a:r>
        </a:p>
      </dgm:t>
    </dgm:pt>
    <dgm:pt modelId="{FDC98508-C90B-4053-8C39-39209750FD2E}" type="parTrans" cxnId="{7CF3BE19-80C9-46C4-9306-12AB80EBF4D9}">
      <dgm:prSet/>
      <dgm:spPr/>
      <dgm:t>
        <a:bodyPr/>
        <a:lstStyle/>
        <a:p>
          <a:endParaRPr lang="en-US"/>
        </a:p>
      </dgm:t>
    </dgm:pt>
    <dgm:pt modelId="{4F9C0384-6462-4F0D-985C-D088289283D8}" type="sibTrans" cxnId="{7CF3BE19-80C9-46C4-9306-12AB80EBF4D9}">
      <dgm:prSet/>
      <dgm:spPr/>
      <dgm:t>
        <a:bodyPr/>
        <a:lstStyle/>
        <a:p>
          <a:endParaRPr lang="en-US"/>
        </a:p>
      </dgm:t>
    </dgm:pt>
    <dgm:pt modelId="{367AF73C-EE84-45B0-8230-2BB67435C72F}">
      <dgm:prSet phldrT="[Text]"/>
      <dgm:spPr/>
      <dgm:t>
        <a:bodyPr/>
        <a:lstStyle/>
        <a:p>
          <a:pPr rtl="0"/>
          <a:r>
            <a:rPr lang="en-US" b="1" dirty="0">
              <a:latin typeface="+mn-lt"/>
            </a:rPr>
            <a:t>Review Workforce Student Checklist</a:t>
          </a:r>
        </a:p>
      </dgm:t>
    </dgm:pt>
    <dgm:pt modelId="{D8E0059D-9921-4E01-82E7-CABA4FA02352}" type="parTrans" cxnId="{8521855F-D8FB-4218-A146-5AEB2636D4B1}">
      <dgm:prSet/>
      <dgm:spPr/>
      <dgm:t>
        <a:bodyPr/>
        <a:lstStyle/>
        <a:p>
          <a:endParaRPr lang="en-US"/>
        </a:p>
      </dgm:t>
    </dgm:pt>
    <dgm:pt modelId="{38BCDEA4-A43D-4C77-877B-E8A8435E43E9}" type="sibTrans" cxnId="{8521855F-D8FB-4218-A146-5AEB2636D4B1}">
      <dgm:prSet/>
      <dgm:spPr/>
      <dgm:t>
        <a:bodyPr/>
        <a:lstStyle/>
        <a:p>
          <a:endParaRPr lang="en-US"/>
        </a:p>
      </dgm:t>
    </dgm:pt>
    <dgm:pt modelId="{20432ECD-3050-40FB-9112-191A68430F61}">
      <dgm:prSet/>
      <dgm:spPr/>
      <dgm:t>
        <a:bodyPr/>
        <a:lstStyle/>
        <a:p>
          <a:pPr algn="l"/>
          <a:endParaRPr lang="en-US" b="1" dirty="0">
            <a:latin typeface="+mj-lt"/>
          </a:endParaRPr>
        </a:p>
      </dgm:t>
    </dgm:pt>
    <dgm:pt modelId="{E6028674-FB54-4CB1-926C-29A015FE94B7}" type="parTrans" cxnId="{F061F7F5-8F68-4BF9-BD4A-397DAE99B5AB}">
      <dgm:prSet/>
      <dgm:spPr/>
      <dgm:t>
        <a:bodyPr/>
        <a:lstStyle/>
        <a:p>
          <a:endParaRPr lang="en-US"/>
        </a:p>
      </dgm:t>
    </dgm:pt>
    <dgm:pt modelId="{4527EEDD-3F03-4760-A5D0-DD0653AC8EA2}" type="sibTrans" cxnId="{F061F7F5-8F68-4BF9-BD4A-397DAE99B5AB}">
      <dgm:prSet/>
      <dgm:spPr/>
      <dgm:t>
        <a:bodyPr/>
        <a:lstStyle/>
        <a:p>
          <a:endParaRPr lang="en-US"/>
        </a:p>
      </dgm:t>
    </dgm:pt>
    <dgm:pt modelId="{0B816A3C-D3B9-477D-B00E-2CD86B6EF381}">
      <dgm:prSet phldrT="[Text]"/>
      <dgm:spPr/>
      <dgm:t>
        <a:bodyPr/>
        <a:lstStyle/>
        <a:p>
          <a:pPr algn="l"/>
          <a:endParaRPr lang="en-US" b="1" dirty="0">
            <a:latin typeface="+mj-lt"/>
          </a:endParaRPr>
        </a:p>
      </dgm:t>
    </dgm:pt>
    <dgm:pt modelId="{AF74BD97-80B5-4BEA-B4B9-E8D8942E4BA8}" type="parTrans" cxnId="{0E122855-4089-46AC-AFE4-1BFB5ADA2BDE}">
      <dgm:prSet/>
      <dgm:spPr/>
      <dgm:t>
        <a:bodyPr/>
        <a:lstStyle/>
        <a:p>
          <a:endParaRPr lang="en-US"/>
        </a:p>
      </dgm:t>
    </dgm:pt>
    <dgm:pt modelId="{E41CB692-FAA9-4898-A66B-2EA080955EB6}" type="sibTrans" cxnId="{0E122855-4089-46AC-AFE4-1BFB5ADA2BDE}">
      <dgm:prSet/>
      <dgm:spPr/>
      <dgm:t>
        <a:bodyPr/>
        <a:lstStyle/>
        <a:p>
          <a:endParaRPr lang="en-US"/>
        </a:p>
      </dgm:t>
    </dgm:pt>
    <dgm:pt modelId="{DAD2345B-CCCE-4152-8AD6-11823A37D3B3}">
      <dgm:prSet phldrT="[Text]"/>
      <dgm:spPr/>
      <dgm:t>
        <a:bodyPr/>
        <a:lstStyle/>
        <a:p>
          <a:pPr algn="l"/>
          <a:r>
            <a:rPr lang="en-US" b="1" dirty="0">
              <a:latin typeface="+mj-lt"/>
            </a:rPr>
            <a:t>Overview of Workforce Programs </a:t>
          </a:r>
        </a:p>
      </dgm:t>
    </dgm:pt>
    <dgm:pt modelId="{569C0591-2E3E-4896-9127-D8C8A62542CB}" type="sibTrans" cxnId="{7316E991-2B98-4689-A9BA-1BAE49604484}">
      <dgm:prSet/>
      <dgm:spPr/>
      <dgm:t>
        <a:bodyPr/>
        <a:lstStyle/>
        <a:p>
          <a:endParaRPr lang="en-US"/>
        </a:p>
      </dgm:t>
    </dgm:pt>
    <dgm:pt modelId="{C32DAEE1-9D17-4C09-976A-7A57AFC0A96C}" type="parTrans" cxnId="{7316E991-2B98-4689-A9BA-1BAE49604484}">
      <dgm:prSet/>
      <dgm:spPr/>
      <dgm:t>
        <a:bodyPr/>
        <a:lstStyle/>
        <a:p>
          <a:endParaRPr lang="en-US"/>
        </a:p>
      </dgm:t>
    </dgm:pt>
    <dgm:pt modelId="{3E21A885-942A-4601-A980-B00501D482A0}" type="pres">
      <dgm:prSet presAssocID="{A6EE13B8-F438-45B4-8745-E4C486BAC1DE}" presName="linearFlow" presStyleCnt="0">
        <dgm:presLayoutVars>
          <dgm:dir/>
          <dgm:animLvl val="lvl"/>
          <dgm:resizeHandles val="exact"/>
        </dgm:presLayoutVars>
      </dgm:prSet>
      <dgm:spPr/>
    </dgm:pt>
    <dgm:pt modelId="{EC1FF98E-B967-44FA-B682-C57A35A561E8}" type="pres">
      <dgm:prSet presAssocID="{3927A918-83A4-4039-995E-F0BE030B2965}" presName="composite" presStyleCnt="0"/>
      <dgm:spPr/>
    </dgm:pt>
    <dgm:pt modelId="{E0B76A88-A9EC-4267-AC20-8B6D699A24FE}" type="pres">
      <dgm:prSet presAssocID="{3927A918-83A4-4039-995E-F0BE030B2965}" presName="parentText" presStyleLbl="alignNode1" presStyleIdx="0" presStyleCnt="3">
        <dgm:presLayoutVars>
          <dgm:chMax val="1"/>
          <dgm:bulletEnabled val="1"/>
        </dgm:presLayoutVars>
      </dgm:prSet>
      <dgm:spPr/>
    </dgm:pt>
    <dgm:pt modelId="{13CF2437-0556-41BD-AEFB-1773753DEDC0}" type="pres">
      <dgm:prSet presAssocID="{3927A918-83A4-4039-995E-F0BE030B2965}" presName="descendantText" presStyleLbl="alignAcc1" presStyleIdx="0" presStyleCnt="3">
        <dgm:presLayoutVars>
          <dgm:bulletEnabled val="1"/>
        </dgm:presLayoutVars>
      </dgm:prSet>
      <dgm:spPr/>
    </dgm:pt>
    <dgm:pt modelId="{D40A33FC-3427-4B4B-9E3F-C85678A028B1}" type="pres">
      <dgm:prSet presAssocID="{E59B3AF8-9A0D-41B9-AF7C-FD9D401D8176}" presName="sp" presStyleCnt="0"/>
      <dgm:spPr/>
    </dgm:pt>
    <dgm:pt modelId="{79B0D62B-4BAD-4548-9800-14F5A9925B18}" type="pres">
      <dgm:prSet presAssocID="{E92BB488-8D5A-4D2E-A9AC-AFE7C004E8C4}" presName="composite" presStyleCnt="0"/>
      <dgm:spPr/>
    </dgm:pt>
    <dgm:pt modelId="{85DC9484-C8BC-4C5A-BC01-F6EFF3311E8D}" type="pres">
      <dgm:prSet presAssocID="{E92BB488-8D5A-4D2E-A9AC-AFE7C004E8C4}" presName="parentText" presStyleLbl="alignNode1" presStyleIdx="1" presStyleCnt="3">
        <dgm:presLayoutVars>
          <dgm:chMax val="1"/>
          <dgm:bulletEnabled val="1"/>
        </dgm:presLayoutVars>
      </dgm:prSet>
      <dgm:spPr/>
    </dgm:pt>
    <dgm:pt modelId="{C279FAA4-FCA3-4D0A-92ED-607EFDA0EB06}" type="pres">
      <dgm:prSet presAssocID="{E92BB488-8D5A-4D2E-A9AC-AFE7C004E8C4}" presName="descendantText" presStyleLbl="alignAcc1" presStyleIdx="1" presStyleCnt="3">
        <dgm:presLayoutVars>
          <dgm:bulletEnabled val="1"/>
        </dgm:presLayoutVars>
      </dgm:prSet>
      <dgm:spPr/>
    </dgm:pt>
    <dgm:pt modelId="{3736BCE2-7049-45EC-BB1F-3B2F502C94EC}" type="pres">
      <dgm:prSet presAssocID="{C0BDA660-45F4-4895-9981-AA5965A2B541}" presName="sp" presStyleCnt="0"/>
      <dgm:spPr/>
    </dgm:pt>
    <dgm:pt modelId="{7129A68B-5C36-48C5-AB0B-0A10F0A9C03A}" type="pres">
      <dgm:prSet presAssocID="{BDD72F96-A0E1-4F8D-BDD2-BA5BA38D0881}" presName="composite" presStyleCnt="0"/>
      <dgm:spPr/>
    </dgm:pt>
    <dgm:pt modelId="{4A78600C-E2B3-4345-921F-6F66FB98F669}" type="pres">
      <dgm:prSet presAssocID="{BDD72F96-A0E1-4F8D-BDD2-BA5BA38D0881}" presName="parentText" presStyleLbl="alignNode1" presStyleIdx="2" presStyleCnt="3">
        <dgm:presLayoutVars>
          <dgm:chMax val="1"/>
          <dgm:bulletEnabled val="1"/>
        </dgm:presLayoutVars>
      </dgm:prSet>
      <dgm:spPr/>
    </dgm:pt>
    <dgm:pt modelId="{5DB75ABA-A1E2-4A5A-9A97-8C7E0C8874A9}" type="pres">
      <dgm:prSet presAssocID="{BDD72F96-A0E1-4F8D-BDD2-BA5BA38D0881}" presName="descendantText" presStyleLbl="alignAcc1" presStyleIdx="2" presStyleCnt="3" custLinFactNeighborX="22" custLinFactNeighborY="-2254">
        <dgm:presLayoutVars>
          <dgm:bulletEnabled val="1"/>
        </dgm:presLayoutVars>
      </dgm:prSet>
      <dgm:spPr/>
    </dgm:pt>
  </dgm:ptLst>
  <dgm:cxnLst>
    <dgm:cxn modelId="{3F235612-536F-4421-A064-6D13D752E279}" type="presOf" srcId="{3927A918-83A4-4039-995E-F0BE030B2965}" destId="{E0B76A88-A9EC-4267-AC20-8B6D699A24FE}" srcOrd="0" destOrd="0" presId="urn:microsoft.com/office/officeart/2005/8/layout/chevron2"/>
    <dgm:cxn modelId="{7CF3BE19-80C9-46C4-9306-12AB80EBF4D9}" srcId="{A6EE13B8-F438-45B4-8745-E4C486BAC1DE}" destId="{BDD72F96-A0E1-4F8D-BDD2-BA5BA38D0881}" srcOrd="2" destOrd="0" parTransId="{FDC98508-C90B-4053-8C39-39209750FD2E}" sibTransId="{4F9C0384-6462-4F0D-985C-D088289283D8}"/>
    <dgm:cxn modelId="{04E7965C-78AA-4F2F-B2F8-B430D6361AA4}" srcId="{A6EE13B8-F438-45B4-8745-E4C486BAC1DE}" destId="{3927A918-83A4-4039-995E-F0BE030B2965}" srcOrd="0" destOrd="0" parTransId="{591D7D60-88FC-486C-812F-909B41755185}" sibTransId="{E59B3AF8-9A0D-41B9-AF7C-FD9D401D8176}"/>
    <dgm:cxn modelId="{8521855F-D8FB-4218-A146-5AEB2636D4B1}" srcId="{BDD72F96-A0E1-4F8D-BDD2-BA5BA38D0881}" destId="{367AF73C-EE84-45B0-8230-2BB67435C72F}" srcOrd="0" destOrd="0" parTransId="{D8E0059D-9921-4E01-82E7-CABA4FA02352}" sibTransId="{38BCDEA4-A43D-4C77-877B-E8A8435E43E9}"/>
    <dgm:cxn modelId="{26C82F67-A822-4708-8055-3721B95C71C0}" srcId="{A6EE13B8-F438-45B4-8745-E4C486BAC1DE}" destId="{E92BB488-8D5A-4D2E-A9AC-AFE7C004E8C4}" srcOrd="1" destOrd="0" parTransId="{E9FE010B-CDF0-4C0D-9760-3D29C3F5688B}" sibTransId="{C0BDA660-45F4-4895-9981-AA5965A2B541}"/>
    <dgm:cxn modelId="{0E122855-4089-46AC-AFE4-1BFB5ADA2BDE}" srcId="{3927A918-83A4-4039-995E-F0BE030B2965}" destId="{0B816A3C-D3B9-477D-B00E-2CD86B6EF381}" srcOrd="0" destOrd="0" parTransId="{AF74BD97-80B5-4BEA-B4B9-E8D8942E4BA8}" sibTransId="{E41CB692-FAA9-4898-A66B-2EA080955EB6}"/>
    <dgm:cxn modelId="{B870337E-FD93-4E34-ACA4-8C47087C7870}" type="presOf" srcId="{0B816A3C-D3B9-477D-B00E-2CD86B6EF381}" destId="{13CF2437-0556-41BD-AEFB-1773753DEDC0}" srcOrd="0" destOrd="0" presId="urn:microsoft.com/office/officeart/2005/8/layout/chevron2"/>
    <dgm:cxn modelId="{413BD088-C2D5-42E8-B80C-7E43D6A33DA6}" type="presOf" srcId="{BDD72F96-A0E1-4F8D-BDD2-BA5BA38D0881}" destId="{4A78600C-E2B3-4345-921F-6F66FB98F669}" srcOrd="0" destOrd="0" presId="urn:microsoft.com/office/officeart/2005/8/layout/chevron2"/>
    <dgm:cxn modelId="{669FC090-0A64-4959-B904-32A35815D786}" type="presOf" srcId="{E92BB488-8D5A-4D2E-A9AC-AFE7C004E8C4}" destId="{85DC9484-C8BC-4C5A-BC01-F6EFF3311E8D}" srcOrd="0" destOrd="0" presId="urn:microsoft.com/office/officeart/2005/8/layout/chevron2"/>
    <dgm:cxn modelId="{7316E991-2B98-4689-A9BA-1BAE49604484}" srcId="{3927A918-83A4-4039-995E-F0BE030B2965}" destId="{DAD2345B-CCCE-4152-8AD6-11823A37D3B3}" srcOrd="1" destOrd="0" parTransId="{C32DAEE1-9D17-4C09-976A-7A57AFC0A96C}" sibTransId="{569C0591-2E3E-4896-9127-D8C8A62542CB}"/>
    <dgm:cxn modelId="{85929AAA-550C-4BBE-9008-835CAD00F515}" type="presOf" srcId="{62E4EE1B-5E29-40D1-854E-0C99C20D920C}" destId="{C279FAA4-FCA3-4D0A-92ED-607EFDA0EB06}" srcOrd="0" destOrd="0" presId="urn:microsoft.com/office/officeart/2005/8/layout/chevron2"/>
    <dgm:cxn modelId="{1EFC38CB-5650-489C-A959-C7C0D19BC893}" type="presOf" srcId="{367AF73C-EE84-45B0-8230-2BB67435C72F}" destId="{5DB75ABA-A1E2-4A5A-9A97-8C7E0C8874A9}" srcOrd="0" destOrd="0" presId="urn:microsoft.com/office/officeart/2005/8/layout/chevron2"/>
    <dgm:cxn modelId="{42E13ACB-84C0-4C2C-8938-2C3EBF2968B1}" srcId="{E92BB488-8D5A-4D2E-A9AC-AFE7C004E8C4}" destId="{62E4EE1B-5E29-40D1-854E-0C99C20D920C}" srcOrd="0" destOrd="0" parTransId="{096E32EE-3BA9-46B3-86AD-5A7C02F40681}" sibTransId="{D703D83F-D604-4540-9CCA-7A127901B595}"/>
    <dgm:cxn modelId="{4A155BD6-89B4-4B92-A953-CF66B835F536}" type="presOf" srcId="{DAD2345B-CCCE-4152-8AD6-11823A37D3B3}" destId="{13CF2437-0556-41BD-AEFB-1773753DEDC0}" srcOrd="0" destOrd="1" presId="urn:microsoft.com/office/officeart/2005/8/layout/chevron2"/>
    <dgm:cxn modelId="{F62000DD-D77A-4619-8CF5-F9FA78FDEDAD}" type="presOf" srcId="{A6EE13B8-F438-45B4-8745-E4C486BAC1DE}" destId="{3E21A885-942A-4601-A980-B00501D482A0}" srcOrd="0" destOrd="0" presId="urn:microsoft.com/office/officeart/2005/8/layout/chevron2"/>
    <dgm:cxn modelId="{F061F7F5-8F68-4BF9-BD4A-397DAE99B5AB}" srcId="{3927A918-83A4-4039-995E-F0BE030B2965}" destId="{20432ECD-3050-40FB-9112-191A68430F61}" srcOrd="2" destOrd="0" parTransId="{E6028674-FB54-4CB1-926C-29A015FE94B7}" sibTransId="{4527EEDD-3F03-4760-A5D0-DD0653AC8EA2}"/>
    <dgm:cxn modelId="{A6408EFC-5BAA-4A31-BAE4-060F87DE3B5D}" type="presOf" srcId="{20432ECD-3050-40FB-9112-191A68430F61}" destId="{13CF2437-0556-41BD-AEFB-1773753DEDC0}" srcOrd="0" destOrd="2" presId="urn:microsoft.com/office/officeart/2005/8/layout/chevron2"/>
    <dgm:cxn modelId="{0AD7EFB8-6ADB-4715-BBBB-C0602561E2CF}" type="presParOf" srcId="{3E21A885-942A-4601-A980-B00501D482A0}" destId="{EC1FF98E-B967-44FA-B682-C57A35A561E8}" srcOrd="0" destOrd="0" presId="urn:microsoft.com/office/officeart/2005/8/layout/chevron2"/>
    <dgm:cxn modelId="{C29A6829-735A-493C-B157-175B52A559CF}" type="presParOf" srcId="{EC1FF98E-B967-44FA-B682-C57A35A561E8}" destId="{E0B76A88-A9EC-4267-AC20-8B6D699A24FE}" srcOrd="0" destOrd="0" presId="urn:microsoft.com/office/officeart/2005/8/layout/chevron2"/>
    <dgm:cxn modelId="{473C0B6C-D4D7-4D91-9C4F-B86A931166FD}" type="presParOf" srcId="{EC1FF98E-B967-44FA-B682-C57A35A561E8}" destId="{13CF2437-0556-41BD-AEFB-1773753DEDC0}" srcOrd="1" destOrd="0" presId="urn:microsoft.com/office/officeart/2005/8/layout/chevron2"/>
    <dgm:cxn modelId="{A30D2E0D-2D6C-48E3-8A3C-551EDF326359}" type="presParOf" srcId="{3E21A885-942A-4601-A980-B00501D482A0}" destId="{D40A33FC-3427-4B4B-9E3F-C85678A028B1}" srcOrd="1" destOrd="0" presId="urn:microsoft.com/office/officeart/2005/8/layout/chevron2"/>
    <dgm:cxn modelId="{1F7804B3-6721-4C2A-9594-04F8E140221D}" type="presParOf" srcId="{3E21A885-942A-4601-A980-B00501D482A0}" destId="{79B0D62B-4BAD-4548-9800-14F5A9925B18}" srcOrd="2" destOrd="0" presId="urn:microsoft.com/office/officeart/2005/8/layout/chevron2"/>
    <dgm:cxn modelId="{C4438EFC-4204-47EB-B571-160B14EBE19E}" type="presParOf" srcId="{79B0D62B-4BAD-4548-9800-14F5A9925B18}" destId="{85DC9484-C8BC-4C5A-BC01-F6EFF3311E8D}" srcOrd="0" destOrd="0" presId="urn:microsoft.com/office/officeart/2005/8/layout/chevron2"/>
    <dgm:cxn modelId="{1421B1BA-7E5B-48BC-9848-80DBA45A3CDF}" type="presParOf" srcId="{79B0D62B-4BAD-4548-9800-14F5A9925B18}" destId="{C279FAA4-FCA3-4D0A-92ED-607EFDA0EB06}" srcOrd="1" destOrd="0" presId="urn:microsoft.com/office/officeart/2005/8/layout/chevron2"/>
    <dgm:cxn modelId="{9F5DDCEB-FAEB-4840-83BD-91FC0D3B081E}" type="presParOf" srcId="{3E21A885-942A-4601-A980-B00501D482A0}" destId="{3736BCE2-7049-45EC-BB1F-3B2F502C94EC}" srcOrd="3" destOrd="0" presId="urn:microsoft.com/office/officeart/2005/8/layout/chevron2"/>
    <dgm:cxn modelId="{861D8CE9-C8DD-42E8-93AE-3AB70317C767}" type="presParOf" srcId="{3E21A885-942A-4601-A980-B00501D482A0}" destId="{7129A68B-5C36-48C5-AB0B-0A10F0A9C03A}" srcOrd="4" destOrd="0" presId="urn:microsoft.com/office/officeart/2005/8/layout/chevron2"/>
    <dgm:cxn modelId="{47BC2219-DA14-415B-B148-049DAB957282}" type="presParOf" srcId="{7129A68B-5C36-48C5-AB0B-0A10F0A9C03A}" destId="{4A78600C-E2B3-4345-921F-6F66FB98F669}" srcOrd="0" destOrd="0" presId="urn:microsoft.com/office/officeart/2005/8/layout/chevron2"/>
    <dgm:cxn modelId="{CE30603B-4E5E-433C-B286-10EBA5385232}" type="presParOf" srcId="{7129A68B-5C36-48C5-AB0B-0A10F0A9C03A}" destId="{5DB75ABA-A1E2-4A5A-9A97-8C7E0C8874A9}"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E37ABA59-B45D-4916-9150-1D0F749863EA}" type="doc">
      <dgm:prSet loTypeId="urn:microsoft.com/office/officeart/2016/7/layout/ChevronBlockProcess" loCatId="process" qsTypeId="urn:microsoft.com/office/officeart/2005/8/quickstyle/simple1" qsCatId="simple" csTypeId="urn:microsoft.com/office/officeart/2005/8/colors/colorful1" csCatId="colorful" phldr="1"/>
      <dgm:spPr/>
      <dgm:t>
        <a:bodyPr/>
        <a:lstStyle/>
        <a:p>
          <a:endParaRPr lang="en-US"/>
        </a:p>
      </dgm:t>
    </dgm:pt>
    <dgm:pt modelId="{F7812482-A81B-4208-A615-6606E197CBA2}">
      <dgm:prSet custT="1"/>
      <dgm:spPr>
        <a:solidFill>
          <a:schemeClr val="accent1">
            <a:lumMod val="75000"/>
          </a:schemeClr>
        </a:solidFill>
      </dgm:spPr>
      <dgm:t>
        <a:bodyPr/>
        <a:lstStyle/>
        <a:p>
          <a:r>
            <a:rPr lang="en-US" sz="1200" b="1" dirty="0">
              <a:latin typeface="Arial "/>
            </a:rPr>
            <a:t>FAFSA/WASFA</a:t>
          </a:r>
        </a:p>
      </dgm:t>
    </dgm:pt>
    <dgm:pt modelId="{64D3071E-09B5-4813-BD86-D473905579C4}" type="parTrans" cxnId="{F827F5F6-9275-4009-A8F1-137B5570FB1F}">
      <dgm:prSet/>
      <dgm:spPr/>
      <dgm:t>
        <a:bodyPr/>
        <a:lstStyle/>
        <a:p>
          <a:endParaRPr lang="en-US"/>
        </a:p>
      </dgm:t>
    </dgm:pt>
    <dgm:pt modelId="{93D3DF93-5122-4812-8F63-1A1E5A932531}" type="sibTrans" cxnId="{F827F5F6-9275-4009-A8F1-137B5570FB1F}">
      <dgm:prSet/>
      <dgm:spPr/>
      <dgm:t>
        <a:bodyPr/>
        <a:lstStyle/>
        <a:p>
          <a:endParaRPr lang="en-US"/>
        </a:p>
      </dgm:t>
    </dgm:pt>
    <dgm:pt modelId="{D96F7617-5FB1-46C7-B5F1-A5E96E42BF93}">
      <dgm:prSet custT="1"/>
      <dgm:spPr>
        <a:solidFill>
          <a:srgbClr val="FFC000">
            <a:alpha val="90000"/>
          </a:srgbClr>
        </a:solidFill>
      </dgm:spPr>
      <dgm:t>
        <a:bodyPr/>
        <a:lstStyle/>
        <a:p>
          <a:pPr rtl="0">
            <a:lnSpc>
              <a:spcPct val="100000"/>
            </a:lnSpc>
            <a:spcAft>
              <a:spcPts val="0"/>
            </a:spcAft>
          </a:pPr>
          <a:r>
            <a:rPr lang="en-US" sz="1200" b="1" dirty="0">
              <a:latin typeface="Arial "/>
            </a:rPr>
            <a:t>FAFSA</a:t>
          </a:r>
          <a:r>
            <a:rPr lang="en-US" sz="1200" dirty="0">
              <a:latin typeface="Arial "/>
            </a:rPr>
            <a:t>- Free Application for Federal Student Aid</a:t>
          </a:r>
        </a:p>
        <a:p>
          <a:pPr rtl="0">
            <a:lnSpc>
              <a:spcPct val="100000"/>
            </a:lnSpc>
            <a:spcAft>
              <a:spcPts val="0"/>
            </a:spcAft>
          </a:pPr>
          <a:endParaRPr lang="en-US" sz="1200" b="1" dirty="0">
            <a:latin typeface="Arial "/>
          </a:endParaRPr>
        </a:p>
        <a:p>
          <a:pPr rtl="0">
            <a:lnSpc>
              <a:spcPct val="100000"/>
            </a:lnSpc>
            <a:spcAft>
              <a:spcPts val="0"/>
            </a:spcAft>
          </a:pPr>
          <a:r>
            <a:rPr lang="en-US" sz="1200" b="1" dirty="0">
              <a:latin typeface="Arial "/>
            </a:rPr>
            <a:t>WASFA- </a:t>
          </a:r>
          <a:r>
            <a:rPr lang="en-US" sz="1200" b="0" dirty="0">
              <a:latin typeface="Arial "/>
            </a:rPr>
            <a:t>Washington Application for State Financial Aid</a:t>
          </a:r>
        </a:p>
        <a:p>
          <a:pPr rtl="0">
            <a:lnSpc>
              <a:spcPct val="100000"/>
            </a:lnSpc>
            <a:spcAft>
              <a:spcPts val="0"/>
            </a:spcAft>
          </a:pPr>
          <a:endParaRPr lang="en-US" sz="1200" b="1" dirty="0">
            <a:latin typeface="Arial "/>
          </a:endParaRPr>
        </a:p>
        <a:p>
          <a:pPr rtl="0">
            <a:lnSpc>
              <a:spcPct val="100000"/>
            </a:lnSpc>
            <a:spcAft>
              <a:spcPts val="0"/>
            </a:spcAft>
          </a:pPr>
          <a:r>
            <a:rPr lang="en-US" sz="1200" b="1" dirty="0">
              <a:latin typeface="Arial "/>
            </a:rPr>
            <a:t>FAFSA &amp; WASFA Completion Assistance: </a:t>
          </a:r>
          <a:endParaRPr lang="en-US" sz="1200" dirty="0">
            <a:latin typeface="Arial "/>
          </a:endParaRPr>
        </a:p>
      </dgm:t>
    </dgm:pt>
    <dgm:pt modelId="{BEC2E497-8219-430D-89B0-898500C4B806}" type="parTrans" cxnId="{5A9B1D86-9D63-492D-B17D-B685CF175E1F}">
      <dgm:prSet/>
      <dgm:spPr/>
      <dgm:t>
        <a:bodyPr/>
        <a:lstStyle/>
        <a:p>
          <a:endParaRPr lang="en-US"/>
        </a:p>
      </dgm:t>
    </dgm:pt>
    <dgm:pt modelId="{235F6CEE-5E37-4D64-AFF0-A92135FDA531}" type="sibTrans" cxnId="{5A9B1D86-9D63-492D-B17D-B685CF175E1F}">
      <dgm:prSet/>
      <dgm:spPr/>
      <dgm:t>
        <a:bodyPr/>
        <a:lstStyle/>
        <a:p>
          <a:endParaRPr lang="en-US"/>
        </a:p>
      </dgm:t>
    </dgm:pt>
    <dgm:pt modelId="{1BF16804-AEAE-491E-BE9A-05CCA43949A5}">
      <dgm:prSet phldr="0" custT="1"/>
      <dgm:spPr>
        <a:solidFill>
          <a:srgbClr val="FFC000"/>
        </a:solidFill>
      </dgm:spPr>
      <dgm:t>
        <a:bodyPr/>
        <a:lstStyle/>
        <a:p>
          <a:pPr rtl="0"/>
          <a:r>
            <a:rPr lang="en-US" sz="1200" b="1" dirty="0">
              <a:solidFill>
                <a:schemeClr val="tx1"/>
              </a:solidFill>
              <a:latin typeface="Arial "/>
            </a:rPr>
            <a:t>FAFSA/WASFA Tips</a:t>
          </a:r>
        </a:p>
      </dgm:t>
    </dgm:pt>
    <dgm:pt modelId="{8C4BFA33-402D-4086-9A05-CEDB81FADAED}" type="parTrans" cxnId="{1CF43D14-3497-4CA1-B4CB-B7D09B681A37}">
      <dgm:prSet/>
      <dgm:spPr/>
      <dgm:t>
        <a:bodyPr/>
        <a:lstStyle/>
        <a:p>
          <a:endParaRPr lang="en-US"/>
        </a:p>
      </dgm:t>
    </dgm:pt>
    <dgm:pt modelId="{50F528BA-C094-45A0-9FF1-194BB38199DE}" type="sibTrans" cxnId="{1CF43D14-3497-4CA1-B4CB-B7D09B681A37}">
      <dgm:prSet/>
      <dgm:spPr/>
      <dgm:t>
        <a:bodyPr/>
        <a:lstStyle/>
        <a:p>
          <a:endParaRPr lang="en-US"/>
        </a:p>
      </dgm:t>
    </dgm:pt>
    <dgm:pt modelId="{1CC6AF16-5A6F-47A4-9598-3B468BC4B2B8}">
      <dgm:prSet phldr="0" custT="1"/>
      <dgm:spPr>
        <a:solidFill>
          <a:schemeClr val="accent1">
            <a:lumMod val="75000"/>
          </a:schemeClr>
        </a:solidFill>
      </dgm:spPr>
      <dgm:t>
        <a:bodyPr/>
        <a:lstStyle/>
        <a:p>
          <a:pPr rtl="0"/>
          <a:r>
            <a:rPr lang="en-US" sz="1200" b="1" dirty="0">
              <a:latin typeface="Arial "/>
            </a:rPr>
            <a:t>Helpful Hints</a:t>
          </a:r>
        </a:p>
      </dgm:t>
    </dgm:pt>
    <dgm:pt modelId="{A73056D6-BE57-4F6D-AED2-7DCA69255DCB}" type="parTrans" cxnId="{5DB538E9-9729-4876-A1E9-C7F64F82C8E8}">
      <dgm:prSet/>
      <dgm:spPr/>
      <dgm:t>
        <a:bodyPr/>
        <a:lstStyle/>
        <a:p>
          <a:endParaRPr lang="en-US"/>
        </a:p>
      </dgm:t>
    </dgm:pt>
    <dgm:pt modelId="{17C48E73-5C5B-4D2F-BADF-24AE85E8EC6C}" type="sibTrans" cxnId="{5DB538E9-9729-4876-A1E9-C7F64F82C8E8}">
      <dgm:prSet/>
      <dgm:spPr/>
      <dgm:t>
        <a:bodyPr/>
        <a:lstStyle/>
        <a:p>
          <a:endParaRPr lang="en-US"/>
        </a:p>
      </dgm:t>
    </dgm:pt>
    <dgm:pt modelId="{A66E8819-086C-44CD-A2DD-B07CC599D412}">
      <dgm:prSet custT="1"/>
      <dgm:spPr>
        <a:solidFill>
          <a:srgbClr val="FFCC00"/>
        </a:solidFill>
      </dgm:spPr>
      <dgm:t>
        <a:bodyPr/>
        <a:lstStyle/>
        <a:p>
          <a:pPr rtl="0"/>
          <a:r>
            <a:rPr lang="en-US" sz="1200" b="1" dirty="0">
              <a:solidFill>
                <a:schemeClr val="tx1"/>
              </a:solidFill>
              <a:latin typeface="Arial "/>
            </a:rPr>
            <a:t>Keep in mind</a:t>
          </a:r>
        </a:p>
      </dgm:t>
    </dgm:pt>
    <dgm:pt modelId="{AB8739CF-10EC-4F8C-9357-DC606C1A9CA4}" type="parTrans" cxnId="{3DA853F5-2D26-4EA6-8913-1044DE2022B9}">
      <dgm:prSet/>
      <dgm:spPr/>
      <dgm:t>
        <a:bodyPr/>
        <a:lstStyle/>
        <a:p>
          <a:endParaRPr lang="en-US"/>
        </a:p>
      </dgm:t>
    </dgm:pt>
    <dgm:pt modelId="{4603BCED-1DA9-4592-BB77-7200EC4CB6DB}" type="sibTrans" cxnId="{3DA853F5-2D26-4EA6-8913-1044DE2022B9}">
      <dgm:prSet/>
      <dgm:spPr/>
      <dgm:t>
        <a:bodyPr/>
        <a:lstStyle/>
        <a:p>
          <a:endParaRPr lang="en-US"/>
        </a:p>
      </dgm:t>
    </dgm:pt>
    <dgm:pt modelId="{1FECA0DF-7472-4BBB-8D2E-F7F6B8B51B82}">
      <dgm:prSet custT="1"/>
      <dgm:spPr>
        <a:solidFill>
          <a:schemeClr val="accent1">
            <a:lumMod val="75000"/>
            <a:alpha val="90000"/>
          </a:schemeClr>
        </a:solidFill>
      </dgm:spPr>
      <dgm:t>
        <a:bodyPr/>
        <a:lstStyle/>
        <a:p>
          <a:pPr marL="0" marR="0" lvl="0" indent="0" algn="ctr" defTabSz="914400" rtl="0" eaLnBrk="1" fontAlgn="auto" latinLnBrk="0" hangingPunct="1">
            <a:lnSpc>
              <a:spcPct val="100000"/>
            </a:lnSpc>
            <a:spcBef>
              <a:spcPts val="0"/>
            </a:spcBef>
            <a:spcAft>
              <a:spcPts val="0"/>
            </a:spcAft>
            <a:buClrTx/>
            <a:buSzTx/>
            <a:buFont typeface="+mj-lt"/>
            <a:buAutoNum type="arabicPeriod"/>
            <a:tabLst/>
            <a:defRPr/>
          </a:pPr>
          <a:r>
            <a:rPr lang="en-US" sz="1200" b="1" i="0" dirty="0">
              <a:solidFill>
                <a:schemeClr val="bg1"/>
              </a:solidFill>
              <a:latin typeface="Arial "/>
            </a:rPr>
            <a:t>Grants : </a:t>
          </a:r>
          <a:r>
            <a:rPr lang="en-US" sz="1200" dirty="0">
              <a:solidFill>
                <a:schemeClr val="bg1"/>
              </a:solidFill>
              <a:latin typeface="Arial "/>
            </a:rPr>
            <a:t>Free money; no repayment </a:t>
          </a:r>
          <a:r>
            <a:rPr lang="en-US" sz="1200" b="1" dirty="0">
              <a:solidFill>
                <a:schemeClr val="bg1"/>
              </a:solidFill>
              <a:latin typeface="Arial "/>
            </a:rPr>
            <a:t>if</a:t>
          </a:r>
          <a:r>
            <a:rPr lang="en-US" sz="1200" dirty="0">
              <a:solidFill>
                <a:schemeClr val="bg1"/>
              </a:solidFill>
              <a:latin typeface="Arial "/>
            </a:rPr>
            <a:t> you maintain academic progress.</a:t>
          </a:r>
          <a:endParaRPr lang="en-US" sz="1200" b="0" i="0" dirty="0">
            <a:solidFill>
              <a:schemeClr val="bg1"/>
            </a:solidFill>
            <a:latin typeface="Arial "/>
          </a:endParaRPr>
        </a:p>
        <a:p>
          <a:pPr marL="0" marR="0" lvl="0" indent="0" algn="ctr" defTabSz="914400" rtl="0" eaLnBrk="1" fontAlgn="auto" latinLnBrk="0" hangingPunct="1">
            <a:lnSpc>
              <a:spcPct val="100000"/>
            </a:lnSpc>
            <a:spcBef>
              <a:spcPts val="0"/>
            </a:spcBef>
            <a:spcAft>
              <a:spcPts val="0"/>
            </a:spcAft>
            <a:buClrTx/>
            <a:buSzTx/>
            <a:buFont typeface="+mj-lt"/>
            <a:buAutoNum type="arabicPeriod"/>
            <a:tabLst/>
            <a:defRPr/>
          </a:pPr>
          <a:endParaRPr lang="en-US" sz="1200" b="1" i="0" dirty="0">
            <a:solidFill>
              <a:schemeClr val="bg1"/>
            </a:solidFill>
            <a:latin typeface="Arial "/>
          </a:endParaRPr>
        </a:p>
        <a:p>
          <a:pPr marL="0" marR="0" lvl="0" indent="0" algn="ctr" defTabSz="914400" rtl="0" eaLnBrk="1" fontAlgn="auto" latinLnBrk="0" hangingPunct="1">
            <a:lnSpc>
              <a:spcPct val="100000"/>
            </a:lnSpc>
            <a:spcBef>
              <a:spcPts val="0"/>
            </a:spcBef>
            <a:spcAft>
              <a:spcPts val="0"/>
            </a:spcAft>
            <a:buClrTx/>
            <a:buSzTx/>
            <a:buFont typeface="+mj-lt"/>
            <a:buAutoNum type="arabicPeriod"/>
            <a:tabLst/>
            <a:defRPr/>
          </a:pPr>
          <a:r>
            <a:rPr lang="en-US" sz="1200" b="1" i="0" dirty="0">
              <a:solidFill>
                <a:schemeClr val="bg1"/>
              </a:solidFill>
              <a:latin typeface="Arial "/>
            </a:rPr>
            <a:t>Scholarships: </a:t>
          </a:r>
          <a:r>
            <a:rPr lang="en-US" sz="1200" b="0" i="0" dirty="0">
              <a:solidFill>
                <a:schemeClr val="bg1"/>
              </a:solidFill>
              <a:latin typeface="Arial "/>
            </a:rPr>
            <a:t>Free money; based on merit, need, talent, or field of study.</a:t>
          </a:r>
        </a:p>
        <a:p>
          <a:pPr marL="0" marR="0" lvl="0" indent="0" algn="ctr" defTabSz="914400" rtl="0" eaLnBrk="1" fontAlgn="auto" latinLnBrk="0" hangingPunct="1">
            <a:lnSpc>
              <a:spcPct val="100000"/>
            </a:lnSpc>
            <a:spcBef>
              <a:spcPts val="0"/>
            </a:spcBef>
            <a:spcAft>
              <a:spcPts val="0"/>
            </a:spcAft>
            <a:buClrTx/>
            <a:buSzTx/>
            <a:buFont typeface="+mj-lt"/>
            <a:buAutoNum type="arabicPeriod"/>
            <a:tabLst/>
            <a:defRPr/>
          </a:pPr>
          <a:endParaRPr lang="en-US" sz="1200" b="1" i="0" dirty="0">
            <a:solidFill>
              <a:schemeClr val="bg1"/>
            </a:solidFill>
            <a:latin typeface="Arial "/>
          </a:endParaRPr>
        </a:p>
        <a:p>
          <a:pPr marL="0" marR="0" lvl="0" indent="0" algn="ctr" defTabSz="914400" rtl="0" eaLnBrk="1" fontAlgn="auto" latinLnBrk="0" hangingPunct="1">
            <a:lnSpc>
              <a:spcPct val="100000"/>
            </a:lnSpc>
            <a:spcBef>
              <a:spcPts val="0"/>
            </a:spcBef>
            <a:spcAft>
              <a:spcPts val="0"/>
            </a:spcAft>
            <a:buClrTx/>
            <a:buSzTx/>
            <a:buFont typeface="+mj-lt"/>
            <a:buAutoNum type="arabicPeriod"/>
            <a:tabLst/>
            <a:defRPr/>
          </a:pPr>
          <a:r>
            <a:rPr lang="en-US" sz="1200" b="1" i="0" dirty="0">
              <a:solidFill>
                <a:schemeClr val="bg1"/>
              </a:solidFill>
              <a:latin typeface="Arial "/>
            </a:rPr>
            <a:t>Federal/State Work-study: </a:t>
          </a:r>
          <a:r>
            <a:rPr lang="en-US" sz="1200" b="0" i="0" dirty="0">
              <a:solidFill>
                <a:schemeClr val="bg1"/>
              </a:solidFill>
              <a:latin typeface="Arial "/>
            </a:rPr>
            <a:t> Earn aid through part-time work; limited availability.</a:t>
          </a:r>
        </a:p>
        <a:p>
          <a:pPr marL="0" marR="0" lvl="0" indent="0" algn="ctr" defTabSz="914400" rtl="0" eaLnBrk="1" fontAlgn="auto" latinLnBrk="0" hangingPunct="1">
            <a:lnSpc>
              <a:spcPct val="100000"/>
            </a:lnSpc>
            <a:spcBef>
              <a:spcPts val="0"/>
            </a:spcBef>
            <a:spcAft>
              <a:spcPts val="0"/>
            </a:spcAft>
            <a:buClrTx/>
            <a:buSzTx/>
            <a:buFont typeface="+mj-lt"/>
            <a:buAutoNum type="arabicPeriod"/>
            <a:tabLst/>
            <a:defRPr/>
          </a:pPr>
          <a:endParaRPr lang="en-US" sz="1200" b="1" i="0" dirty="0">
            <a:solidFill>
              <a:schemeClr val="bg1"/>
            </a:solidFill>
            <a:latin typeface="Arial "/>
          </a:endParaRPr>
        </a:p>
        <a:p>
          <a:pPr marL="0" marR="0" lvl="0" indent="0" algn="ctr" defTabSz="755650" rtl="0" eaLnBrk="1" fontAlgn="auto" latinLnBrk="0" hangingPunct="1">
            <a:lnSpc>
              <a:spcPct val="90000"/>
            </a:lnSpc>
            <a:spcBef>
              <a:spcPct val="0"/>
            </a:spcBef>
            <a:spcAft>
              <a:spcPct val="35000"/>
            </a:spcAft>
            <a:buClrTx/>
            <a:buSzTx/>
            <a:buFont typeface="Arial" panose="020B0604020202020204" pitchFamily="34" charset="0"/>
            <a:buChar char="•"/>
            <a:tabLst/>
            <a:defRPr/>
          </a:pPr>
          <a:r>
            <a:rPr lang="en-US" sz="1200" b="1" i="0" dirty="0">
              <a:solidFill>
                <a:schemeClr val="bg1"/>
              </a:solidFill>
              <a:latin typeface="Arial "/>
            </a:rPr>
            <a:t>Loans: </a:t>
          </a:r>
          <a:r>
            <a:rPr lang="en-US" sz="1200" b="0" i="0" dirty="0">
              <a:solidFill>
                <a:schemeClr val="bg1"/>
              </a:solidFill>
              <a:latin typeface="Arial "/>
            </a:rPr>
            <a:t>Must be repaid with interest. </a:t>
          </a:r>
        </a:p>
        <a:p>
          <a:pPr marL="0" lvl="0" algn="l" defTabSz="755650" rtl="0">
            <a:lnSpc>
              <a:spcPct val="90000"/>
            </a:lnSpc>
            <a:spcBef>
              <a:spcPct val="0"/>
            </a:spcBef>
            <a:spcAft>
              <a:spcPct val="35000"/>
            </a:spcAft>
            <a:buFont typeface="Arial" panose="020B0604020202020204" pitchFamily="34" charset="0"/>
            <a:buChar char="•"/>
          </a:pPr>
          <a:endParaRPr lang="en-US" sz="1200" b="1" i="0" dirty="0">
            <a:solidFill>
              <a:schemeClr val="bg1"/>
            </a:solidFill>
            <a:latin typeface="Arial "/>
          </a:endParaRPr>
        </a:p>
      </dgm:t>
    </dgm:pt>
    <dgm:pt modelId="{0F5C52D0-950E-41FB-AFC9-AB8D7BC77AB4}" type="parTrans" cxnId="{6B8D2405-8FB1-43DF-ADD8-2B27F3761100}">
      <dgm:prSet/>
      <dgm:spPr/>
      <dgm:t>
        <a:bodyPr/>
        <a:lstStyle/>
        <a:p>
          <a:endParaRPr lang="en-US"/>
        </a:p>
      </dgm:t>
    </dgm:pt>
    <dgm:pt modelId="{A2F11B44-1CBF-4743-B4E7-AE2B946FB6E0}" type="sibTrans" cxnId="{6B8D2405-8FB1-43DF-ADD8-2B27F3761100}">
      <dgm:prSet/>
      <dgm:spPr/>
      <dgm:t>
        <a:bodyPr/>
        <a:lstStyle/>
        <a:p>
          <a:endParaRPr lang="en-US"/>
        </a:p>
      </dgm:t>
    </dgm:pt>
    <dgm:pt modelId="{39BF50E5-6437-4394-B393-859D1FEA9A35}">
      <dgm:prSet phldr="0" custT="1"/>
      <dgm:spPr>
        <a:solidFill>
          <a:schemeClr val="accent1">
            <a:lumMod val="75000"/>
            <a:alpha val="90000"/>
          </a:schemeClr>
        </a:solidFill>
      </dgm:spPr>
      <dgm:t>
        <a:bodyPr/>
        <a:lstStyle/>
        <a:p>
          <a:pPr rtl="0">
            <a:buNone/>
          </a:pPr>
          <a:r>
            <a:rPr lang="en-US" sz="1200" b="1" dirty="0">
              <a:solidFill>
                <a:schemeClr val="bg1"/>
              </a:solidFill>
              <a:latin typeface="Arial "/>
            </a:rPr>
            <a:t>Complete NOW</a:t>
          </a:r>
        </a:p>
        <a:p>
          <a:pPr rtl="0">
            <a:buNone/>
          </a:pPr>
          <a:endParaRPr lang="en-US" sz="1200" b="1" dirty="0">
            <a:solidFill>
              <a:schemeClr val="bg1"/>
            </a:solidFill>
            <a:latin typeface="Arial "/>
          </a:endParaRPr>
        </a:p>
      </dgm:t>
    </dgm:pt>
    <dgm:pt modelId="{9A1BAA1D-8C4A-4E36-A0F5-3E46CC5751EF}" type="parTrans" cxnId="{F8EE847E-558F-4307-8312-FB60ADBE833E}">
      <dgm:prSet/>
      <dgm:spPr/>
      <dgm:t>
        <a:bodyPr/>
        <a:lstStyle/>
        <a:p>
          <a:endParaRPr lang="en-US"/>
        </a:p>
      </dgm:t>
    </dgm:pt>
    <dgm:pt modelId="{3D1C56A9-B1D2-4EFE-8E08-E39EBB8B3276}" type="sibTrans" cxnId="{F8EE847E-558F-4307-8312-FB60ADBE833E}">
      <dgm:prSet/>
      <dgm:spPr/>
      <dgm:t>
        <a:bodyPr/>
        <a:lstStyle/>
        <a:p>
          <a:endParaRPr lang="en-US"/>
        </a:p>
      </dgm:t>
    </dgm:pt>
    <dgm:pt modelId="{0C6CB5B6-A641-4C40-9E8C-5C53647FE2CD}">
      <dgm:prSet phldr="0" custT="1"/>
      <dgm:spPr>
        <a:solidFill>
          <a:srgbClr val="FFC000">
            <a:alpha val="90000"/>
          </a:srgbClr>
        </a:solidFill>
      </dgm:spPr>
      <dgm:t>
        <a:bodyPr/>
        <a:lstStyle/>
        <a:p>
          <a:pPr rtl="0">
            <a:buFont typeface="Wingdings" panose="05000000000000000000" pitchFamily="2" charset="2"/>
            <a:buChar char="ü"/>
          </a:pPr>
          <a:r>
            <a:rPr lang="en-US" sz="1200" b="1" dirty="0">
              <a:latin typeface="Arial "/>
            </a:rPr>
            <a:t>Visit TCC Financial Aid website for updates </a:t>
          </a:r>
          <a:r>
            <a:rPr lang="en-US" sz="1200" b="1" dirty="0">
              <a:solidFill>
                <a:srgbClr val="333333"/>
              </a:solidFill>
              <a:latin typeface="Arial "/>
              <a:cs typeface="Segoe UI"/>
              <a:hlinkClick xmlns:r="http://schemas.openxmlformats.org/officeDocument/2006/relationships" r:id="rId1"/>
            </a:rPr>
            <a:t>TCC Financial Aid Page</a:t>
          </a:r>
          <a:endParaRPr lang="en-US" sz="1200" b="1" dirty="0">
            <a:solidFill>
              <a:srgbClr val="333333"/>
            </a:solidFill>
            <a:latin typeface="Arial "/>
            <a:cs typeface="Segoe UI"/>
          </a:endParaRPr>
        </a:p>
        <a:p>
          <a:pPr rtl="0">
            <a:buFont typeface="Wingdings" panose="05000000000000000000" pitchFamily="2" charset="2"/>
            <a:buChar char="ü"/>
          </a:pPr>
          <a:endParaRPr lang="en-US" sz="500" b="1" dirty="0">
            <a:solidFill>
              <a:srgbClr val="333333"/>
            </a:solidFill>
            <a:latin typeface="Arial "/>
            <a:cs typeface="Segoe UI"/>
          </a:endParaRPr>
        </a:p>
        <a:p>
          <a:pPr algn="l" rtl="0">
            <a:buNone/>
          </a:pPr>
          <a:r>
            <a:rPr lang="en-US" sz="1200" b="1" dirty="0">
              <a:solidFill>
                <a:srgbClr val="333333"/>
              </a:solidFill>
              <a:latin typeface="Arial "/>
              <a:cs typeface="Segoe UI"/>
            </a:rPr>
            <a:t>Self- enroll in Financial Aid and Planning Canvas Course</a:t>
          </a:r>
        </a:p>
        <a:p>
          <a:pPr algn="l" rtl="0">
            <a:buNone/>
          </a:pPr>
          <a:endParaRPr lang="en-US" sz="500" b="1" dirty="0">
            <a:solidFill>
              <a:srgbClr val="333333"/>
            </a:solidFill>
            <a:latin typeface="Arial "/>
            <a:cs typeface="Segoe UI"/>
          </a:endParaRPr>
        </a:p>
        <a:p>
          <a:pPr rtl="0">
            <a:buNone/>
          </a:pPr>
          <a:r>
            <a:rPr lang="en-US" sz="1200" b="1" dirty="0">
              <a:latin typeface="Arial "/>
            </a:rPr>
            <a:t>Check Your Student Email Regularly</a:t>
          </a:r>
        </a:p>
        <a:p>
          <a:pPr rtl="0">
            <a:buNone/>
          </a:pPr>
          <a:endParaRPr lang="en-US" sz="500" b="1" dirty="0">
            <a:latin typeface="Arial "/>
          </a:endParaRPr>
        </a:p>
        <a:p>
          <a:pPr rtl="0">
            <a:buNone/>
          </a:pPr>
          <a:r>
            <a:rPr lang="en-US" sz="1200" b="1" dirty="0">
              <a:latin typeface="Arial "/>
            </a:rPr>
            <a:t>Monitor your </a:t>
          </a:r>
          <a:r>
            <a:rPr lang="en-US" sz="1200" b="1" dirty="0" err="1">
              <a:latin typeface="Arial "/>
            </a:rPr>
            <a:t>ctcLink</a:t>
          </a:r>
          <a:r>
            <a:rPr lang="en-US" sz="1200" b="1" dirty="0">
              <a:latin typeface="Arial "/>
            </a:rPr>
            <a:t>, “To Do” list</a:t>
          </a:r>
        </a:p>
        <a:p>
          <a:pPr rtl="0">
            <a:buNone/>
          </a:pPr>
          <a:endParaRPr lang="en-US" sz="500" b="1" dirty="0">
            <a:latin typeface="Arial "/>
          </a:endParaRPr>
        </a:p>
        <a:p>
          <a:pPr rtl="0">
            <a:buNone/>
          </a:pPr>
          <a:r>
            <a:rPr lang="en-US" sz="1200" b="1" dirty="0">
              <a:latin typeface="Arial "/>
            </a:rPr>
            <a:t>Complete any requested documents promptly</a:t>
          </a:r>
        </a:p>
      </dgm:t>
    </dgm:pt>
    <dgm:pt modelId="{257963EA-1085-4F11-BE3C-FA9AE85671D6}" type="parTrans" cxnId="{740E472A-AE27-46C4-85EF-7B838965D747}">
      <dgm:prSet/>
      <dgm:spPr/>
      <dgm:t>
        <a:bodyPr/>
        <a:lstStyle/>
        <a:p>
          <a:endParaRPr lang="en-US"/>
        </a:p>
      </dgm:t>
    </dgm:pt>
    <dgm:pt modelId="{5BB17659-960B-4EED-AE51-B1D71E5046C5}" type="sibTrans" cxnId="{740E472A-AE27-46C4-85EF-7B838965D747}">
      <dgm:prSet/>
      <dgm:spPr/>
      <dgm:t>
        <a:bodyPr/>
        <a:lstStyle/>
        <a:p>
          <a:endParaRPr lang="en-US"/>
        </a:p>
      </dgm:t>
    </dgm:pt>
    <dgm:pt modelId="{6E40F1F1-9310-40BC-8A99-851694251681}">
      <dgm:prSet phldr="0" custT="1"/>
      <dgm:spPr>
        <a:solidFill>
          <a:schemeClr val="accent1">
            <a:lumMod val="75000"/>
            <a:alpha val="90000"/>
          </a:schemeClr>
        </a:solidFill>
      </dgm:spPr>
      <dgm:t>
        <a:bodyPr/>
        <a:lstStyle/>
        <a:p>
          <a:pPr rtl="0">
            <a:buNone/>
          </a:pPr>
          <a:r>
            <a:rPr lang="en-US" sz="1200" b="1" dirty="0">
              <a:solidFill>
                <a:schemeClr val="bg1"/>
              </a:solidFill>
              <a:latin typeface="Arial "/>
            </a:rPr>
            <a:t>Submission is only complete once:</a:t>
          </a:r>
          <a:endParaRPr lang="en-US" sz="1200" b="1" dirty="0">
            <a:solidFill>
              <a:schemeClr val="bg1"/>
            </a:solidFill>
            <a:latin typeface="Arial "/>
            <a:cs typeface="Calibri Light" panose="020F0302020204030204"/>
          </a:endParaRPr>
        </a:p>
      </dgm:t>
    </dgm:pt>
    <dgm:pt modelId="{7E5D804A-B867-48B6-9165-AE7F85E36557}" type="parTrans" cxnId="{28B05FA7-0317-4316-8710-32A81CDBCD9E}">
      <dgm:prSet/>
      <dgm:spPr/>
      <dgm:t>
        <a:bodyPr/>
        <a:lstStyle/>
        <a:p>
          <a:endParaRPr lang="en-US"/>
        </a:p>
      </dgm:t>
    </dgm:pt>
    <dgm:pt modelId="{63832067-5F78-4A2F-8EBD-5CD0CBF4929B}" type="sibTrans" cxnId="{28B05FA7-0317-4316-8710-32A81CDBCD9E}">
      <dgm:prSet/>
      <dgm:spPr/>
      <dgm:t>
        <a:bodyPr/>
        <a:lstStyle/>
        <a:p>
          <a:endParaRPr lang="en-US"/>
        </a:p>
      </dgm:t>
    </dgm:pt>
    <dgm:pt modelId="{8CCE444D-AA77-4FA4-809C-288E51466778}">
      <dgm:prSet custT="1"/>
      <dgm:spPr>
        <a:solidFill>
          <a:schemeClr val="accent1">
            <a:lumMod val="75000"/>
            <a:alpha val="90000"/>
          </a:schemeClr>
        </a:solidFill>
      </dgm:spPr>
      <dgm:t>
        <a:bodyPr/>
        <a:lstStyle/>
        <a:p>
          <a:pPr marL="0" lvl="0" algn="l" defTabSz="755650" rtl="0">
            <a:lnSpc>
              <a:spcPct val="90000"/>
            </a:lnSpc>
            <a:spcBef>
              <a:spcPct val="0"/>
            </a:spcBef>
            <a:spcAft>
              <a:spcPct val="35000"/>
            </a:spcAft>
            <a:buFont typeface="Arial" panose="020B0604020202020204" pitchFamily="34" charset="0"/>
            <a:buChar char="•"/>
          </a:pPr>
          <a:endParaRPr lang="en-US" sz="1200" b="1" i="0" dirty="0">
            <a:solidFill>
              <a:schemeClr val="bg1"/>
            </a:solidFill>
            <a:latin typeface="Arial "/>
          </a:endParaRPr>
        </a:p>
      </dgm:t>
    </dgm:pt>
    <dgm:pt modelId="{6BDBAD44-FCE8-4381-8CBD-1B4FB3848C76}" type="parTrans" cxnId="{D50809FA-7E9C-4C0A-AF51-B6B2CF97CE09}">
      <dgm:prSet/>
      <dgm:spPr/>
      <dgm:t>
        <a:bodyPr/>
        <a:lstStyle/>
        <a:p>
          <a:endParaRPr lang="en-US"/>
        </a:p>
      </dgm:t>
    </dgm:pt>
    <dgm:pt modelId="{E0682857-8CD3-40F3-9B86-B8CD8491AE91}" type="sibTrans" cxnId="{D50809FA-7E9C-4C0A-AF51-B6B2CF97CE09}">
      <dgm:prSet/>
      <dgm:spPr/>
      <dgm:t>
        <a:bodyPr/>
        <a:lstStyle/>
        <a:p>
          <a:endParaRPr lang="en-US"/>
        </a:p>
      </dgm:t>
    </dgm:pt>
    <dgm:pt modelId="{AFCF1A8F-211E-4DF0-B4E9-63AC0F7E720C}">
      <dgm:prSet phldr="0" custT="1"/>
      <dgm:spPr>
        <a:solidFill>
          <a:srgbClr val="FFC000">
            <a:alpha val="90000"/>
          </a:srgbClr>
        </a:solidFill>
      </dgm:spPr>
      <dgm:t>
        <a:bodyPr/>
        <a:lstStyle/>
        <a:p>
          <a:pPr rtl="0">
            <a:lnSpc>
              <a:spcPct val="100000"/>
            </a:lnSpc>
            <a:spcAft>
              <a:spcPts val="0"/>
            </a:spcAft>
          </a:pPr>
          <a:endParaRPr lang="en-US" sz="1200" dirty="0">
            <a:latin typeface="Arial "/>
          </a:endParaRPr>
        </a:p>
        <a:p>
          <a:pPr rtl="0">
            <a:lnSpc>
              <a:spcPct val="100000"/>
            </a:lnSpc>
            <a:spcAft>
              <a:spcPts val="0"/>
            </a:spcAft>
          </a:pPr>
          <a:r>
            <a:rPr lang="en-US" sz="1200" b="1" dirty="0">
              <a:latin typeface="Arial "/>
            </a:rPr>
            <a:t>Khushnum Sauna</a:t>
          </a:r>
        </a:p>
      </dgm:t>
    </dgm:pt>
    <dgm:pt modelId="{5043F897-C7B8-4023-9620-5AC49DB62245}" type="parTrans" cxnId="{394910DE-87BC-4848-A544-F46D81011973}">
      <dgm:prSet/>
      <dgm:spPr/>
      <dgm:t>
        <a:bodyPr/>
        <a:lstStyle/>
        <a:p>
          <a:endParaRPr lang="en-US"/>
        </a:p>
      </dgm:t>
    </dgm:pt>
    <dgm:pt modelId="{EC52902B-0EF5-4E38-9EB6-835EF08B1BAB}" type="sibTrans" cxnId="{394910DE-87BC-4848-A544-F46D81011973}">
      <dgm:prSet/>
      <dgm:spPr/>
      <dgm:t>
        <a:bodyPr/>
        <a:lstStyle/>
        <a:p>
          <a:endParaRPr lang="en-US"/>
        </a:p>
      </dgm:t>
    </dgm:pt>
    <dgm:pt modelId="{F8F25779-A3B1-41E1-BE6F-DD0531640A55}">
      <dgm:prSet phldr="0" custT="1"/>
      <dgm:spPr>
        <a:solidFill>
          <a:srgbClr val="FFC000">
            <a:alpha val="90000"/>
          </a:srgbClr>
        </a:solidFill>
      </dgm:spPr>
      <dgm:t>
        <a:bodyPr/>
        <a:lstStyle/>
        <a:p>
          <a:pPr rtl="0">
            <a:lnSpc>
              <a:spcPct val="100000"/>
            </a:lnSpc>
            <a:spcAft>
              <a:spcPts val="0"/>
            </a:spcAft>
          </a:pPr>
          <a:r>
            <a:rPr lang="en-US" sz="1200" dirty="0">
              <a:latin typeface="Arial "/>
            </a:rPr>
            <a:t>253-722-3429</a:t>
          </a:r>
        </a:p>
      </dgm:t>
    </dgm:pt>
    <dgm:pt modelId="{92D8BEAA-0D8C-4137-B714-E7212D8DEC91}" type="parTrans" cxnId="{6F313C0B-FACE-45A0-BFBB-DC6AA26F59E4}">
      <dgm:prSet/>
      <dgm:spPr/>
      <dgm:t>
        <a:bodyPr/>
        <a:lstStyle/>
        <a:p>
          <a:endParaRPr lang="en-US"/>
        </a:p>
      </dgm:t>
    </dgm:pt>
    <dgm:pt modelId="{983612DB-8E23-4B64-AE5B-2A5B62618AFF}" type="sibTrans" cxnId="{6F313C0B-FACE-45A0-BFBB-DC6AA26F59E4}">
      <dgm:prSet/>
      <dgm:spPr/>
      <dgm:t>
        <a:bodyPr/>
        <a:lstStyle/>
        <a:p>
          <a:endParaRPr lang="en-US"/>
        </a:p>
      </dgm:t>
    </dgm:pt>
    <dgm:pt modelId="{7D5B7F1D-C1E0-490C-894B-D2A09F51FC16}">
      <dgm:prSet phldr="0" custT="1"/>
      <dgm:spPr>
        <a:solidFill>
          <a:srgbClr val="FFC000">
            <a:alpha val="90000"/>
          </a:srgbClr>
        </a:solidFill>
      </dgm:spPr>
      <dgm:t>
        <a:bodyPr/>
        <a:lstStyle/>
        <a:p>
          <a:pPr rtl="0">
            <a:lnSpc>
              <a:spcPct val="100000"/>
            </a:lnSpc>
            <a:spcAft>
              <a:spcPts val="0"/>
            </a:spcAft>
          </a:pPr>
          <a:r>
            <a:rPr lang="en-US" sz="1200" dirty="0">
              <a:latin typeface="Arial "/>
              <a:hlinkClick xmlns:r="http://schemas.openxmlformats.org/officeDocument/2006/relationships" r:id="rId2"/>
            </a:rPr>
            <a:t>ksauna@mdc-hope.org</a:t>
          </a:r>
          <a:endParaRPr lang="en-US" sz="1200" dirty="0">
            <a:latin typeface="Arial "/>
          </a:endParaRPr>
        </a:p>
        <a:p>
          <a:pPr rtl="0">
            <a:lnSpc>
              <a:spcPct val="100000"/>
            </a:lnSpc>
            <a:spcAft>
              <a:spcPts val="0"/>
            </a:spcAft>
          </a:pPr>
          <a:endParaRPr lang="en-US" sz="1200" dirty="0">
            <a:latin typeface="Arial "/>
          </a:endParaRPr>
        </a:p>
        <a:p>
          <a:pPr rtl="0">
            <a:lnSpc>
              <a:spcPct val="100000"/>
            </a:lnSpc>
            <a:spcAft>
              <a:spcPts val="0"/>
            </a:spcAft>
          </a:pPr>
          <a:endParaRPr lang="en-US" sz="1200" dirty="0">
            <a:latin typeface="Arial "/>
          </a:endParaRPr>
        </a:p>
        <a:p>
          <a:pPr rtl="0">
            <a:lnSpc>
              <a:spcPct val="100000"/>
            </a:lnSpc>
            <a:spcAft>
              <a:spcPts val="0"/>
            </a:spcAft>
          </a:pPr>
          <a:endParaRPr lang="en-US" sz="1200" dirty="0">
            <a:latin typeface="Arial "/>
          </a:endParaRPr>
        </a:p>
      </dgm:t>
    </dgm:pt>
    <dgm:pt modelId="{04E5848E-9C18-4440-B827-ED1ECE7EBB97}" type="parTrans" cxnId="{8E4E9B7F-0B5B-4A90-AE8B-E6545950A339}">
      <dgm:prSet/>
      <dgm:spPr/>
      <dgm:t>
        <a:bodyPr/>
        <a:lstStyle/>
        <a:p>
          <a:endParaRPr lang="en-US"/>
        </a:p>
      </dgm:t>
    </dgm:pt>
    <dgm:pt modelId="{243EF84F-55CE-4B02-8ADD-4E8F827C67C5}" type="sibTrans" cxnId="{8E4E9B7F-0B5B-4A90-AE8B-E6545950A339}">
      <dgm:prSet/>
      <dgm:spPr/>
      <dgm:t>
        <a:bodyPr/>
        <a:lstStyle/>
        <a:p>
          <a:endParaRPr lang="en-US"/>
        </a:p>
      </dgm:t>
    </dgm:pt>
    <dgm:pt modelId="{A945E8F1-B057-4A75-ACFF-C122B2466535}">
      <dgm:prSet phldr="0" custT="1"/>
      <dgm:spPr>
        <a:solidFill>
          <a:srgbClr val="FFC000">
            <a:alpha val="90000"/>
          </a:srgbClr>
        </a:solidFill>
      </dgm:spPr>
      <dgm:t>
        <a:bodyPr/>
        <a:lstStyle/>
        <a:p>
          <a:pPr rtl="0">
            <a:lnSpc>
              <a:spcPct val="90000"/>
            </a:lnSpc>
            <a:spcAft>
              <a:spcPct val="35000"/>
            </a:spcAft>
          </a:pPr>
          <a:endParaRPr lang="en-US" sz="1200" dirty="0">
            <a:latin typeface="Arial "/>
          </a:endParaRPr>
        </a:p>
      </dgm:t>
    </dgm:pt>
    <dgm:pt modelId="{81A352A7-CD4F-4445-AF5C-C4D9367AC58A}" type="parTrans" cxnId="{56B86D8E-F503-41E3-9C1A-77C5A40D8526}">
      <dgm:prSet/>
      <dgm:spPr/>
      <dgm:t>
        <a:bodyPr/>
        <a:lstStyle/>
        <a:p>
          <a:endParaRPr lang="en-US"/>
        </a:p>
      </dgm:t>
    </dgm:pt>
    <dgm:pt modelId="{FC4F4BBB-1287-4F7F-9DBE-00480D90CD91}" type="sibTrans" cxnId="{56B86D8E-F503-41E3-9C1A-77C5A40D8526}">
      <dgm:prSet/>
      <dgm:spPr/>
      <dgm:t>
        <a:bodyPr/>
        <a:lstStyle/>
        <a:p>
          <a:endParaRPr lang="en-US"/>
        </a:p>
      </dgm:t>
    </dgm:pt>
    <dgm:pt modelId="{E4AA1FDE-6DA2-4B88-9291-F443F8858B43}">
      <dgm:prSet phldr="0" custT="1"/>
      <dgm:spPr>
        <a:solidFill>
          <a:srgbClr val="FFC000">
            <a:alpha val="90000"/>
          </a:srgbClr>
        </a:solidFill>
      </dgm:spPr>
      <dgm:t>
        <a:bodyPr/>
        <a:lstStyle/>
        <a:p>
          <a:pPr rtl="0">
            <a:lnSpc>
              <a:spcPct val="90000"/>
            </a:lnSpc>
            <a:spcAft>
              <a:spcPct val="35000"/>
            </a:spcAft>
          </a:pPr>
          <a:endParaRPr lang="en-US" sz="1200" dirty="0">
            <a:latin typeface="Arial "/>
          </a:endParaRPr>
        </a:p>
        <a:p>
          <a:pPr rtl="0">
            <a:lnSpc>
              <a:spcPct val="90000"/>
            </a:lnSpc>
            <a:spcAft>
              <a:spcPct val="35000"/>
            </a:spcAft>
          </a:pPr>
          <a:endParaRPr lang="en-US" sz="1200" dirty="0">
            <a:latin typeface="Arial "/>
          </a:endParaRPr>
        </a:p>
        <a:p>
          <a:pPr rtl="0">
            <a:lnSpc>
              <a:spcPct val="90000"/>
            </a:lnSpc>
            <a:spcAft>
              <a:spcPct val="35000"/>
            </a:spcAft>
          </a:pPr>
          <a:endParaRPr lang="en-US" sz="1200" dirty="0">
            <a:latin typeface="Arial "/>
          </a:endParaRPr>
        </a:p>
      </dgm:t>
    </dgm:pt>
    <dgm:pt modelId="{B2913863-B526-4764-8519-3F9EFDD9CDAF}" type="parTrans" cxnId="{25532781-D8A9-411C-BD48-FD1CE06A0EE2}">
      <dgm:prSet/>
      <dgm:spPr/>
      <dgm:t>
        <a:bodyPr/>
        <a:lstStyle/>
        <a:p>
          <a:endParaRPr lang="en-US"/>
        </a:p>
      </dgm:t>
    </dgm:pt>
    <dgm:pt modelId="{0F17C2B4-22A7-4C09-AA73-817B6A695DBD}" type="sibTrans" cxnId="{25532781-D8A9-411C-BD48-FD1CE06A0EE2}">
      <dgm:prSet/>
      <dgm:spPr/>
      <dgm:t>
        <a:bodyPr/>
        <a:lstStyle/>
        <a:p>
          <a:endParaRPr lang="en-US"/>
        </a:p>
      </dgm:t>
    </dgm:pt>
    <dgm:pt modelId="{9D2F1C90-7301-4BCA-8937-53269CC0D2BD}">
      <dgm:prSet custT="1"/>
      <dgm:spPr>
        <a:solidFill>
          <a:schemeClr val="accent1">
            <a:lumMod val="75000"/>
            <a:alpha val="90000"/>
          </a:schemeClr>
        </a:solidFill>
      </dgm:spPr>
      <dgm:t>
        <a:bodyPr/>
        <a:lstStyle/>
        <a:p>
          <a:pPr>
            <a:buFont typeface="Wingdings" panose="05000000000000000000" pitchFamily="2" charset="2"/>
            <a:buChar char="ü"/>
          </a:pPr>
          <a:r>
            <a:rPr lang="en-US" sz="1200" b="1" dirty="0">
              <a:solidFill>
                <a:schemeClr val="bg1"/>
              </a:solidFill>
              <a:latin typeface="Arial "/>
            </a:rPr>
            <a:t>FAFSA/WASFA is submitted</a:t>
          </a:r>
        </a:p>
        <a:p>
          <a:pPr>
            <a:buFont typeface="Wingdings" panose="05000000000000000000" pitchFamily="2" charset="2"/>
            <a:buChar char="ü"/>
          </a:pPr>
          <a:endParaRPr lang="en-US" sz="1200" b="1" dirty="0">
            <a:solidFill>
              <a:schemeClr val="bg1"/>
            </a:solidFill>
            <a:latin typeface="Arial "/>
          </a:endParaRPr>
        </a:p>
      </dgm:t>
    </dgm:pt>
    <dgm:pt modelId="{9751B5B8-FAF2-45FD-B50B-530133970C8C}" type="parTrans" cxnId="{980E03DA-B4C3-48CA-A8CD-1BF90A3D0349}">
      <dgm:prSet/>
      <dgm:spPr/>
      <dgm:t>
        <a:bodyPr/>
        <a:lstStyle/>
        <a:p>
          <a:endParaRPr lang="en-US"/>
        </a:p>
      </dgm:t>
    </dgm:pt>
    <dgm:pt modelId="{13A1CCC8-80AA-489E-8EF6-3A184B040A3C}" type="sibTrans" cxnId="{980E03DA-B4C3-48CA-A8CD-1BF90A3D0349}">
      <dgm:prSet/>
      <dgm:spPr/>
      <dgm:t>
        <a:bodyPr/>
        <a:lstStyle/>
        <a:p>
          <a:endParaRPr lang="en-US"/>
        </a:p>
      </dgm:t>
    </dgm:pt>
    <dgm:pt modelId="{CBAFE9D8-AA79-417A-9875-D79ECC965EF6}">
      <dgm:prSet custT="1"/>
      <dgm:spPr>
        <a:solidFill>
          <a:schemeClr val="accent1">
            <a:lumMod val="75000"/>
            <a:alpha val="90000"/>
          </a:schemeClr>
        </a:solidFill>
      </dgm:spPr>
      <dgm:t>
        <a:bodyPr/>
        <a:lstStyle/>
        <a:p>
          <a:pPr>
            <a:buFont typeface="Wingdings" panose="05000000000000000000" pitchFamily="2" charset="2"/>
            <a:buChar char="ü"/>
          </a:pPr>
          <a:r>
            <a:rPr lang="en-US" sz="1200" b="1" dirty="0">
              <a:solidFill>
                <a:schemeClr val="bg1"/>
              </a:solidFill>
              <a:latin typeface="Arial "/>
            </a:rPr>
            <a:t>You’ve applied to TCC</a:t>
          </a:r>
        </a:p>
        <a:p>
          <a:pPr>
            <a:buFont typeface="Wingdings" panose="05000000000000000000" pitchFamily="2" charset="2"/>
            <a:buChar char="ü"/>
          </a:pPr>
          <a:endParaRPr lang="en-US" sz="1200" b="1" dirty="0">
            <a:solidFill>
              <a:schemeClr val="bg1"/>
            </a:solidFill>
            <a:latin typeface="Arial "/>
          </a:endParaRPr>
        </a:p>
      </dgm:t>
    </dgm:pt>
    <dgm:pt modelId="{FD3D852B-FB2C-477B-A5EA-EAD164E071D6}" type="parTrans" cxnId="{E7FD2EF4-5078-4D98-A6E8-F65A2E26495B}">
      <dgm:prSet/>
      <dgm:spPr/>
      <dgm:t>
        <a:bodyPr/>
        <a:lstStyle/>
        <a:p>
          <a:endParaRPr lang="en-US"/>
        </a:p>
      </dgm:t>
    </dgm:pt>
    <dgm:pt modelId="{5C92B1AF-8D79-481F-A7DF-D36B8075249E}" type="sibTrans" cxnId="{E7FD2EF4-5078-4D98-A6E8-F65A2E26495B}">
      <dgm:prSet/>
      <dgm:spPr/>
      <dgm:t>
        <a:bodyPr/>
        <a:lstStyle/>
        <a:p>
          <a:endParaRPr lang="en-US"/>
        </a:p>
      </dgm:t>
    </dgm:pt>
    <dgm:pt modelId="{AA4BBE0B-5441-425E-9445-0F503F11E56E}">
      <dgm:prSet custT="1"/>
      <dgm:spPr>
        <a:solidFill>
          <a:schemeClr val="accent1">
            <a:lumMod val="75000"/>
            <a:alpha val="90000"/>
          </a:schemeClr>
        </a:solidFill>
      </dgm:spPr>
      <dgm:t>
        <a:bodyPr/>
        <a:lstStyle/>
        <a:p>
          <a:pPr>
            <a:buFont typeface="Wingdings" panose="05000000000000000000" pitchFamily="2" charset="2"/>
            <a:buChar char="ü"/>
          </a:pPr>
          <a:r>
            <a:rPr lang="en-US" sz="1200" b="1" dirty="0">
              <a:solidFill>
                <a:schemeClr val="bg1"/>
              </a:solidFill>
              <a:latin typeface="Arial "/>
            </a:rPr>
            <a:t>All requested documents are turned in</a:t>
          </a:r>
        </a:p>
      </dgm:t>
    </dgm:pt>
    <dgm:pt modelId="{B335B74D-2A5B-4AC8-8F93-8DAF23417D88}" type="parTrans" cxnId="{EA0206C9-83A9-4139-B89A-63E3840F937A}">
      <dgm:prSet/>
      <dgm:spPr/>
      <dgm:t>
        <a:bodyPr/>
        <a:lstStyle/>
        <a:p>
          <a:endParaRPr lang="en-US"/>
        </a:p>
      </dgm:t>
    </dgm:pt>
    <dgm:pt modelId="{7296D198-0914-4F55-BDE1-0FF1D6FB1E69}" type="sibTrans" cxnId="{EA0206C9-83A9-4139-B89A-63E3840F937A}">
      <dgm:prSet/>
      <dgm:spPr/>
      <dgm:t>
        <a:bodyPr/>
        <a:lstStyle/>
        <a:p>
          <a:endParaRPr lang="en-US"/>
        </a:p>
      </dgm:t>
    </dgm:pt>
    <dgm:pt modelId="{528900DD-3C94-48CA-BEF4-8ADB407D5C3C}" type="pres">
      <dgm:prSet presAssocID="{E37ABA59-B45D-4916-9150-1D0F749863EA}" presName="Name0" presStyleCnt="0">
        <dgm:presLayoutVars>
          <dgm:dir/>
          <dgm:animLvl val="lvl"/>
          <dgm:resizeHandles val="exact"/>
        </dgm:presLayoutVars>
      </dgm:prSet>
      <dgm:spPr/>
    </dgm:pt>
    <dgm:pt modelId="{F0C00BB7-F69E-44D4-9EB6-2A50CD70953E}" type="pres">
      <dgm:prSet presAssocID="{F7812482-A81B-4208-A615-6606E197CBA2}" presName="composite" presStyleCnt="0"/>
      <dgm:spPr/>
    </dgm:pt>
    <dgm:pt modelId="{8B6FEC1A-6B38-45C8-82E9-C4710C9D707B}" type="pres">
      <dgm:prSet presAssocID="{F7812482-A81B-4208-A615-6606E197CBA2}" presName="parTx" presStyleLbl="alignNode1" presStyleIdx="0" presStyleCnt="4">
        <dgm:presLayoutVars>
          <dgm:chMax val="0"/>
          <dgm:chPref val="0"/>
        </dgm:presLayoutVars>
      </dgm:prSet>
      <dgm:spPr/>
    </dgm:pt>
    <dgm:pt modelId="{C4D5205D-D7A7-46C6-B8FF-3867CEB214EA}" type="pres">
      <dgm:prSet presAssocID="{F7812482-A81B-4208-A615-6606E197CBA2}" presName="desTx" presStyleLbl="alignAccFollowNode1" presStyleIdx="0" presStyleCnt="4" custScaleX="105216">
        <dgm:presLayoutVars/>
      </dgm:prSet>
      <dgm:spPr/>
    </dgm:pt>
    <dgm:pt modelId="{3C16D7AC-BA88-479B-B1FC-B6922EF4DA47}" type="pres">
      <dgm:prSet presAssocID="{93D3DF93-5122-4812-8F63-1A1E5A932531}" presName="space" presStyleCnt="0"/>
      <dgm:spPr/>
    </dgm:pt>
    <dgm:pt modelId="{7AA932E1-EDA7-400D-81D9-1546090E82FB}" type="pres">
      <dgm:prSet presAssocID="{1BF16804-AEAE-491E-BE9A-05CCA43949A5}" presName="composite" presStyleCnt="0"/>
      <dgm:spPr/>
    </dgm:pt>
    <dgm:pt modelId="{D6ECEB40-9B4E-40E9-88DD-21B40C97BB43}" type="pres">
      <dgm:prSet presAssocID="{1BF16804-AEAE-491E-BE9A-05CCA43949A5}" presName="parTx" presStyleLbl="alignNode1" presStyleIdx="1" presStyleCnt="4">
        <dgm:presLayoutVars>
          <dgm:chMax val="0"/>
          <dgm:chPref val="0"/>
        </dgm:presLayoutVars>
      </dgm:prSet>
      <dgm:spPr/>
    </dgm:pt>
    <dgm:pt modelId="{235D246A-58D4-40F1-A20E-7A516E48F3FD}" type="pres">
      <dgm:prSet presAssocID="{1BF16804-AEAE-491E-BE9A-05CCA43949A5}" presName="desTx" presStyleLbl="alignAccFollowNode1" presStyleIdx="1" presStyleCnt="4">
        <dgm:presLayoutVars/>
      </dgm:prSet>
      <dgm:spPr/>
    </dgm:pt>
    <dgm:pt modelId="{A44B7259-26F2-479E-95AB-CEBC20AB2889}" type="pres">
      <dgm:prSet presAssocID="{50F528BA-C094-45A0-9FF1-194BB38199DE}" presName="space" presStyleCnt="0"/>
      <dgm:spPr/>
    </dgm:pt>
    <dgm:pt modelId="{8B495ED8-E7F9-4C66-A01C-6D6681E5BA7A}" type="pres">
      <dgm:prSet presAssocID="{1CC6AF16-5A6F-47A4-9598-3B468BC4B2B8}" presName="composite" presStyleCnt="0"/>
      <dgm:spPr/>
    </dgm:pt>
    <dgm:pt modelId="{E210D289-A101-47AA-882E-BFA8E0B2911C}" type="pres">
      <dgm:prSet presAssocID="{1CC6AF16-5A6F-47A4-9598-3B468BC4B2B8}" presName="parTx" presStyleLbl="alignNode1" presStyleIdx="2" presStyleCnt="4">
        <dgm:presLayoutVars>
          <dgm:chMax val="0"/>
          <dgm:chPref val="0"/>
        </dgm:presLayoutVars>
      </dgm:prSet>
      <dgm:spPr/>
    </dgm:pt>
    <dgm:pt modelId="{F6BEE972-55B3-46C6-B3AD-51064F9C2178}" type="pres">
      <dgm:prSet presAssocID="{1CC6AF16-5A6F-47A4-9598-3B468BC4B2B8}" presName="desTx" presStyleLbl="alignAccFollowNode1" presStyleIdx="2" presStyleCnt="4">
        <dgm:presLayoutVars/>
      </dgm:prSet>
      <dgm:spPr/>
    </dgm:pt>
    <dgm:pt modelId="{CE827D3B-8F31-4CFD-A36E-89A0B91130DF}" type="pres">
      <dgm:prSet presAssocID="{17C48E73-5C5B-4D2F-BADF-24AE85E8EC6C}" presName="space" presStyleCnt="0"/>
      <dgm:spPr/>
    </dgm:pt>
    <dgm:pt modelId="{63C7F084-3090-41BE-AD05-A122418B10B7}" type="pres">
      <dgm:prSet presAssocID="{A66E8819-086C-44CD-A2DD-B07CC599D412}" presName="composite" presStyleCnt="0"/>
      <dgm:spPr/>
    </dgm:pt>
    <dgm:pt modelId="{D3B841ED-480E-44F1-857D-8BF1B9A12964}" type="pres">
      <dgm:prSet presAssocID="{A66E8819-086C-44CD-A2DD-B07CC599D412}" presName="parTx" presStyleLbl="alignNode1" presStyleIdx="3" presStyleCnt="4" custLinFactNeighborY="-1336">
        <dgm:presLayoutVars>
          <dgm:chMax val="0"/>
          <dgm:chPref val="0"/>
        </dgm:presLayoutVars>
      </dgm:prSet>
      <dgm:spPr/>
    </dgm:pt>
    <dgm:pt modelId="{E0CB8AE8-7C70-4907-B865-13402C8EF0AA}" type="pres">
      <dgm:prSet presAssocID="{A66E8819-086C-44CD-A2DD-B07CC599D412}" presName="desTx" presStyleLbl="alignAccFollowNode1" presStyleIdx="3" presStyleCnt="4" custLinFactNeighborX="276">
        <dgm:presLayoutVars/>
      </dgm:prSet>
      <dgm:spPr/>
    </dgm:pt>
  </dgm:ptLst>
  <dgm:cxnLst>
    <dgm:cxn modelId="{91D51001-535D-44AD-8B26-4A3BE9FE01E7}" type="presOf" srcId="{A945E8F1-B057-4A75-ACFF-C122B2466535}" destId="{C4D5205D-D7A7-46C6-B8FF-3867CEB214EA}" srcOrd="0" destOrd="4" presId="urn:microsoft.com/office/officeart/2016/7/layout/ChevronBlockProcess"/>
    <dgm:cxn modelId="{6B8D2405-8FB1-43DF-ADD8-2B27F3761100}" srcId="{A66E8819-086C-44CD-A2DD-B07CC599D412}" destId="{1FECA0DF-7472-4BBB-8D2E-F7F6B8B51B82}" srcOrd="0" destOrd="0" parTransId="{0F5C52D0-950E-41FB-AFC9-AB8D7BC77AB4}" sibTransId="{A2F11B44-1CBF-4743-B4E7-AE2B946FB6E0}"/>
    <dgm:cxn modelId="{6F313C0B-FACE-45A0-BFBB-DC6AA26F59E4}" srcId="{F7812482-A81B-4208-A615-6606E197CBA2}" destId="{F8F25779-A3B1-41E1-BE6F-DD0531640A55}" srcOrd="2" destOrd="0" parTransId="{92D8BEAA-0D8C-4137-B714-E7212D8DEC91}" sibTransId="{983612DB-8E23-4B64-AE5B-2A5B62618AFF}"/>
    <dgm:cxn modelId="{1CF43D14-3497-4CA1-B4CB-B7D09B681A37}" srcId="{E37ABA59-B45D-4916-9150-1D0F749863EA}" destId="{1BF16804-AEAE-491E-BE9A-05CCA43949A5}" srcOrd="1" destOrd="0" parTransId="{8C4BFA33-402D-4086-9A05-CEDB81FADAED}" sibTransId="{50F528BA-C094-45A0-9FF1-194BB38199DE}"/>
    <dgm:cxn modelId="{740E472A-AE27-46C4-85EF-7B838965D747}" srcId="{1CC6AF16-5A6F-47A4-9598-3B468BC4B2B8}" destId="{0C6CB5B6-A641-4C40-9E8C-5C53647FE2CD}" srcOrd="0" destOrd="0" parTransId="{257963EA-1085-4F11-BE3C-FA9AE85671D6}" sibTransId="{5BB17659-960B-4EED-AE51-B1D71E5046C5}"/>
    <dgm:cxn modelId="{95070D30-ED39-48E5-967C-E482F04B71C7}" type="presOf" srcId="{F8F25779-A3B1-41E1-BE6F-DD0531640A55}" destId="{C4D5205D-D7A7-46C6-B8FF-3867CEB214EA}" srcOrd="0" destOrd="2" presId="urn:microsoft.com/office/officeart/2016/7/layout/ChevronBlockProcess"/>
    <dgm:cxn modelId="{08080731-061D-432A-80CF-115F6632F0BB}" type="presOf" srcId="{D96F7617-5FB1-46C7-B5F1-A5E96E42BF93}" destId="{C4D5205D-D7A7-46C6-B8FF-3867CEB214EA}" srcOrd="0" destOrd="0" presId="urn:microsoft.com/office/officeart/2016/7/layout/ChevronBlockProcess"/>
    <dgm:cxn modelId="{2D638A31-4CE3-4D5B-9C7F-6CA23C6DF6B8}" type="presOf" srcId="{0C6CB5B6-A641-4C40-9E8C-5C53647FE2CD}" destId="{F6BEE972-55B3-46C6-B3AD-51064F9C2178}" srcOrd="0" destOrd="0" presId="urn:microsoft.com/office/officeart/2016/7/layout/ChevronBlockProcess"/>
    <dgm:cxn modelId="{F50DBF37-E751-403C-8D63-F1A950B16656}" type="presOf" srcId="{1CC6AF16-5A6F-47A4-9598-3B468BC4B2B8}" destId="{E210D289-A101-47AA-882E-BFA8E0B2911C}" srcOrd="0" destOrd="0" presId="urn:microsoft.com/office/officeart/2016/7/layout/ChevronBlockProcess"/>
    <dgm:cxn modelId="{87850460-4932-45A9-B081-7C34EE263696}" type="presOf" srcId="{39BF50E5-6437-4394-B393-859D1FEA9A35}" destId="{235D246A-58D4-40F1-A20E-7A516E48F3FD}" srcOrd="0" destOrd="0" presId="urn:microsoft.com/office/officeart/2016/7/layout/ChevronBlockProcess"/>
    <dgm:cxn modelId="{6D945467-D1E5-4018-BD6E-0160BB9A4B36}" type="presOf" srcId="{A66E8819-086C-44CD-A2DD-B07CC599D412}" destId="{D3B841ED-480E-44F1-857D-8BF1B9A12964}" srcOrd="0" destOrd="0" presId="urn:microsoft.com/office/officeart/2016/7/layout/ChevronBlockProcess"/>
    <dgm:cxn modelId="{C703BC4C-17DD-4DAF-97EC-596985801759}" type="presOf" srcId="{1BF16804-AEAE-491E-BE9A-05CCA43949A5}" destId="{D6ECEB40-9B4E-40E9-88DD-21B40C97BB43}" srcOrd="0" destOrd="0" presId="urn:microsoft.com/office/officeart/2016/7/layout/ChevronBlockProcess"/>
    <dgm:cxn modelId="{519AF955-D2BE-4CAD-8973-4DD4FF79AC11}" type="presOf" srcId="{6E40F1F1-9310-40BC-8A99-851694251681}" destId="{235D246A-58D4-40F1-A20E-7A516E48F3FD}" srcOrd="0" destOrd="1" presId="urn:microsoft.com/office/officeart/2016/7/layout/ChevronBlockProcess"/>
    <dgm:cxn modelId="{3927F358-ABBB-4A9B-85F2-8AE3CA6E09E9}" type="presOf" srcId="{E4AA1FDE-6DA2-4B88-9291-F443F8858B43}" destId="{C4D5205D-D7A7-46C6-B8FF-3867CEB214EA}" srcOrd="0" destOrd="5" presId="urn:microsoft.com/office/officeart/2016/7/layout/ChevronBlockProcess"/>
    <dgm:cxn modelId="{F8EE847E-558F-4307-8312-FB60ADBE833E}" srcId="{1BF16804-AEAE-491E-BE9A-05CCA43949A5}" destId="{39BF50E5-6437-4394-B393-859D1FEA9A35}" srcOrd="0" destOrd="0" parTransId="{9A1BAA1D-8C4A-4E36-A0F5-3E46CC5751EF}" sibTransId="{3D1C56A9-B1D2-4EFE-8E08-E39EBB8B3276}"/>
    <dgm:cxn modelId="{8E4E9B7F-0B5B-4A90-AE8B-E6545950A339}" srcId="{F7812482-A81B-4208-A615-6606E197CBA2}" destId="{7D5B7F1D-C1E0-490C-894B-D2A09F51FC16}" srcOrd="3" destOrd="0" parTransId="{04E5848E-9C18-4440-B827-ED1ECE7EBB97}" sibTransId="{243EF84F-55CE-4B02-8ADD-4E8F827C67C5}"/>
    <dgm:cxn modelId="{25532781-D8A9-411C-BD48-FD1CE06A0EE2}" srcId="{F7812482-A81B-4208-A615-6606E197CBA2}" destId="{E4AA1FDE-6DA2-4B88-9291-F443F8858B43}" srcOrd="5" destOrd="0" parTransId="{B2913863-B526-4764-8519-3F9EFDD9CDAF}" sibTransId="{0F17C2B4-22A7-4C09-AA73-817B6A695DBD}"/>
    <dgm:cxn modelId="{5A9B1D86-9D63-492D-B17D-B685CF175E1F}" srcId="{F7812482-A81B-4208-A615-6606E197CBA2}" destId="{D96F7617-5FB1-46C7-B5F1-A5E96E42BF93}" srcOrd="0" destOrd="0" parTransId="{BEC2E497-8219-430D-89B0-898500C4B806}" sibTransId="{235F6CEE-5E37-4D64-AFF0-A92135FDA531}"/>
    <dgm:cxn modelId="{56B86D8E-F503-41E3-9C1A-77C5A40D8526}" srcId="{F7812482-A81B-4208-A615-6606E197CBA2}" destId="{A945E8F1-B057-4A75-ACFF-C122B2466535}" srcOrd="4" destOrd="0" parTransId="{81A352A7-CD4F-4445-AF5C-C4D9367AC58A}" sibTransId="{FC4F4BBB-1287-4F7F-9DBE-00480D90CD91}"/>
    <dgm:cxn modelId="{4872BB99-E5A6-416B-B57E-FDF116978306}" type="presOf" srcId="{AA4BBE0B-5441-425E-9445-0F503F11E56E}" destId="{235D246A-58D4-40F1-A20E-7A516E48F3FD}" srcOrd="0" destOrd="4" presId="urn:microsoft.com/office/officeart/2016/7/layout/ChevronBlockProcess"/>
    <dgm:cxn modelId="{0B39BD9D-B982-4505-B433-9D7B49EE1705}" type="presOf" srcId="{E37ABA59-B45D-4916-9150-1D0F749863EA}" destId="{528900DD-3C94-48CA-BEF4-8ADB407D5C3C}" srcOrd="0" destOrd="0" presId="urn:microsoft.com/office/officeart/2016/7/layout/ChevronBlockProcess"/>
    <dgm:cxn modelId="{28B05FA7-0317-4316-8710-32A81CDBCD9E}" srcId="{1BF16804-AEAE-491E-BE9A-05CCA43949A5}" destId="{6E40F1F1-9310-40BC-8A99-851694251681}" srcOrd="1" destOrd="0" parTransId="{7E5D804A-B867-48B6-9165-AE7F85E36557}" sibTransId="{63832067-5F78-4A2F-8EBD-5CD0CBF4929B}"/>
    <dgm:cxn modelId="{7C90ABAF-CBD8-4692-AC7A-277A9E7D7A06}" type="presOf" srcId="{AFCF1A8F-211E-4DF0-B4E9-63AC0F7E720C}" destId="{C4D5205D-D7A7-46C6-B8FF-3867CEB214EA}" srcOrd="0" destOrd="1" presId="urn:microsoft.com/office/officeart/2016/7/layout/ChevronBlockProcess"/>
    <dgm:cxn modelId="{61F3C9B9-9EBC-41A2-B467-0BACF02E0E8A}" type="presOf" srcId="{F7812482-A81B-4208-A615-6606E197CBA2}" destId="{8B6FEC1A-6B38-45C8-82E9-C4710C9D707B}" srcOrd="0" destOrd="0" presId="urn:microsoft.com/office/officeart/2016/7/layout/ChevronBlockProcess"/>
    <dgm:cxn modelId="{EA0206C9-83A9-4139-B89A-63E3840F937A}" srcId="{6E40F1F1-9310-40BC-8A99-851694251681}" destId="{AA4BBE0B-5441-425E-9445-0F503F11E56E}" srcOrd="2" destOrd="0" parTransId="{B335B74D-2A5B-4AC8-8F93-8DAF23417D88}" sibTransId="{7296D198-0914-4F55-BDE1-0FF1D6FB1E69}"/>
    <dgm:cxn modelId="{FD290CCC-DBD7-4492-8AAC-A271BE2F93E5}" type="presOf" srcId="{9D2F1C90-7301-4BCA-8937-53269CC0D2BD}" destId="{235D246A-58D4-40F1-A20E-7A516E48F3FD}" srcOrd="0" destOrd="2" presId="urn:microsoft.com/office/officeart/2016/7/layout/ChevronBlockProcess"/>
    <dgm:cxn modelId="{59C77ACD-8967-43EF-B9A1-694B44714B35}" type="presOf" srcId="{1FECA0DF-7472-4BBB-8D2E-F7F6B8B51B82}" destId="{E0CB8AE8-7C70-4907-B865-13402C8EF0AA}" srcOrd="0" destOrd="0" presId="urn:microsoft.com/office/officeart/2016/7/layout/ChevronBlockProcess"/>
    <dgm:cxn modelId="{980E03DA-B4C3-48CA-A8CD-1BF90A3D0349}" srcId="{6E40F1F1-9310-40BC-8A99-851694251681}" destId="{9D2F1C90-7301-4BCA-8937-53269CC0D2BD}" srcOrd="0" destOrd="0" parTransId="{9751B5B8-FAF2-45FD-B50B-530133970C8C}" sibTransId="{13A1CCC8-80AA-489E-8EF6-3A184B040A3C}"/>
    <dgm:cxn modelId="{394910DE-87BC-4848-A544-F46D81011973}" srcId="{F7812482-A81B-4208-A615-6606E197CBA2}" destId="{AFCF1A8F-211E-4DF0-B4E9-63AC0F7E720C}" srcOrd="1" destOrd="0" parTransId="{5043F897-C7B8-4023-9620-5AC49DB62245}" sibTransId="{EC52902B-0EF5-4E38-9EB6-835EF08B1BAB}"/>
    <dgm:cxn modelId="{BBA09FE7-7755-4279-A3CC-927D63A0E606}" type="presOf" srcId="{7D5B7F1D-C1E0-490C-894B-D2A09F51FC16}" destId="{C4D5205D-D7A7-46C6-B8FF-3867CEB214EA}" srcOrd="0" destOrd="3" presId="urn:microsoft.com/office/officeart/2016/7/layout/ChevronBlockProcess"/>
    <dgm:cxn modelId="{5DB538E9-9729-4876-A1E9-C7F64F82C8E8}" srcId="{E37ABA59-B45D-4916-9150-1D0F749863EA}" destId="{1CC6AF16-5A6F-47A4-9598-3B468BC4B2B8}" srcOrd="2" destOrd="0" parTransId="{A73056D6-BE57-4F6D-AED2-7DCA69255DCB}" sibTransId="{17C48E73-5C5B-4D2F-BADF-24AE85E8EC6C}"/>
    <dgm:cxn modelId="{E7FD2EF4-5078-4D98-A6E8-F65A2E26495B}" srcId="{6E40F1F1-9310-40BC-8A99-851694251681}" destId="{CBAFE9D8-AA79-417A-9875-D79ECC965EF6}" srcOrd="1" destOrd="0" parTransId="{FD3D852B-FB2C-477B-A5EA-EAD164E071D6}" sibTransId="{5C92B1AF-8D79-481F-A7DF-D36B8075249E}"/>
    <dgm:cxn modelId="{E53937F4-D562-4B9D-BE82-0D25A5D3DF6A}" type="presOf" srcId="{8CCE444D-AA77-4FA4-809C-288E51466778}" destId="{E0CB8AE8-7C70-4907-B865-13402C8EF0AA}" srcOrd="0" destOrd="1" presId="urn:microsoft.com/office/officeart/2016/7/layout/ChevronBlockProcess"/>
    <dgm:cxn modelId="{3DA853F5-2D26-4EA6-8913-1044DE2022B9}" srcId="{E37ABA59-B45D-4916-9150-1D0F749863EA}" destId="{A66E8819-086C-44CD-A2DD-B07CC599D412}" srcOrd="3" destOrd="0" parTransId="{AB8739CF-10EC-4F8C-9357-DC606C1A9CA4}" sibTransId="{4603BCED-1DA9-4592-BB77-7200EC4CB6DB}"/>
    <dgm:cxn modelId="{F827F5F6-9275-4009-A8F1-137B5570FB1F}" srcId="{E37ABA59-B45D-4916-9150-1D0F749863EA}" destId="{F7812482-A81B-4208-A615-6606E197CBA2}" srcOrd="0" destOrd="0" parTransId="{64D3071E-09B5-4813-BD86-D473905579C4}" sibTransId="{93D3DF93-5122-4812-8F63-1A1E5A932531}"/>
    <dgm:cxn modelId="{C87C7BF7-4165-4119-AD6A-5A9B8093BEAB}" type="presOf" srcId="{CBAFE9D8-AA79-417A-9875-D79ECC965EF6}" destId="{235D246A-58D4-40F1-A20E-7A516E48F3FD}" srcOrd="0" destOrd="3" presId="urn:microsoft.com/office/officeart/2016/7/layout/ChevronBlockProcess"/>
    <dgm:cxn modelId="{D50809FA-7E9C-4C0A-AF51-B6B2CF97CE09}" srcId="{A66E8819-086C-44CD-A2DD-B07CC599D412}" destId="{8CCE444D-AA77-4FA4-809C-288E51466778}" srcOrd="1" destOrd="0" parTransId="{6BDBAD44-FCE8-4381-8CBD-1B4FB3848C76}" sibTransId="{E0682857-8CD3-40F3-9B86-B8CD8491AE91}"/>
    <dgm:cxn modelId="{9346545D-BF62-40A4-A266-6BB98038F484}" type="presParOf" srcId="{528900DD-3C94-48CA-BEF4-8ADB407D5C3C}" destId="{F0C00BB7-F69E-44D4-9EB6-2A50CD70953E}" srcOrd="0" destOrd="0" presId="urn:microsoft.com/office/officeart/2016/7/layout/ChevronBlockProcess"/>
    <dgm:cxn modelId="{A233A123-25A5-473F-B2E8-D38564469C6B}" type="presParOf" srcId="{F0C00BB7-F69E-44D4-9EB6-2A50CD70953E}" destId="{8B6FEC1A-6B38-45C8-82E9-C4710C9D707B}" srcOrd="0" destOrd="0" presId="urn:microsoft.com/office/officeart/2016/7/layout/ChevronBlockProcess"/>
    <dgm:cxn modelId="{1AD53FA7-CD16-4CC1-BB45-F97218D478C3}" type="presParOf" srcId="{F0C00BB7-F69E-44D4-9EB6-2A50CD70953E}" destId="{C4D5205D-D7A7-46C6-B8FF-3867CEB214EA}" srcOrd="1" destOrd="0" presId="urn:microsoft.com/office/officeart/2016/7/layout/ChevronBlockProcess"/>
    <dgm:cxn modelId="{5B239F3B-9473-4EC2-AA64-92FCC33A22BC}" type="presParOf" srcId="{528900DD-3C94-48CA-BEF4-8ADB407D5C3C}" destId="{3C16D7AC-BA88-479B-B1FC-B6922EF4DA47}" srcOrd="1" destOrd="0" presId="urn:microsoft.com/office/officeart/2016/7/layout/ChevronBlockProcess"/>
    <dgm:cxn modelId="{8FB8E3C4-E4B4-4B67-93E2-29C6DF08A9C4}" type="presParOf" srcId="{528900DD-3C94-48CA-BEF4-8ADB407D5C3C}" destId="{7AA932E1-EDA7-400D-81D9-1546090E82FB}" srcOrd="2" destOrd="0" presId="urn:microsoft.com/office/officeart/2016/7/layout/ChevronBlockProcess"/>
    <dgm:cxn modelId="{7DB83237-B3A5-43D1-B0B1-5ADD20CE91CD}" type="presParOf" srcId="{7AA932E1-EDA7-400D-81D9-1546090E82FB}" destId="{D6ECEB40-9B4E-40E9-88DD-21B40C97BB43}" srcOrd="0" destOrd="0" presId="urn:microsoft.com/office/officeart/2016/7/layout/ChevronBlockProcess"/>
    <dgm:cxn modelId="{6B81EF81-53CE-4E27-A626-B9FD9E5BAB23}" type="presParOf" srcId="{7AA932E1-EDA7-400D-81D9-1546090E82FB}" destId="{235D246A-58D4-40F1-A20E-7A516E48F3FD}" srcOrd="1" destOrd="0" presId="urn:microsoft.com/office/officeart/2016/7/layout/ChevronBlockProcess"/>
    <dgm:cxn modelId="{7E104E07-4EB4-44B2-968D-54E5F5AB0DC9}" type="presParOf" srcId="{528900DD-3C94-48CA-BEF4-8ADB407D5C3C}" destId="{A44B7259-26F2-479E-95AB-CEBC20AB2889}" srcOrd="3" destOrd="0" presId="urn:microsoft.com/office/officeart/2016/7/layout/ChevronBlockProcess"/>
    <dgm:cxn modelId="{D52C5B5E-A8F8-4818-81AE-9245185D7D2C}" type="presParOf" srcId="{528900DD-3C94-48CA-BEF4-8ADB407D5C3C}" destId="{8B495ED8-E7F9-4C66-A01C-6D6681E5BA7A}" srcOrd="4" destOrd="0" presId="urn:microsoft.com/office/officeart/2016/7/layout/ChevronBlockProcess"/>
    <dgm:cxn modelId="{055CDAA2-8BF0-4E2D-B607-1A23A0BA9276}" type="presParOf" srcId="{8B495ED8-E7F9-4C66-A01C-6D6681E5BA7A}" destId="{E210D289-A101-47AA-882E-BFA8E0B2911C}" srcOrd="0" destOrd="0" presId="urn:microsoft.com/office/officeart/2016/7/layout/ChevronBlockProcess"/>
    <dgm:cxn modelId="{3B4BC3A7-810B-4AB6-8BDB-21A75FB2FA8C}" type="presParOf" srcId="{8B495ED8-E7F9-4C66-A01C-6D6681E5BA7A}" destId="{F6BEE972-55B3-46C6-B3AD-51064F9C2178}" srcOrd="1" destOrd="0" presId="urn:microsoft.com/office/officeart/2016/7/layout/ChevronBlockProcess"/>
    <dgm:cxn modelId="{3DF63FD7-06DB-4A3D-8F46-433098D9E304}" type="presParOf" srcId="{528900DD-3C94-48CA-BEF4-8ADB407D5C3C}" destId="{CE827D3B-8F31-4CFD-A36E-89A0B91130DF}" srcOrd="5" destOrd="0" presId="urn:microsoft.com/office/officeart/2016/7/layout/ChevronBlockProcess"/>
    <dgm:cxn modelId="{1C75FBCC-8A70-4273-9D11-9E7E18FB02C7}" type="presParOf" srcId="{528900DD-3C94-48CA-BEF4-8ADB407D5C3C}" destId="{63C7F084-3090-41BE-AD05-A122418B10B7}" srcOrd="6" destOrd="0" presId="urn:microsoft.com/office/officeart/2016/7/layout/ChevronBlockProcess"/>
    <dgm:cxn modelId="{C182AA02-6527-4C42-80B3-7178F1CAEE7F}" type="presParOf" srcId="{63C7F084-3090-41BE-AD05-A122418B10B7}" destId="{D3B841ED-480E-44F1-857D-8BF1B9A12964}" srcOrd="0" destOrd="0" presId="urn:microsoft.com/office/officeart/2016/7/layout/ChevronBlockProcess"/>
    <dgm:cxn modelId="{717C41FA-F7E4-4A3F-837A-8B34B2635218}" type="presParOf" srcId="{63C7F084-3090-41BE-AD05-A122418B10B7}" destId="{E0CB8AE8-7C70-4907-B865-13402C8EF0AA}" srcOrd="1" destOrd="0" presId="urn:microsoft.com/office/officeart/2016/7/layout/ChevronBlock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4408B25-B006-4BC7-8478-464C5D936502}"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D0606E3-CDA4-4CD3-8A12-5BF7DE248C49}">
      <dgm:prSet phldrT="[Text]" custT="1"/>
      <dgm:spPr>
        <a:solidFill>
          <a:schemeClr val="accent1">
            <a:lumMod val="75000"/>
          </a:schemeClr>
        </a:solidFill>
      </dgm:spPr>
      <dgm:t>
        <a:bodyPr/>
        <a:lstStyle/>
        <a:p>
          <a:pPr algn="ctr"/>
          <a:endParaRPr lang="en-US" sz="1400" b="1" dirty="0">
            <a:solidFill>
              <a:schemeClr val="accent4">
                <a:lumMod val="60000"/>
                <a:lumOff val="40000"/>
              </a:schemeClr>
            </a:solidFill>
            <a:latin typeface="Arial "/>
            <a:hlinkClick xmlns:r="http://schemas.openxmlformats.org/officeDocument/2006/relationships" r:id="rId1">
              <a:extLst>
                <a:ext uri="{A12FA001-AC4F-418D-AE19-62706E023703}">
                  <ahyp:hlinkClr xmlns:ahyp="http://schemas.microsoft.com/office/drawing/2018/hyperlinkcolor" val="tx"/>
                </a:ext>
              </a:extLst>
            </a:hlinkClick>
          </a:endParaRPr>
        </a:p>
        <a:p>
          <a:pPr algn="ctr"/>
          <a:endParaRPr lang="en-US" sz="1400" b="1" dirty="0">
            <a:solidFill>
              <a:schemeClr val="accent4">
                <a:lumMod val="60000"/>
                <a:lumOff val="40000"/>
              </a:schemeClr>
            </a:solidFill>
            <a:latin typeface="Arial "/>
            <a:hlinkClick xmlns:r="http://schemas.openxmlformats.org/officeDocument/2006/relationships" r:id="rId1">
              <a:extLst>
                <a:ext uri="{A12FA001-AC4F-418D-AE19-62706E023703}">
                  <ahyp:hlinkClr xmlns:ahyp="http://schemas.microsoft.com/office/drawing/2018/hyperlinkcolor" val="tx"/>
                </a:ext>
              </a:extLst>
            </a:hlinkClick>
          </a:endParaRPr>
        </a:p>
        <a:p>
          <a:pPr algn="ctr"/>
          <a:r>
            <a:rPr lang="en-US" sz="1400" b="1" dirty="0">
              <a:solidFill>
                <a:schemeClr val="accent4">
                  <a:lumMod val="60000"/>
                  <a:lumOff val="40000"/>
                </a:schemeClr>
              </a:solidFill>
              <a:latin typeface="Arial "/>
              <a:hlinkClick xmlns:r="http://schemas.openxmlformats.org/officeDocument/2006/relationships" r:id="rId1">
                <a:extLst>
                  <a:ext uri="{A12FA001-AC4F-418D-AE19-62706E023703}">
                    <ahyp:hlinkClr xmlns:ahyp="http://schemas.microsoft.com/office/drawing/2018/hyperlinkcolor" val="tx"/>
                  </a:ext>
                </a:extLst>
              </a:hlinkClick>
            </a:rPr>
            <a:t>TCC On- Campus Help</a:t>
          </a:r>
          <a:endParaRPr lang="en-US" sz="1400" b="1" dirty="0">
            <a:solidFill>
              <a:schemeClr val="accent4">
                <a:lumMod val="60000"/>
                <a:lumOff val="40000"/>
              </a:schemeClr>
            </a:solidFill>
            <a:latin typeface="Arial "/>
          </a:endParaRPr>
        </a:p>
        <a:p>
          <a:pPr algn="ctr"/>
          <a:endParaRPr lang="en-US" sz="400" b="1" dirty="0">
            <a:solidFill>
              <a:schemeClr val="accent4">
                <a:lumMod val="60000"/>
                <a:lumOff val="40000"/>
              </a:schemeClr>
            </a:solidFill>
            <a:latin typeface="Arial "/>
          </a:endParaRPr>
        </a:p>
        <a:p>
          <a:pPr algn="ctr"/>
          <a:r>
            <a:rPr lang="en-US" sz="1400" b="1" dirty="0">
              <a:solidFill>
                <a:schemeClr val="accent4">
                  <a:lumMod val="60000"/>
                  <a:lumOff val="40000"/>
                </a:schemeClr>
              </a:solidFill>
              <a:latin typeface="Arial "/>
              <a:hlinkClick xmlns:r="http://schemas.openxmlformats.org/officeDocument/2006/relationships" r:id="rId2">
                <a:extLst>
                  <a:ext uri="{A12FA001-AC4F-418D-AE19-62706E023703}">
                    <ahyp:hlinkClr xmlns:ahyp="http://schemas.microsoft.com/office/drawing/2018/hyperlinkcolor" val="tx"/>
                  </a:ext>
                </a:extLst>
              </a:hlinkClick>
            </a:rPr>
            <a:t>The Center for Student Advocacy &amp; Cultural support</a:t>
          </a:r>
          <a:endParaRPr lang="en-US" sz="1400" b="1" dirty="0">
            <a:solidFill>
              <a:schemeClr val="accent4">
                <a:lumMod val="60000"/>
                <a:lumOff val="40000"/>
              </a:schemeClr>
            </a:solidFill>
            <a:latin typeface="Arial "/>
          </a:endParaRPr>
        </a:p>
        <a:p>
          <a:pPr algn="l"/>
          <a:endParaRPr lang="en-US" sz="1400" dirty="0">
            <a:solidFill>
              <a:schemeClr val="accent4">
                <a:lumMod val="60000"/>
                <a:lumOff val="40000"/>
              </a:schemeClr>
            </a:solidFill>
            <a:latin typeface="Arial "/>
          </a:endParaRPr>
        </a:p>
      </dgm:t>
    </dgm:pt>
    <dgm:pt modelId="{7ED55572-049A-4F54-B55F-5F3E012E7731}" type="parTrans" cxnId="{1208043D-5208-456F-AD8F-43F4B4DB5478}">
      <dgm:prSet/>
      <dgm:spPr/>
      <dgm:t>
        <a:bodyPr/>
        <a:lstStyle/>
        <a:p>
          <a:endParaRPr lang="en-US"/>
        </a:p>
      </dgm:t>
    </dgm:pt>
    <dgm:pt modelId="{F6AE692B-113E-4498-ABB2-6971A19D0345}" type="sibTrans" cxnId="{1208043D-5208-456F-AD8F-43F4B4DB5478}">
      <dgm:prSet/>
      <dgm:spPr/>
      <dgm:t>
        <a:bodyPr/>
        <a:lstStyle/>
        <a:p>
          <a:endParaRPr lang="en-US"/>
        </a:p>
      </dgm:t>
    </dgm:pt>
    <dgm:pt modelId="{5521F7FC-149C-4587-94DF-7FA5586F492D}">
      <dgm:prSet phldrT="[Text]" custT="1"/>
      <dgm:spPr>
        <a:solidFill>
          <a:schemeClr val="accent1">
            <a:lumMod val="75000"/>
          </a:schemeClr>
        </a:solidFill>
      </dgm:spPr>
      <dgm:t>
        <a:bodyPr/>
        <a:lstStyle/>
        <a:p>
          <a:endParaRPr lang="en-US" sz="1400" b="1" dirty="0">
            <a:solidFill>
              <a:schemeClr val="accent4">
                <a:lumMod val="60000"/>
                <a:lumOff val="40000"/>
              </a:schemeClr>
            </a:solidFill>
            <a:latin typeface="Arial "/>
            <a:hlinkClick xmlns:r="http://schemas.openxmlformats.org/officeDocument/2006/relationships" r:id="rId3">
              <a:extLst>
                <a:ext uri="{A12FA001-AC4F-418D-AE19-62706E023703}">
                  <ahyp:hlinkClr xmlns:ahyp="http://schemas.microsoft.com/office/drawing/2018/hyperlinkcolor" val="tx"/>
                </a:ext>
              </a:extLst>
            </a:hlinkClick>
          </a:endParaRPr>
        </a:p>
        <a:p>
          <a:r>
            <a:rPr lang="en-US" sz="1400" b="1" dirty="0">
              <a:solidFill>
                <a:schemeClr val="accent4">
                  <a:lumMod val="60000"/>
                  <a:lumOff val="40000"/>
                </a:schemeClr>
              </a:solidFill>
              <a:latin typeface="Arial "/>
              <a:hlinkClick xmlns:r="http://schemas.openxmlformats.org/officeDocument/2006/relationships" r:id="rId3">
                <a:extLst>
                  <a:ext uri="{A12FA001-AC4F-418D-AE19-62706E023703}">
                    <ahyp:hlinkClr xmlns:ahyp="http://schemas.microsoft.com/office/drawing/2018/hyperlinkcolor" val="tx"/>
                  </a:ext>
                </a:extLst>
              </a:hlinkClick>
            </a:rPr>
            <a:t>TCC Career Center</a:t>
          </a:r>
          <a:endParaRPr lang="en-US" sz="1400" b="1" dirty="0">
            <a:solidFill>
              <a:schemeClr val="accent4">
                <a:lumMod val="60000"/>
                <a:lumOff val="40000"/>
              </a:schemeClr>
            </a:solidFill>
            <a:latin typeface="Arial "/>
          </a:endParaRPr>
        </a:p>
        <a:p>
          <a:endParaRPr lang="en-US" sz="1000" dirty="0">
            <a:solidFill>
              <a:schemeClr val="accent4">
                <a:lumMod val="60000"/>
                <a:lumOff val="40000"/>
              </a:schemeClr>
            </a:solidFill>
            <a:latin typeface="Arial "/>
          </a:endParaRPr>
        </a:p>
        <a:p>
          <a:r>
            <a:rPr lang="en-US" sz="1400" b="1" dirty="0" err="1">
              <a:solidFill>
                <a:schemeClr val="accent4">
                  <a:lumMod val="60000"/>
                  <a:lumOff val="40000"/>
                </a:schemeClr>
              </a:solidFill>
              <a:latin typeface="Arial "/>
              <a:hlinkClick xmlns:r="http://schemas.openxmlformats.org/officeDocument/2006/relationships" r:id="rId4">
                <a:extLst>
                  <a:ext uri="{A12FA001-AC4F-418D-AE19-62706E023703}">
                    <ahyp:hlinkClr xmlns:ahyp="http://schemas.microsoft.com/office/drawing/2018/hyperlinkcolor" val="tx"/>
                  </a:ext>
                </a:extLst>
              </a:hlinkClick>
            </a:rPr>
            <a:t>WorkSource</a:t>
          </a:r>
          <a:r>
            <a:rPr lang="en-US" sz="1400" b="1" dirty="0">
              <a:solidFill>
                <a:schemeClr val="accent4">
                  <a:lumMod val="60000"/>
                  <a:lumOff val="40000"/>
                </a:schemeClr>
              </a:solidFill>
              <a:latin typeface="Arial "/>
              <a:hlinkClick xmlns:r="http://schemas.openxmlformats.org/officeDocument/2006/relationships" r:id="rId4">
                <a:extLst>
                  <a:ext uri="{A12FA001-AC4F-418D-AE19-62706E023703}">
                    <ahyp:hlinkClr xmlns:ahyp="http://schemas.microsoft.com/office/drawing/2018/hyperlinkcolor" val="tx"/>
                  </a:ext>
                </a:extLst>
              </a:hlinkClick>
            </a:rPr>
            <a:t> Pierce</a:t>
          </a:r>
          <a:r>
            <a:rPr lang="en-US" sz="1400" dirty="0">
              <a:solidFill>
                <a:schemeClr val="accent4">
                  <a:lumMod val="60000"/>
                  <a:lumOff val="40000"/>
                </a:schemeClr>
              </a:solidFill>
              <a:latin typeface="Arial "/>
            </a:rPr>
            <a:t> </a:t>
          </a:r>
        </a:p>
        <a:p>
          <a:endParaRPr lang="en-US" sz="1400" dirty="0">
            <a:solidFill>
              <a:schemeClr val="accent4">
                <a:lumMod val="60000"/>
                <a:lumOff val="40000"/>
              </a:schemeClr>
            </a:solidFill>
            <a:latin typeface="Arial "/>
          </a:endParaRPr>
        </a:p>
      </dgm:t>
    </dgm:pt>
    <dgm:pt modelId="{99BE2F60-732D-4052-91CB-4AFE6E67B1B8}" type="parTrans" cxnId="{0497DA8C-20B5-4766-A103-ABBBFDF9682F}">
      <dgm:prSet/>
      <dgm:spPr/>
      <dgm:t>
        <a:bodyPr/>
        <a:lstStyle/>
        <a:p>
          <a:endParaRPr lang="en-US"/>
        </a:p>
      </dgm:t>
    </dgm:pt>
    <dgm:pt modelId="{9C1F71A4-EBC3-43FB-99F9-0440F43278DF}" type="sibTrans" cxnId="{0497DA8C-20B5-4766-A103-ABBBFDF9682F}">
      <dgm:prSet/>
      <dgm:spPr/>
      <dgm:t>
        <a:bodyPr/>
        <a:lstStyle/>
        <a:p>
          <a:endParaRPr lang="en-US"/>
        </a:p>
      </dgm:t>
    </dgm:pt>
    <dgm:pt modelId="{0258B058-9457-400B-961E-069CBF9B2DE8}">
      <dgm:prSet phldrT="[Text]" custT="1"/>
      <dgm:spPr>
        <a:solidFill>
          <a:schemeClr val="accent1">
            <a:lumMod val="75000"/>
          </a:schemeClr>
        </a:solidFill>
      </dgm:spPr>
      <dgm:t>
        <a:bodyPr/>
        <a:lstStyle/>
        <a:p>
          <a:r>
            <a:rPr lang="en-US" sz="1400" b="1" dirty="0">
              <a:solidFill>
                <a:schemeClr val="accent4">
                  <a:lumMod val="60000"/>
                  <a:lumOff val="40000"/>
                </a:schemeClr>
              </a:solidFill>
              <a:latin typeface="Arial "/>
              <a:hlinkClick xmlns:r="http://schemas.openxmlformats.org/officeDocument/2006/relationships" r:id="rId5">
                <a:extLst>
                  <a:ext uri="{A12FA001-AC4F-418D-AE19-62706E023703}">
                    <ahyp:hlinkClr xmlns:ahyp="http://schemas.microsoft.com/office/drawing/2018/hyperlinkcolor" val="tx"/>
                  </a:ext>
                </a:extLst>
              </a:hlinkClick>
            </a:rPr>
            <a:t>Workforce Resources Page</a:t>
          </a:r>
          <a:endParaRPr lang="en-US" sz="1400" b="1" dirty="0">
            <a:solidFill>
              <a:schemeClr val="accent4">
                <a:lumMod val="60000"/>
                <a:lumOff val="40000"/>
              </a:schemeClr>
            </a:solidFill>
            <a:latin typeface="Arial "/>
          </a:endParaRPr>
        </a:p>
        <a:p>
          <a:endParaRPr lang="en-US" sz="1000" b="1" dirty="0">
            <a:solidFill>
              <a:schemeClr val="accent4">
                <a:lumMod val="60000"/>
                <a:lumOff val="40000"/>
              </a:schemeClr>
            </a:solidFill>
            <a:latin typeface="Arial "/>
          </a:endParaRPr>
        </a:p>
        <a:p>
          <a:r>
            <a:rPr lang="en-US" sz="1400" b="1" dirty="0">
              <a:solidFill>
                <a:schemeClr val="accent4">
                  <a:lumMod val="60000"/>
                  <a:lumOff val="40000"/>
                </a:schemeClr>
              </a:solidFill>
              <a:latin typeface="Arial "/>
              <a:hlinkClick xmlns:r="http://schemas.openxmlformats.org/officeDocument/2006/relationships" r:id="rId6">
                <a:extLst>
                  <a:ext uri="{A12FA001-AC4F-418D-AE19-62706E023703}">
                    <ahyp:hlinkClr xmlns:ahyp="http://schemas.microsoft.com/office/drawing/2018/hyperlinkcolor" val="tx"/>
                  </a:ext>
                </a:extLst>
              </a:hlinkClick>
            </a:rPr>
            <a:t>Community Partners On-Campus</a:t>
          </a:r>
          <a:endParaRPr lang="en-US" sz="1400" b="1" dirty="0">
            <a:solidFill>
              <a:schemeClr val="accent4">
                <a:lumMod val="60000"/>
                <a:lumOff val="40000"/>
              </a:schemeClr>
            </a:solidFill>
            <a:latin typeface="Arial "/>
          </a:endParaRPr>
        </a:p>
      </dgm:t>
    </dgm:pt>
    <dgm:pt modelId="{656871AE-1A55-437A-B39A-AAC6F3A243F4}" type="parTrans" cxnId="{A34270CE-FA04-45C0-B60D-FBD413C118BA}">
      <dgm:prSet/>
      <dgm:spPr/>
      <dgm:t>
        <a:bodyPr/>
        <a:lstStyle/>
        <a:p>
          <a:endParaRPr lang="en-US"/>
        </a:p>
      </dgm:t>
    </dgm:pt>
    <dgm:pt modelId="{2F5302D3-6B7B-4EAD-BEDB-816E532DC4D0}" type="sibTrans" cxnId="{A34270CE-FA04-45C0-B60D-FBD413C118BA}">
      <dgm:prSet/>
      <dgm:spPr/>
      <dgm:t>
        <a:bodyPr/>
        <a:lstStyle/>
        <a:p>
          <a:endParaRPr lang="en-US"/>
        </a:p>
      </dgm:t>
    </dgm:pt>
    <dgm:pt modelId="{079BDFFC-825A-4DB5-8CB8-FA2EF93109EB}" type="pres">
      <dgm:prSet presAssocID="{54408B25-B006-4BC7-8478-464C5D936502}" presName="linearFlow" presStyleCnt="0">
        <dgm:presLayoutVars>
          <dgm:dir/>
          <dgm:resizeHandles val="exact"/>
        </dgm:presLayoutVars>
      </dgm:prSet>
      <dgm:spPr/>
    </dgm:pt>
    <dgm:pt modelId="{AE270438-6C95-40AA-89A4-2B7E8DF1882D}" type="pres">
      <dgm:prSet presAssocID="{6D0606E3-CDA4-4CD3-8A12-5BF7DE248C49}" presName="composite" presStyleCnt="0"/>
      <dgm:spPr/>
    </dgm:pt>
    <dgm:pt modelId="{FA2AF28B-05BB-4969-98D1-7A619B6874C1}" type="pres">
      <dgm:prSet presAssocID="{6D0606E3-CDA4-4CD3-8A12-5BF7DE248C49}" presName="imgShp" presStyleLbl="fgImgPlace1" presStyleIdx="0" presStyleCnt="3" custLinFactNeighborX="-49292" custLinFactNeighborY="507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Graduation cap"/>
        </a:ext>
      </dgm:extLst>
    </dgm:pt>
    <dgm:pt modelId="{FA69DBDD-C66D-4541-A1AC-59CF797C18BC}" type="pres">
      <dgm:prSet presAssocID="{6D0606E3-CDA4-4CD3-8A12-5BF7DE248C49}" presName="txShp" presStyleLbl="node1" presStyleIdx="0" presStyleCnt="3">
        <dgm:presLayoutVars>
          <dgm:bulletEnabled val="1"/>
        </dgm:presLayoutVars>
      </dgm:prSet>
      <dgm:spPr/>
    </dgm:pt>
    <dgm:pt modelId="{B1356E64-1A21-430C-8C98-CF68B1BD665E}" type="pres">
      <dgm:prSet presAssocID="{F6AE692B-113E-4498-ABB2-6971A19D0345}" presName="spacing" presStyleCnt="0"/>
      <dgm:spPr/>
    </dgm:pt>
    <dgm:pt modelId="{AEC8778A-5DF8-4CAC-A2A2-10EAAAF3A97D}" type="pres">
      <dgm:prSet presAssocID="{5521F7FC-149C-4587-94DF-7FA5586F492D}" presName="composite" presStyleCnt="0"/>
      <dgm:spPr/>
    </dgm:pt>
    <dgm:pt modelId="{2750C078-9A63-4122-9FC3-83C216626DF6}" type="pres">
      <dgm:prSet presAssocID="{5521F7FC-149C-4587-94DF-7FA5586F492D}" presName="imgShp" presStyleLbl="fgImgPlace1" presStyleIdx="1" presStyleCnt="3" custLinFactNeighborX="-48568" custLinFactNeighborY="-434"/>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Briefcase"/>
        </a:ext>
      </dgm:extLst>
    </dgm:pt>
    <dgm:pt modelId="{7E0EE7C2-DC3E-454D-8213-070D15A8B1F1}" type="pres">
      <dgm:prSet presAssocID="{5521F7FC-149C-4587-94DF-7FA5586F492D}" presName="txShp" presStyleLbl="node1" presStyleIdx="1" presStyleCnt="3">
        <dgm:presLayoutVars>
          <dgm:bulletEnabled val="1"/>
        </dgm:presLayoutVars>
      </dgm:prSet>
      <dgm:spPr/>
    </dgm:pt>
    <dgm:pt modelId="{CA747523-C533-415F-9641-2298ECC841C7}" type="pres">
      <dgm:prSet presAssocID="{9C1F71A4-EBC3-43FB-99F9-0440F43278DF}" presName="spacing" presStyleCnt="0"/>
      <dgm:spPr/>
    </dgm:pt>
    <dgm:pt modelId="{9C231A48-0354-4D82-B773-4010C0A2CC9D}" type="pres">
      <dgm:prSet presAssocID="{0258B058-9457-400B-961E-069CBF9B2DE8}" presName="composite" presStyleCnt="0"/>
      <dgm:spPr/>
    </dgm:pt>
    <dgm:pt modelId="{718206EF-31B3-43FF-A373-BE212C161DA2}" type="pres">
      <dgm:prSet presAssocID="{0258B058-9457-400B-961E-069CBF9B2DE8}" presName="imgShp" presStyleLbl="fgImgPlace1" presStyleIdx="2" presStyleCnt="3" custLinFactNeighborX="-49292" custLinFactNeighborY="-2175"/>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Group"/>
        </a:ext>
      </dgm:extLst>
    </dgm:pt>
    <dgm:pt modelId="{CFD8A137-7AE4-482E-9706-905EE4DA492F}" type="pres">
      <dgm:prSet presAssocID="{0258B058-9457-400B-961E-069CBF9B2DE8}" presName="txShp" presStyleLbl="node1" presStyleIdx="2" presStyleCnt="3">
        <dgm:presLayoutVars>
          <dgm:bulletEnabled val="1"/>
        </dgm:presLayoutVars>
      </dgm:prSet>
      <dgm:spPr/>
    </dgm:pt>
  </dgm:ptLst>
  <dgm:cxnLst>
    <dgm:cxn modelId="{F5CE8614-39F1-4F32-941D-04902EC21EC6}" type="presOf" srcId="{5521F7FC-149C-4587-94DF-7FA5586F492D}" destId="{7E0EE7C2-DC3E-454D-8213-070D15A8B1F1}" srcOrd="0" destOrd="0" presId="urn:microsoft.com/office/officeart/2005/8/layout/vList3"/>
    <dgm:cxn modelId="{81E7EB28-49F3-4A96-AC3D-6D5532E87BBB}" type="presOf" srcId="{6D0606E3-CDA4-4CD3-8A12-5BF7DE248C49}" destId="{FA69DBDD-C66D-4541-A1AC-59CF797C18BC}" srcOrd="0" destOrd="0" presId="urn:microsoft.com/office/officeart/2005/8/layout/vList3"/>
    <dgm:cxn modelId="{1208043D-5208-456F-AD8F-43F4B4DB5478}" srcId="{54408B25-B006-4BC7-8478-464C5D936502}" destId="{6D0606E3-CDA4-4CD3-8A12-5BF7DE248C49}" srcOrd="0" destOrd="0" parTransId="{7ED55572-049A-4F54-B55F-5F3E012E7731}" sibTransId="{F6AE692B-113E-4498-ABB2-6971A19D0345}"/>
    <dgm:cxn modelId="{0497DA8C-20B5-4766-A103-ABBBFDF9682F}" srcId="{54408B25-B006-4BC7-8478-464C5D936502}" destId="{5521F7FC-149C-4587-94DF-7FA5586F492D}" srcOrd="1" destOrd="0" parTransId="{99BE2F60-732D-4052-91CB-4AFE6E67B1B8}" sibTransId="{9C1F71A4-EBC3-43FB-99F9-0440F43278DF}"/>
    <dgm:cxn modelId="{C10E63C4-72F2-4B40-B338-3F1C90249134}" type="presOf" srcId="{0258B058-9457-400B-961E-069CBF9B2DE8}" destId="{CFD8A137-7AE4-482E-9706-905EE4DA492F}" srcOrd="0" destOrd="0" presId="urn:microsoft.com/office/officeart/2005/8/layout/vList3"/>
    <dgm:cxn modelId="{A34270CE-FA04-45C0-B60D-FBD413C118BA}" srcId="{54408B25-B006-4BC7-8478-464C5D936502}" destId="{0258B058-9457-400B-961E-069CBF9B2DE8}" srcOrd="2" destOrd="0" parTransId="{656871AE-1A55-437A-B39A-AAC6F3A243F4}" sibTransId="{2F5302D3-6B7B-4EAD-BEDB-816E532DC4D0}"/>
    <dgm:cxn modelId="{7F52B3DF-7C66-43BF-9ED9-D6716BA6014C}" type="presOf" srcId="{54408B25-B006-4BC7-8478-464C5D936502}" destId="{079BDFFC-825A-4DB5-8CB8-FA2EF93109EB}" srcOrd="0" destOrd="0" presId="urn:microsoft.com/office/officeart/2005/8/layout/vList3"/>
    <dgm:cxn modelId="{C480982B-913D-424C-A805-7AFA602358EE}" type="presParOf" srcId="{079BDFFC-825A-4DB5-8CB8-FA2EF93109EB}" destId="{AE270438-6C95-40AA-89A4-2B7E8DF1882D}" srcOrd="0" destOrd="0" presId="urn:microsoft.com/office/officeart/2005/8/layout/vList3"/>
    <dgm:cxn modelId="{395AB116-E713-4F3F-80D9-094E0FC77073}" type="presParOf" srcId="{AE270438-6C95-40AA-89A4-2B7E8DF1882D}" destId="{FA2AF28B-05BB-4969-98D1-7A619B6874C1}" srcOrd="0" destOrd="0" presId="urn:microsoft.com/office/officeart/2005/8/layout/vList3"/>
    <dgm:cxn modelId="{19BEB84F-5B57-4C29-AC37-D0E760B84396}" type="presParOf" srcId="{AE270438-6C95-40AA-89A4-2B7E8DF1882D}" destId="{FA69DBDD-C66D-4541-A1AC-59CF797C18BC}" srcOrd="1" destOrd="0" presId="urn:microsoft.com/office/officeart/2005/8/layout/vList3"/>
    <dgm:cxn modelId="{BCE96FF8-238F-435B-916D-F964083D5E39}" type="presParOf" srcId="{079BDFFC-825A-4DB5-8CB8-FA2EF93109EB}" destId="{B1356E64-1A21-430C-8C98-CF68B1BD665E}" srcOrd="1" destOrd="0" presId="urn:microsoft.com/office/officeart/2005/8/layout/vList3"/>
    <dgm:cxn modelId="{5BB6F370-2BE9-40C9-AC4E-241BA6370480}" type="presParOf" srcId="{079BDFFC-825A-4DB5-8CB8-FA2EF93109EB}" destId="{AEC8778A-5DF8-4CAC-A2A2-10EAAAF3A97D}" srcOrd="2" destOrd="0" presId="urn:microsoft.com/office/officeart/2005/8/layout/vList3"/>
    <dgm:cxn modelId="{ECCB02A3-55C1-4923-8B38-4E3B3CF43077}" type="presParOf" srcId="{AEC8778A-5DF8-4CAC-A2A2-10EAAAF3A97D}" destId="{2750C078-9A63-4122-9FC3-83C216626DF6}" srcOrd="0" destOrd="0" presId="urn:microsoft.com/office/officeart/2005/8/layout/vList3"/>
    <dgm:cxn modelId="{B48F7FC6-0F96-4E1C-90F0-36869B29D48D}" type="presParOf" srcId="{AEC8778A-5DF8-4CAC-A2A2-10EAAAF3A97D}" destId="{7E0EE7C2-DC3E-454D-8213-070D15A8B1F1}" srcOrd="1" destOrd="0" presId="urn:microsoft.com/office/officeart/2005/8/layout/vList3"/>
    <dgm:cxn modelId="{B4CFF3D5-7B43-4969-9B66-82F6670B8AA6}" type="presParOf" srcId="{079BDFFC-825A-4DB5-8CB8-FA2EF93109EB}" destId="{CA747523-C533-415F-9641-2298ECC841C7}" srcOrd="3" destOrd="0" presId="urn:microsoft.com/office/officeart/2005/8/layout/vList3"/>
    <dgm:cxn modelId="{4B8E8D56-78F6-4F3E-BE2F-9F49BCCCAC0C}" type="presParOf" srcId="{079BDFFC-825A-4DB5-8CB8-FA2EF93109EB}" destId="{9C231A48-0354-4D82-B773-4010C0A2CC9D}" srcOrd="4" destOrd="0" presId="urn:microsoft.com/office/officeart/2005/8/layout/vList3"/>
    <dgm:cxn modelId="{4A1B9E37-8819-4799-8ACF-3CE2FE248F0E}" type="presParOf" srcId="{9C231A48-0354-4D82-B773-4010C0A2CC9D}" destId="{718206EF-31B3-43FF-A373-BE212C161DA2}" srcOrd="0" destOrd="0" presId="urn:microsoft.com/office/officeart/2005/8/layout/vList3"/>
    <dgm:cxn modelId="{E2E1B7BF-49D4-4D94-B6BD-BB7B6156C465}" type="presParOf" srcId="{9C231A48-0354-4D82-B773-4010C0A2CC9D}" destId="{CFD8A137-7AE4-482E-9706-905EE4DA492F}"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82A9159-F90F-4BE1-9881-78DF86E1D806}" type="doc">
      <dgm:prSet loTypeId="urn:microsoft.com/office/officeart/2005/8/layout/chevronAccent+Icon" loCatId="process" qsTypeId="urn:microsoft.com/office/officeart/2005/8/quickstyle/3d2" qsCatId="3D" csTypeId="urn:microsoft.com/office/officeart/2005/8/colors/colorful1" csCatId="colorful" phldr="1"/>
      <dgm:spPr/>
      <dgm:t>
        <a:bodyPr/>
        <a:lstStyle/>
        <a:p>
          <a:endParaRPr lang="en-US"/>
        </a:p>
      </dgm:t>
    </dgm:pt>
    <dgm:pt modelId="{141E4D2B-E8F0-4C20-9925-386F33CE9721}">
      <dgm:prSet phldrT="[Text]" phldr="0"/>
      <dgm:spPr/>
      <dgm:t>
        <a:bodyPr/>
        <a:lstStyle/>
        <a:p>
          <a:pPr rtl="0"/>
          <a:r>
            <a:rPr lang="en-US" b="0" i="0" u="none" strike="noStrike" cap="none" baseline="0" noProof="0" dirty="0">
              <a:latin typeface="Arial "/>
              <a:cs typeface="Calibri Light"/>
            </a:rPr>
            <a:t>Complete the Workforce Student Checklist</a:t>
          </a:r>
        </a:p>
      </dgm:t>
    </dgm:pt>
    <dgm:pt modelId="{92DA0B8A-58C8-47A7-AE93-98E4A0308ECE}" type="parTrans" cxnId="{BAA86004-DE6E-4A96-8896-98E40A569814}">
      <dgm:prSet/>
      <dgm:spPr/>
      <dgm:t>
        <a:bodyPr/>
        <a:lstStyle/>
        <a:p>
          <a:endParaRPr lang="en-US"/>
        </a:p>
      </dgm:t>
    </dgm:pt>
    <dgm:pt modelId="{A09BF29E-901B-45D9-A7E1-FED4162FFD5D}" type="sibTrans" cxnId="{BAA86004-DE6E-4A96-8896-98E40A569814}">
      <dgm:prSet/>
      <dgm:spPr/>
      <dgm:t>
        <a:bodyPr/>
        <a:lstStyle/>
        <a:p>
          <a:endParaRPr lang="en-US"/>
        </a:p>
      </dgm:t>
    </dgm:pt>
    <dgm:pt modelId="{3C2BC7A8-3BAF-4DEE-BC27-3A49AD2209A7}">
      <dgm:prSet phldrT="[Text]" phldr="0"/>
      <dgm:spPr/>
      <dgm:t>
        <a:bodyPr/>
        <a:lstStyle/>
        <a:p>
          <a:pPr rtl="0"/>
          <a:r>
            <a:rPr lang="en-US" dirty="0">
              <a:latin typeface="Arial "/>
            </a:rPr>
            <a:t>Complete the Workforce Intake Application</a:t>
          </a:r>
        </a:p>
      </dgm:t>
    </dgm:pt>
    <dgm:pt modelId="{F8BE3DCF-7F25-4C2E-AF6C-D249174CB4E1}" type="parTrans" cxnId="{2C4B7E9B-04FB-4865-9597-73152C14095E}">
      <dgm:prSet/>
      <dgm:spPr/>
      <dgm:t>
        <a:bodyPr/>
        <a:lstStyle/>
        <a:p>
          <a:endParaRPr lang="en-US"/>
        </a:p>
      </dgm:t>
    </dgm:pt>
    <dgm:pt modelId="{A0FD76A9-2728-43A4-8AF5-FBB20FD221B1}" type="sibTrans" cxnId="{2C4B7E9B-04FB-4865-9597-73152C14095E}">
      <dgm:prSet/>
      <dgm:spPr/>
      <dgm:t>
        <a:bodyPr/>
        <a:lstStyle/>
        <a:p>
          <a:endParaRPr lang="en-US"/>
        </a:p>
      </dgm:t>
    </dgm:pt>
    <dgm:pt modelId="{C943EBFA-E792-42DA-AD5F-CF4A5E938C1C}">
      <dgm:prSet phldrT="[Text]" phldr="0"/>
      <dgm:spPr/>
      <dgm:t>
        <a:bodyPr/>
        <a:lstStyle/>
        <a:p>
          <a:pPr rtl="0"/>
          <a:r>
            <a:rPr lang="en-US" dirty="0">
              <a:latin typeface="Arial "/>
            </a:rPr>
            <a:t>Check in with your Workforce Navigator </a:t>
          </a:r>
        </a:p>
      </dgm:t>
    </dgm:pt>
    <dgm:pt modelId="{0026EAE5-3404-424D-8C93-636040DF9802}" type="parTrans" cxnId="{9DD2E5F3-BB64-4AC5-9265-9A7406FA28DA}">
      <dgm:prSet/>
      <dgm:spPr/>
      <dgm:t>
        <a:bodyPr/>
        <a:lstStyle/>
        <a:p>
          <a:endParaRPr lang="en-US"/>
        </a:p>
      </dgm:t>
    </dgm:pt>
    <dgm:pt modelId="{B730EB35-3A51-407E-ACCD-7E38007420AB}" type="sibTrans" cxnId="{9DD2E5F3-BB64-4AC5-9265-9A7406FA28DA}">
      <dgm:prSet/>
      <dgm:spPr/>
      <dgm:t>
        <a:bodyPr/>
        <a:lstStyle/>
        <a:p>
          <a:endParaRPr lang="en-US"/>
        </a:p>
      </dgm:t>
    </dgm:pt>
    <dgm:pt modelId="{F4B0C0E0-5252-43E1-9D30-E2A01765A217}">
      <dgm:prSet phldrT="[Text]" phldr="0"/>
      <dgm:spPr/>
      <dgm:t>
        <a:bodyPr/>
        <a:lstStyle/>
        <a:p>
          <a:pPr rtl="0"/>
          <a:r>
            <a:rPr lang="en-US" b="0" dirty="0">
              <a:latin typeface="Arial "/>
            </a:rPr>
            <a:t>To</a:t>
          </a:r>
          <a:r>
            <a:rPr lang="en-US" dirty="0">
              <a:latin typeface="Arial "/>
            </a:rPr>
            <a:t> Become a Workforce Student</a:t>
          </a:r>
        </a:p>
      </dgm:t>
    </dgm:pt>
    <dgm:pt modelId="{06E7B82E-0FAD-484E-9BB2-54A1CFEE86C5}" type="parTrans" cxnId="{044533CE-7FDA-46DB-89D8-D94E80754D5C}">
      <dgm:prSet/>
      <dgm:spPr/>
      <dgm:t>
        <a:bodyPr/>
        <a:lstStyle/>
        <a:p>
          <a:endParaRPr lang="en-US"/>
        </a:p>
      </dgm:t>
    </dgm:pt>
    <dgm:pt modelId="{CA689361-7191-44B1-81CF-85ECBE8E7BFF}" type="sibTrans" cxnId="{044533CE-7FDA-46DB-89D8-D94E80754D5C}">
      <dgm:prSet/>
      <dgm:spPr/>
      <dgm:t>
        <a:bodyPr/>
        <a:lstStyle/>
        <a:p>
          <a:endParaRPr lang="en-US"/>
        </a:p>
      </dgm:t>
    </dgm:pt>
    <dgm:pt modelId="{B51AF2AF-078A-4B23-BFC8-3BCF4FE6F936}" type="pres">
      <dgm:prSet presAssocID="{E82A9159-F90F-4BE1-9881-78DF86E1D806}" presName="Name0" presStyleCnt="0">
        <dgm:presLayoutVars>
          <dgm:dir/>
          <dgm:resizeHandles val="exact"/>
        </dgm:presLayoutVars>
      </dgm:prSet>
      <dgm:spPr/>
    </dgm:pt>
    <dgm:pt modelId="{F4C9A9D5-4F04-414E-8FBE-DE531000D372}" type="pres">
      <dgm:prSet presAssocID="{F4B0C0E0-5252-43E1-9D30-E2A01765A217}" presName="composite" presStyleCnt="0"/>
      <dgm:spPr/>
    </dgm:pt>
    <dgm:pt modelId="{729F06B4-67B1-454F-9566-7EC5E3E9BAED}" type="pres">
      <dgm:prSet presAssocID="{F4B0C0E0-5252-43E1-9D30-E2A01765A217}" presName="bgChev" presStyleLbl="node1" presStyleIdx="0" presStyleCnt="4"/>
      <dgm:spPr/>
    </dgm:pt>
    <dgm:pt modelId="{17088CED-7F2B-44E4-AB43-CA27CADFA41D}" type="pres">
      <dgm:prSet presAssocID="{F4B0C0E0-5252-43E1-9D30-E2A01765A217}" presName="txNode" presStyleLbl="fgAcc1" presStyleIdx="0" presStyleCnt="4">
        <dgm:presLayoutVars>
          <dgm:bulletEnabled val="1"/>
        </dgm:presLayoutVars>
      </dgm:prSet>
      <dgm:spPr/>
    </dgm:pt>
    <dgm:pt modelId="{A8C60393-9D13-4061-8AE6-BC79631A1DD2}" type="pres">
      <dgm:prSet presAssocID="{CA689361-7191-44B1-81CF-85ECBE8E7BFF}" presName="compositeSpace" presStyleCnt="0"/>
      <dgm:spPr/>
    </dgm:pt>
    <dgm:pt modelId="{2DE094E0-3CAF-4A3A-A139-63E0D5FBCA16}" type="pres">
      <dgm:prSet presAssocID="{3C2BC7A8-3BAF-4DEE-BC27-3A49AD2209A7}" presName="composite" presStyleCnt="0"/>
      <dgm:spPr/>
    </dgm:pt>
    <dgm:pt modelId="{3BBC71D5-6CE7-4CA8-BE72-170032534C3F}" type="pres">
      <dgm:prSet presAssocID="{3C2BC7A8-3BAF-4DEE-BC27-3A49AD2209A7}" presName="bgChev" presStyleLbl="node1" presStyleIdx="1" presStyleCnt="4"/>
      <dgm:spPr/>
    </dgm:pt>
    <dgm:pt modelId="{E607887A-0060-43D4-9B41-2B34D11776D0}" type="pres">
      <dgm:prSet presAssocID="{3C2BC7A8-3BAF-4DEE-BC27-3A49AD2209A7}" presName="txNode" presStyleLbl="fgAcc1" presStyleIdx="1" presStyleCnt="4">
        <dgm:presLayoutVars>
          <dgm:bulletEnabled val="1"/>
        </dgm:presLayoutVars>
      </dgm:prSet>
      <dgm:spPr/>
    </dgm:pt>
    <dgm:pt modelId="{6AD05D7E-F559-46FA-8F41-17DFA38DD941}" type="pres">
      <dgm:prSet presAssocID="{A0FD76A9-2728-43A4-8AF5-FBB20FD221B1}" presName="compositeSpace" presStyleCnt="0"/>
      <dgm:spPr/>
    </dgm:pt>
    <dgm:pt modelId="{E8927581-DD1E-4495-BD0C-680D3922A256}" type="pres">
      <dgm:prSet presAssocID="{141E4D2B-E8F0-4C20-9925-386F33CE9721}" presName="composite" presStyleCnt="0"/>
      <dgm:spPr/>
    </dgm:pt>
    <dgm:pt modelId="{AFAE05E6-FCE6-43A8-BDC5-90E08FA5A857}" type="pres">
      <dgm:prSet presAssocID="{141E4D2B-E8F0-4C20-9925-386F33CE9721}" presName="bgChev" presStyleLbl="node1" presStyleIdx="2" presStyleCnt="4"/>
      <dgm:spPr/>
    </dgm:pt>
    <dgm:pt modelId="{8BCD8A7D-F255-4BEA-9F0E-BF914E051B7E}" type="pres">
      <dgm:prSet presAssocID="{141E4D2B-E8F0-4C20-9925-386F33CE9721}" presName="txNode" presStyleLbl="fgAcc1" presStyleIdx="2" presStyleCnt="4">
        <dgm:presLayoutVars>
          <dgm:bulletEnabled val="1"/>
        </dgm:presLayoutVars>
      </dgm:prSet>
      <dgm:spPr/>
    </dgm:pt>
    <dgm:pt modelId="{A325206D-219F-46CE-918B-96C3D5DBD83A}" type="pres">
      <dgm:prSet presAssocID="{A09BF29E-901B-45D9-A7E1-FED4162FFD5D}" presName="compositeSpace" presStyleCnt="0"/>
      <dgm:spPr/>
    </dgm:pt>
    <dgm:pt modelId="{3569C0E0-8261-420B-BDC2-88B5D7849D56}" type="pres">
      <dgm:prSet presAssocID="{C943EBFA-E792-42DA-AD5F-CF4A5E938C1C}" presName="composite" presStyleCnt="0"/>
      <dgm:spPr/>
    </dgm:pt>
    <dgm:pt modelId="{1B60F7A5-721C-4C0D-8469-D0C658EDBCDA}" type="pres">
      <dgm:prSet presAssocID="{C943EBFA-E792-42DA-AD5F-CF4A5E938C1C}" presName="bgChev" presStyleLbl="node1" presStyleIdx="3" presStyleCnt="4"/>
      <dgm:spPr/>
    </dgm:pt>
    <dgm:pt modelId="{6C1F08BD-FA0B-4CE1-877E-D9D168A42B64}" type="pres">
      <dgm:prSet presAssocID="{C943EBFA-E792-42DA-AD5F-CF4A5E938C1C}" presName="txNode" presStyleLbl="fgAcc1" presStyleIdx="3" presStyleCnt="4">
        <dgm:presLayoutVars>
          <dgm:bulletEnabled val="1"/>
        </dgm:presLayoutVars>
      </dgm:prSet>
      <dgm:spPr/>
    </dgm:pt>
  </dgm:ptLst>
  <dgm:cxnLst>
    <dgm:cxn modelId="{BAA86004-DE6E-4A96-8896-98E40A569814}" srcId="{E82A9159-F90F-4BE1-9881-78DF86E1D806}" destId="{141E4D2B-E8F0-4C20-9925-386F33CE9721}" srcOrd="2" destOrd="0" parTransId="{92DA0B8A-58C8-47A7-AE93-98E4A0308ECE}" sibTransId="{A09BF29E-901B-45D9-A7E1-FED4162FFD5D}"/>
    <dgm:cxn modelId="{D8257507-9F06-481A-AAE3-881DE27C19D3}" type="presOf" srcId="{F4B0C0E0-5252-43E1-9D30-E2A01765A217}" destId="{17088CED-7F2B-44E4-AB43-CA27CADFA41D}" srcOrd="0" destOrd="0" presId="urn:microsoft.com/office/officeart/2005/8/layout/chevronAccent+Icon"/>
    <dgm:cxn modelId="{9061CC11-3762-4B65-ADE5-275C9968B484}" type="presOf" srcId="{E82A9159-F90F-4BE1-9881-78DF86E1D806}" destId="{B51AF2AF-078A-4B23-BFC8-3BCF4FE6F936}" srcOrd="0" destOrd="0" presId="urn:microsoft.com/office/officeart/2005/8/layout/chevronAccent+Icon"/>
    <dgm:cxn modelId="{4862C95F-25F5-4575-B189-B248088F5E69}" type="presOf" srcId="{C943EBFA-E792-42DA-AD5F-CF4A5E938C1C}" destId="{6C1F08BD-FA0B-4CE1-877E-D9D168A42B64}" srcOrd="0" destOrd="0" presId="urn:microsoft.com/office/officeart/2005/8/layout/chevronAccent+Icon"/>
    <dgm:cxn modelId="{360A6E4E-58CF-4692-9F2E-2459B82D9DF4}" type="presOf" srcId="{3C2BC7A8-3BAF-4DEE-BC27-3A49AD2209A7}" destId="{E607887A-0060-43D4-9B41-2B34D11776D0}" srcOrd="0" destOrd="0" presId="urn:microsoft.com/office/officeart/2005/8/layout/chevronAccent+Icon"/>
    <dgm:cxn modelId="{2C4B7E9B-04FB-4865-9597-73152C14095E}" srcId="{E82A9159-F90F-4BE1-9881-78DF86E1D806}" destId="{3C2BC7A8-3BAF-4DEE-BC27-3A49AD2209A7}" srcOrd="1" destOrd="0" parTransId="{F8BE3DCF-7F25-4C2E-AF6C-D249174CB4E1}" sibTransId="{A0FD76A9-2728-43A4-8AF5-FBB20FD221B1}"/>
    <dgm:cxn modelId="{044533CE-7FDA-46DB-89D8-D94E80754D5C}" srcId="{E82A9159-F90F-4BE1-9881-78DF86E1D806}" destId="{F4B0C0E0-5252-43E1-9D30-E2A01765A217}" srcOrd="0" destOrd="0" parTransId="{06E7B82E-0FAD-484E-9BB2-54A1CFEE86C5}" sibTransId="{CA689361-7191-44B1-81CF-85ECBE8E7BFF}"/>
    <dgm:cxn modelId="{D9B708D8-7B85-45BC-8428-574280CDC6CC}" type="presOf" srcId="{141E4D2B-E8F0-4C20-9925-386F33CE9721}" destId="{8BCD8A7D-F255-4BEA-9F0E-BF914E051B7E}" srcOrd="0" destOrd="0" presId="urn:microsoft.com/office/officeart/2005/8/layout/chevronAccent+Icon"/>
    <dgm:cxn modelId="{9DD2E5F3-BB64-4AC5-9265-9A7406FA28DA}" srcId="{E82A9159-F90F-4BE1-9881-78DF86E1D806}" destId="{C943EBFA-E792-42DA-AD5F-CF4A5E938C1C}" srcOrd="3" destOrd="0" parTransId="{0026EAE5-3404-424D-8C93-636040DF9802}" sibTransId="{B730EB35-3A51-407E-ACCD-7E38007420AB}"/>
    <dgm:cxn modelId="{CEE92730-90F0-487F-BCBB-8A111932AA96}" type="presParOf" srcId="{B51AF2AF-078A-4B23-BFC8-3BCF4FE6F936}" destId="{F4C9A9D5-4F04-414E-8FBE-DE531000D372}" srcOrd="0" destOrd="0" presId="urn:microsoft.com/office/officeart/2005/8/layout/chevronAccent+Icon"/>
    <dgm:cxn modelId="{A38F85C8-7F69-4B76-9533-32C428E2E3E0}" type="presParOf" srcId="{F4C9A9D5-4F04-414E-8FBE-DE531000D372}" destId="{729F06B4-67B1-454F-9566-7EC5E3E9BAED}" srcOrd="0" destOrd="0" presId="urn:microsoft.com/office/officeart/2005/8/layout/chevronAccent+Icon"/>
    <dgm:cxn modelId="{C627DFFA-2355-48E9-8587-F57FA0F4130D}" type="presParOf" srcId="{F4C9A9D5-4F04-414E-8FBE-DE531000D372}" destId="{17088CED-7F2B-44E4-AB43-CA27CADFA41D}" srcOrd="1" destOrd="0" presId="urn:microsoft.com/office/officeart/2005/8/layout/chevronAccent+Icon"/>
    <dgm:cxn modelId="{03BFBD7F-1C87-45D8-86CA-27466284E0C0}" type="presParOf" srcId="{B51AF2AF-078A-4B23-BFC8-3BCF4FE6F936}" destId="{A8C60393-9D13-4061-8AE6-BC79631A1DD2}" srcOrd="1" destOrd="0" presId="urn:microsoft.com/office/officeart/2005/8/layout/chevronAccent+Icon"/>
    <dgm:cxn modelId="{A0F9599F-C055-4C33-9C0D-2278E7E6F9CF}" type="presParOf" srcId="{B51AF2AF-078A-4B23-BFC8-3BCF4FE6F936}" destId="{2DE094E0-3CAF-4A3A-A139-63E0D5FBCA16}" srcOrd="2" destOrd="0" presId="urn:microsoft.com/office/officeart/2005/8/layout/chevronAccent+Icon"/>
    <dgm:cxn modelId="{6AC6B24A-027F-4D40-A1F5-643F188F3031}" type="presParOf" srcId="{2DE094E0-3CAF-4A3A-A139-63E0D5FBCA16}" destId="{3BBC71D5-6CE7-4CA8-BE72-170032534C3F}" srcOrd="0" destOrd="0" presId="urn:microsoft.com/office/officeart/2005/8/layout/chevronAccent+Icon"/>
    <dgm:cxn modelId="{EAD6C022-DBF4-4890-B63F-FBE565508530}" type="presParOf" srcId="{2DE094E0-3CAF-4A3A-A139-63E0D5FBCA16}" destId="{E607887A-0060-43D4-9B41-2B34D11776D0}" srcOrd="1" destOrd="0" presId="urn:microsoft.com/office/officeart/2005/8/layout/chevronAccent+Icon"/>
    <dgm:cxn modelId="{57F09147-003A-4A34-994C-54DA63627A6A}" type="presParOf" srcId="{B51AF2AF-078A-4B23-BFC8-3BCF4FE6F936}" destId="{6AD05D7E-F559-46FA-8F41-17DFA38DD941}" srcOrd="3" destOrd="0" presId="urn:microsoft.com/office/officeart/2005/8/layout/chevronAccent+Icon"/>
    <dgm:cxn modelId="{05A9331A-0C6A-43B7-BB32-546CE07AECA4}" type="presParOf" srcId="{B51AF2AF-078A-4B23-BFC8-3BCF4FE6F936}" destId="{E8927581-DD1E-4495-BD0C-680D3922A256}" srcOrd="4" destOrd="0" presId="urn:microsoft.com/office/officeart/2005/8/layout/chevronAccent+Icon"/>
    <dgm:cxn modelId="{862E74B6-E66A-464A-A5D7-27A9320A8894}" type="presParOf" srcId="{E8927581-DD1E-4495-BD0C-680D3922A256}" destId="{AFAE05E6-FCE6-43A8-BDC5-90E08FA5A857}" srcOrd="0" destOrd="0" presId="urn:microsoft.com/office/officeart/2005/8/layout/chevronAccent+Icon"/>
    <dgm:cxn modelId="{9AFBE9E8-9CCA-40E9-9F64-CB9815C75C70}" type="presParOf" srcId="{E8927581-DD1E-4495-BD0C-680D3922A256}" destId="{8BCD8A7D-F255-4BEA-9F0E-BF914E051B7E}" srcOrd="1" destOrd="0" presId="urn:microsoft.com/office/officeart/2005/8/layout/chevronAccent+Icon"/>
    <dgm:cxn modelId="{E9C1D84B-FBE5-4826-A04D-A9C54A55BD73}" type="presParOf" srcId="{B51AF2AF-078A-4B23-BFC8-3BCF4FE6F936}" destId="{A325206D-219F-46CE-918B-96C3D5DBD83A}" srcOrd="5" destOrd="0" presId="urn:microsoft.com/office/officeart/2005/8/layout/chevronAccent+Icon"/>
    <dgm:cxn modelId="{A344EB85-AB3C-4C7A-8254-42A191509D22}" type="presParOf" srcId="{B51AF2AF-078A-4B23-BFC8-3BCF4FE6F936}" destId="{3569C0E0-8261-420B-BDC2-88B5D7849D56}" srcOrd="6" destOrd="0" presId="urn:microsoft.com/office/officeart/2005/8/layout/chevronAccent+Icon"/>
    <dgm:cxn modelId="{ED8A0F08-958D-456A-8BE3-84A268213C67}" type="presParOf" srcId="{3569C0E0-8261-420B-BDC2-88B5D7849D56}" destId="{1B60F7A5-721C-4C0D-8469-D0C658EDBCDA}" srcOrd="0" destOrd="0" presId="urn:microsoft.com/office/officeart/2005/8/layout/chevronAccent+Icon"/>
    <dgm:cxn modelId="{99C842C0-AB7D-4793-94AD-893695DE526E}" type="presParOf" srcId="{3569C0E0-8261-420B-BDC2-88B5D7849D56}" destId="{6C1F08BD-FA0B-4CE1-877E-D9D168A42B64}" srcOrd="1" destOrd="0" presId="urn:microsoft.com/office/officeart/2005/8/layout/chevronAccent+Icon"/>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AB0BCF7C-357B-42AB-A349-113EE744D1DC}"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1B79A202-FD4C-486F-BE67-389B8D210A7C}">
      <dgm:prSet phldrT="[Text]"/>
      <dgm:spPr/>
      <dgm:t>
        <a:bodyPr/>
        <a:lstStyle/>
        <a:p>
          <a:r>
            <a:rPr lang="en-US" dirty="0">
              <a:latin typeface="Arial "/>
            </a:rPr>
            <a:t>WorkFirst</a:t>
          </a:r>
        </a:p>
      </dgm:t>
    </dgm:pt>
    <dgm:pt modelId="{4630339B-4FCA-49CA-B52B-01DF08C5058D}" type="parTrans" cxnId="{DE5241EB-93D3-45FE-A5AD-1F7675421A54}">
      <dgm:prSet/>
      <dgm:spPr/>
      <dgm:t>
        <a:bodyPr/>
        <a:lstStyle/>
        <a:p>
          <a:endParaRPr lang="en-US"/>
        </a:p>
      </dgm:t>
    </dgm:pt>
    <dgm:pt modelId="{F6040C92-F0CF-4AE0-A24D-C6BE5978307E}" type="sibTrans" cxnId="{DE5241EB-93D3-45FE-A5AD-1F7675421A54}">
      <dgm:prSet/>
      <dgm:spPr/>
      <dgm:t>
        <a:bodyPr/>
        <a:lstStyle/>
        <a:p>
          <a:endParaRPr lang="en-US"/>
        </a:p>
      </dgm:t>
    </dgm:pt>
    <dgm:pt modelId="{85036B63-BF73-437F-9ED1-027EF12DAB70}">
      <dgm:prSet phldrT="[Text]"/>
      <dgm:spPr/>
      <dgm:t>
        <a:bodyPr/>
        <a:lstStyle/>
        <a:p>
          <a:r>
            <a:rPr lang="en-US" dirty="0">
              <a:latin typeface="Arial "/>
            </a:rPr>
            <a:t>Early </a:t>
          </a:r>
          <a:r>
            <a:rPr lang="en-US" b="0" dirty="0">
              <a:latin typeface="Arial "/>
            </a:rPr>
            <a:t>Achievers</a:t>
          </a:r>
          <a:endParaRPr lang="en-US" dirty="0">
            <a:latin typeface="Arial "/>
          </a:endParaRPr>
        </a:p>
      </dgm:t>
    </dgm:pt>
    <dgm:pt modelId="{D1735CED-3A65-4A76-966A-4B5FA14D6FE1}" type="sibTrans" cxnId="{D5175EB1-260E-4FC3-B45C-C78607F4432F}">
      <dgm:prSet/>
      <dgm:spPr/>
      <dgm:t>
        <a:bodyPr/>
        <a:lstStyle/>
        <a:p>
          <a:endParaRPr lang="en-US"/>
        </a:p>
      </dgm:t>
    </dgm:pt>
    <dgm:pt modelId="{B55EAFCE-451D-4150-9406-CB7FB531B258}" type="parTrans" cxnId="{D5175EB1-260E-4FC3-B45C-C78607F4432F}">
      <dgm:prSet/>
      <dgm:spPr/>
      <dgm:t>
        <a:bodyPr/>
        <a:lstStyle/>
        <a:p>
          <a:endParaRPr lang="en-US"/>
        </a:p>
      </dgm:t>
    </dgm:pt>
    <dgm:pt modelId="{4E6DFA71-43B2-4996-8CD0-BFFB922F7D8C}">
      <dgm:prSet phldrT="[Text]"/>
      <dgm:spPr/>
      <dgm:t>
        <a:bodyPr/>
        <a:lstStyle/>
        <a:p>
          <a:r>
            <a:rPr lang="en-US" dirty="0">
              <a:latin typeface="Arial "/>
            </a:rPr>
            <a:t>Worker Retraining</a:t>
          </a:r>
        </a:p>
      </dgm:t>
    </dgm:pt>
    <dgm:pt modelId="{3B0702E0-C508-48D6-B618-FB5FEE3F5674}" type="sibTrans" cxnId="{8DB02D92-74EF-4405-9F5E-7417795E4353}">
      <dgm:prSet/>
      <dgm:spPr/>
      <dgm:t>
        <a:bodyPr/>
        <a:lstStyle/>
        <a:p>
          <a:endParaRPr lang="en-US"/>
        </a:p>
      </dgm:t>
    </dgm:pt>
    <dgm:pt modelId="{A8A29D79-8C33-4460-BC99-661CA971B7BC}" type="parTrans" cxnId="{8DB02D92-74EF-4405-9F5E-7417795E4353}">
      <dgm:prSet/>
      <dgm:spPr/>
      <dgm:t>
        <a:bodyPr/>
        <a:lstStyle/>
        <a:p>
          <a:endParaRPr lang="en-US"/>
        </a:p>
      </dgm:t>
    </dgm:pt>
    <dgm:pt modelId="{F98040EA-9FC5-4553-A122-D5C98E3D4F31}">
      <dgm:prSet phldrT="[Text]"/>
      <dgm:spPr/>
      <dgm:t>
        <a:bodyPr/>
        <a:lstStyle/>
        <a:p>
          <a:r>
            <a:rPr lang="en-US" dirty="0">
              <a:latin typeface="Arial "/>
            </a:rPr>
            <a:t>Opportunity Grant</a:t>
          </a:r>
        </a:p>
      </dgm:t>
    </dgm:pt>
    <dgm:pt modelId="{A3648964-C870-4D9E-8162-76426F90B63C}" type="parTrans" cxnId="{AAC014D1-3E98-4C1D-86B5-B0DE0B094D26}">
      <dgm:prSet/>
      <dgm:spPr/>
      <dgm:t>
        <a:bodyPr/>
        <a:lstStyle/>
        <a:p>
          <a:endParaRPr lang="en-US"/>
        </a:p>
      </dgm:t>
    </dgm:pt>
    <dgm:pt modelId="{9FF8BDAE-05B7-4770-94D8-0C84FFF97D91}" type="sibTrans" cxnId="{AAC014D1-3E98-4C1D-86B5-B0DE0B094D26}">
      <dgm:prSet/>
      <dgm:spPr/>
      <dgm:t>
        <a:bodyPr/>
        <a:lstStyle/>
        <a:p>
          <a:endParaRPr lang="en-US"/>
        </a:p>
      </dgm:t>
    </dgm:pt>
    <dgm:pt modelId="{3590B446-45CA-461C-9255-56C78DF0A120}">
      <dgm:prSet phldrT="[Text]"/>
      <dgm:spPr/>
      <dgm:t>
        <a:bodyPr/>
        <a:lstStyle/>
        <a:p>
          <a:r>
            <a:rPr lang="en-US" dirty="0">
              <a:latin typeface="Arial "/>
            </a:rPr>
            <a:t>Basic Food Employment &amp; Training (BFET)- </a:t>
          </a:r>
          <a:r>
            <a:rPr lang="en-US" dirty="0">
              <a:highlight>
                <a:srgbClr val="FFFF00"/>
              </a:highlight>
              <a:latin typeface="Arial "/>
            </a:rPr>
            <a:t>On Pause </a:t>
          </a:r>
        </a:p>
      </dgm:t>
    </dgm:pt>
    <dgm:pt modelId="{6B882130-AD5C-44D6-878A-186516A715F4}" type="parTrans" cxnId="{D357DAEC-926D-406B-BD47-6B4FB02736D1}">
      <dgm:prSet/>
      <dgm:spPr/>
      <dgm:t>
        <a:bodyPr/>
        <a:lstStyle/>
        <a:p>
          <a:endParaRPr lang="en-US"/>
        </a:p>
      </dgm:t>
    </dgm:pt>
    <dgm:pt modelId="{099573E4-E2F6-442A-A47F-D78D7B0D5276}" type="sibTrans" cxnId="{D357DAEC-926D-406B-BD47-6B4FB02736D1}">
      <dgm:prSet/>
      <dgm:spPr/>
      <dgm:t>
        <a:bodyPr/>
        <a:lstStyle/>
        <a:p>
          <a:endParaRPr lang="en-US"/>
        </a:p>
      </dgm:t>
    </dgm:pt>
    <dgm:pt modelId="{F168994D-AAD0-48B9-97B2-6DBEDBD114F1}" type="pres">
      <dgm:prSet presAssocID="{AB0BCF7C-357B-42AB-A349-113EE744D1DC}" presName="vert0" presStyleCnt="0">
        <dgm:presLayoutVars>
          <dgm:dir/>
          <dgm:animOne val="branch"/>
          <dgm:animLvl val="lvl"/>
        </dgm:presLayoutVars>
      </dgm:prSet>
      <dgm:spPr/>
    </dgm:pt>
    <dgm:pt modelId="{AC646FD8-D4C1-4FC3-B30E-CC2EEE07406B}" type="pres">
      <dgm:prSet presAssocID="{1B79A202-FD4C-486F-BE67-389B8D210A7C}" presName="thickLine" presStyleLbl="alignNode1" presStyleIdx="0" presStyleCnt="5"/>
      <dgm:spPr/>
    </dgm:pt>
    <dgm:pt modelId="{B56CC23C-A7F6-49EA-BAD2-77995D55E24A}" type="pres">
      <dgm:prSet presAssocID="{1B79A202-FD4C-486F-BE67-389B8D210A7C}" presName="horz1" presStyleCnt="0"/>
      <dgm:spPr/>
    </dgm:pt>
    <dgm:pt modelId="{8EDD659D-5C43-4C30-A7EA-0EA989A25820}" type="pres">
      <dgm:prSet presAssocID="{1B79A202-FD4C-486F-BE67-389B8D210A7C}" presName="tx1" presStyleLbl="revTx" presStyleIdx="0" presStyleCnt="5"/>
      <dgm:spPr/>
    </dgm:pt>
    <dgm:pt modelId="{13355212-EB10-45DA-8488-DBD397CB8F5A}" type="pres">
      <dgm:prSet presAssocID="{1B79A202-FD4C-486F-BE67-389B8D210A7C}" presName="vert1" presStyleCnt="0"/>
      <dgm:spPr/>
    </dgm:pt>
    <dgm:pt modelId="{579B9F2D-18A3-438B-953B-1414EEFE7A3E}" type="pres">
      <dgm:prSet presAssocID="{85036B63-BF73-437F-9ED1-027EF12DAB70}" presName="thickLine" presStyleLbl="alignNode1" presStyleIdx="1" presStyleCnt="5"/>
      <dgm:spPr/>
    </dgm:pt>
    <dgm:pt modelId="{5C90FF45-A2AD-4A49-977C-01AEFBA40DA4}" type="pres">
      <dgm:prSet presAssocID="{85036B63-BF73-437F-9ED1-027EF12DAB70}" presName="horz1" presStyleCnt="0"/>
      <dgm:spPr/>
    </dgm:pt>
    <dgm:pt modelId="{37B0798F-BF1C-4280-A466-EC910EBF8ADE}" type="pres">
      <dgm:prSet presAssocID="{85036B63-BF73-437F-9ED1-027EF12DAB70}" presName="tx1" presStyleLbl="revTx" presStyleIdx="1" presStyleCnt="5"/>
      <dgm:spPr/>
    </dgm:pt>
    <dgm:pt modelId="{02F7DE26-140C-4AF5-92D3-D2BADDD4CD0C}" type="pres">
      <dgm:prSet presAssocID="{85036B63-BF73-437F-9ED1-027EF12DAB70}" presName="vert1" presStyleCnt="0"/>
      <dgm:spPr/>
    </dgm:pt>
    <dgm:pt modelId="{E7D5B7AE-0162-4DC3-8620-2CC08AF92738}" type="pres">
      <dgm:prSet presAssocID="{4E6DFA71-43B2-4996-8CD0-BFFB922F7D8C}" presName="thickLine" presStyleLbl="alignNode1" presStyleIdx="2" presStyleCnt="5"/>
      <dgm:spPr/>
    </dgm:pt>
    <dgm:pt modelId="{E6FB3817-B7FE-4842-8D7D-6E9F612A520A}" type="pres">
      <dgm:prSet presAssocID="{4E6DFA71-43B2-4996-8CD0-BFFB922F7D8C}" presName="horz1" presStyleCnt="0"/>
      <dgm:spPr/>
    </dgm:pt>
    <dgm:pt modelId="{FC321C3E-03CD-4262-8034-575D449CB05E}" type="pres">
      <dgm:prSet presAssocID="{4E6DFA71-43B2-4996-8CD0-BFFB922F7D8C}" presName="tx1" presStyleLbl="revTx" presStyleIdx="2" presStyleCnt="5"/>
      <dgm:spPr/>
    </dgm:pt>
    <dgm:pt modelId="{A37DB872-3BD3-47E2-B870-D0C8C5D96F53}" type="pres">
      <dgm:prSet presAssocID="{4E6DFA71-43B2-4996-8CD0-BFFB922F7D8C}" presName="vert1" presStyleCnt="0"/>
      <dgm:spPr/>
    </dgm:pt>
    <dgm:pt modelId="{1F9A5960-035E-4F8A-A97A-437C134C3FA8}" type="pres">
      <dgm:prSet presAssocID="{F98040EA-9FC5-4553-A122-D5C98E3D4F31}" presName="thickLine" presStyleLbl="alignNode1" presStyleIdx="3" presStyleCnt="5"/>
      <dgm:spPr/>
    </dgm:pt>
    <dgm:pt modelId="{6E38473E-A322-45C8-8717-5DE18721D92C}" type="pres">
      <dgm:prSet presAssocID="{F98040EA-9FC5-4553-A122-D5C98E3D4F31}" presName="horz1" presStyleCnt="0"/>
      <dgm:spPr/>
    </dgm:pt>
    <dgm:pt modelId="{E806A79A-1905-4360-9394-D29713EB5BBD}" type="pres">
      <dgm:prSet presAssocID="{F98040EA-9FC5-4553-A122-D5C98E3D4F31}" presName="tx1" presStyleLbl="revTx" presStyleIdx="3" presStyleCnt="5"/>
      <dgm:spPr/>
    </dgm:pt>
    <dgm:pt modelId="{0DF8ED55-BCB8-4E72-AA27-D4B59F5D99C4}" type="pres">
      <dgm:prSet presAssocID="{F98040EA-9FC5-4553-A122-D5C98E3D4F31}" presName="vert1" presStyleCnt="0"/>
      <dgm:spPr/>
    </dgm:pt>
    <dgm:pt modelId="{E2FB4DDF-8C70-46B9-8785-322F53C76CC5}" type="pres">
      <dgm:prSet presAssocID="{3590B446-45CA-461C-9255-56C78DF0A120}" presName="thickLine" presStyleLbl="alignNode1" presStyleIdx="4" presStyleCnt="5"/>
      <dgm:spPr/>
    </dgm:pt>
    <dgm:pt modelId="{809716BD-5A74-413C-A434-0667DAB82D95}" type="pres">
      <dgm:prSet presAssocID="{3590B446-45CA-461C-9255-56C78DF0A120}" presName="horz1" presStyleCnt="0"/>
      <dgm:spPr/>
    </dgm:pt>
    <dgm:pt modelId="{FDEED340-5808-4269-B2AC-6D7903D414D8}" type="pres">
      <dgm:prSet presAssocID="{3590B446-45CA-461C-9255-56C78DF0A120}" presName="tx1" presStyleLbl="revTx" presStyleIdx="4" presStyleCnt="5"/>
      <dgm:spPr/>
    </dgm:pt>
    <dgm:pt modelId="{181707DC-52C8-4C32-BD41-5FF32727DDD7}" type="pres">
      <dgm:prSet presAssocID="{3590B446-45CA-461C-9255-56C78DF0A120}" presName="vert1" presStyleCnt="0"/>
      <dgm:spPr/>
    </dgm:pt>
  </dgm:ptLst>
  <dgm:cxnLst>
    <dgm:cxn modelId="{2BCDCA2A-68CC-4FBA-8012-C849DA8E0C5A}" type="presOf" srcId="{F98040EA-9FC5-4553-A122-D5C98E3D4F31}" destId="{E806A79A-1905-4360-9394-D29713EB5BBD}" srcOrd="0" destOrd="0" presId="urn:microsoft.com/office/officeart/2008/layout/LinedList"/>
    <dgm:cxn modelId="{049CCB42-734C-4739-A47F-F5B1C0F1F768}" type="presOf" srcId="{AB0BCF7C-357B-42AB-A349-113EE744D1DC}" destId="{F168994D-AAD0-48B9-97B2-6DBEDBD114F1}" srcOrd="0" destOrd="0" presId="urn:microsoft.com/office/officeart/2008/layout/LinedList"/>
    <dgm:cxn modelId="{BAC6FB59-F75D-4859-AC23-E8220819366A}" type="presOf" srcId="{3590B446-45CA-461C-9255-56C78DF0A120}" destId="{FDEED340-5808-4269-B2AC-6D7903D414D8}" srcOrd="0" destOrd="0" presId="urn:microsoft.com/office/officeart/2008/layout/LinedList"/>
    <dgm:cxn modelId="{1E573184-B667-4A22-B1D2-77FDD4DB88A7}" type="presOf" srcId="{85036B63-BF73-437F-9ED1-027EF12DAB70}" destId="{37B0798F-BF1C-4280-A466-EC910EBF8ADE}" srcOrd="0" destOrd="0" presId="urn:microsoft.com/office/officeart/2008/layout/LinedList"/>
    <dgm:cxn modelId="{8DB02D92-74EF-4405-9F5E-7417795E4353}" srcId="{AB0BCF7C-357B-42AB-A349-113EE744D1DC}" destId="{4E6DFA71-43B2-4996-8CD0-BFFB922F7D8C}" srcOrd="2" destOrd="0" parTransId="{A8A29D79-8C33-4460-BC99-661CA971B7BC}" sibTransId="{3B0702E0-C508-48D6-B618-FB5FEE3F5674}"/>
    <dgm:cxn modelId="{13C0FD93-0D06-4A2D-8E25-85607DA5B16A}" type="presOf" srcId="{1B79A202-FD4C-486F-BE67-389B8D210A7C}" destId="{8EDD659D-5C43-4C30-A7EA-0EA989A25820}" srcOrd="0" destOrd="0" presId="urn:microsoft.com/office/officeart/2008/layout/LinedList"/>
    <dgm:cxn modelId="{D5175EB1-260E-4FC3-B45C-C78607F4432F}" srcId="{AB0BCF7C-357B-42AB-A349-113EE744D1DC}" destId="{85036B63-BF73-437F-9ED1-027EF12DAB70}" srcOrd="1" destOrd="0" parTransId="{B55EAFCE-451D-4150-9406-CB7FB531B258}" sibTransId="{D1735CED-3A65-4A76-966A-4B5FA14D6FE1}"/>
    <dgm:cxn modelId="{AAC014D1-3E98-4C1D-86B5-B0DE0B094D26}" srcId="{AB0BCF7C-357B-42AB-A349-113EE744D1DC}" destId="{F98040EA-9FC5-4553-A122-D5C98E3D4F31}" srcOrd="3" destOrd="0" parTransId="{A3648964-C870-4D9E-8162-76426F90B63C}" sibTransId="{9FF8BDAE-05B7-4770-94D8-0C84FFF97D91}"/>
    <dgm:cxn modelId="{B2A127D2-D86D-4428-B688-762D91756ABD}" type="presOf" srcId="{4E6DFA71-43B2-4996-8CD0-BFFB922F7D8C}" destId="{FC321C3E-03CD-4262-8034-575D449CB05E}" srcOrd="0" destOrd="0" presId="urn:microsoft.com/office/officeart/2008/layout/LinedList"/>
    <dgm:cxn modelId="{DE5241EB-93D3-45FE-A5AD-1F7675421A54}" srcId="{AB0BCF7C-357B-42AB-A349-113EE744D1DC}" destId="{1B79A202-FD4C-486F-BE67-389B8D210A7C}" srcOrd="0" destOrd="0" parTransId="{4630339B-4FCA-49CA-B52B-01DF08C5058D}" sibTransId="{F6040C92-F0CF-4AE0-A24D-C6BE5978307E}"/>
    <dgm:cxn modelId="{D357DAEC-926D-406B-BD47-6B4FB02736D1}" srcId="{AB0BCF7C-357B-42AB-A349-113EE744D1DC}" destId="{3590B446-45CA-461C-9255-56C78DF0A120}" srcOrd="4" destOrd="0" parTransId="{6B882130-AD5C-44D6-878A-186516A715F4}" sibTransId="{099573E4-E2F6-442A-A47F-D78D7B0D5276}"/>
    <dgm:cxn modelId="{EBC1FF92-933C-4E35-93C9-50E308E80EB4}" type="presParOf" srcId="{F168994D-AAD0-48B9-97B2-6DBEDBD114F1}" destId="{AC646FD8-D4C1-4FC3-B30E-CC2EEE07406B}" srcOrd="0" destOrd="0" presId="urn:microsoft.com/office/officeart/2008/layout/LinedList"/>
    <dgm:cxn modelId="{3E1A49C3-65D7-4C57-9EEB-E70D400783A4}" type="presParOf" srcId="{F168994D-AAD0-48B9-97B2-6DBEDBD114F1}" destId="{B56CC23C-A7F6-49EA-BAD2-77995D55E24A}" srcOrd="1" destOrd="0" presId="urn:microsoft.com/office/officeart/2008/layout/LinedList"/>
    <dgm:cxn modelId="{D03411C2-D652-4F89-A405-42C95C8272BA}" type="presParOf" srcId="{B56CC23C-A7F6-49EA-BAD2-77995D55E24A}" destId="{8EDD659D-5C43-4C30-A7EA-0EA989A25820}" srcOrd="0" destOrd="0" presId="urn:microsoft.com/office/officeart/2008/layout/LinedList"/>
    <dgm:cxn modelId="{AA2E2F21-6872-4330-BAFB-FAA931079BC7}" type="presParOf" srcId="{B56CC23C-A7F6-49EA-BAD2-77995D55E24A}" destId="{13355212-EB10-45DA-8488-DBD397CB8F5A}" srcOrd="1" destOrd="0" presId="urn:microsoft.com/office/officeart/2008/layout/LinedList"/>
    <dgm:cxn modelId="{AA5FE81B-6995-462E-A847-6B8857B86EF8}" type="presParOf" srcId="{F168994D-AAD0-48B9-97B2-6DBEDBD114F1}" destId="{579B9F2D-18A3-438B-953B-1414EEFE7A3E}" srcOrd="2" destOrd="0" presId="urn:microsoft.com/office/officeart/2008/layout/LinedList"/>
    <dgm:cxn modelId="{814F4568-AC13-4DBF-ABC3-662B1B5FF287}" type="presParOf" srcId="{F168994D-AAD0-48B9-97B2-6DBEDBD114F1}" destId="{5C90FF45-A2AD-4A49-977C-01AEFBA40DA4}" srcOrd="3" destOrd="0" presId="urn:microsoft.com/office/officeart/2008/layout/LinedList"/>
    <dgm:cxn modelId="{B84F1F3A-01F0-4F10-B520-9E3CD64420FA}" type="presParOf" srcId="{5C90FF45-A2AD-4A49-977C-01AEFBA40DA4}" destId="{37B0798F-BF1C-4280-A466-EC910EBF8ADE}" srcOrd="0" destOrd="0" presId="urn:microsoft.com/office/officeart/2008/layout/LinedList"/>
    <dgm:cxn modelId="{883B4747-0E05-4420-815F-DA057E134327}" type="presParOf" srcId="{5C90FF45-A2AD-4A49-977C-01AEFBA40DA4}" destId="{02F7DE26-140C-4AF5-92D3-D2BADDD4CD0C}" srcOrd="1" destOrd="0" presId="urn:microsoft.com/office/officeart/2008/layout/LinedList"/>
    <dgm:cxn modelId="{F5DA2B98-CB56-42B2-AFAD-E46B70091EBA}" type="presParOf" srcId="{F168994D-AAD0-48B9-97B2-6DBEDBD114F1}" destId="{E7D5B7AE-0162-4DC3-8620-2CC08AF92738}" srcOrd="4" destOrd="0" presId="urn:microsoft.com/office/officeart/2008/layout/LinedList"/>
    <dgm:cxn modelId="{435D9E0A-63FC-40B1-B2F0-1A5F2E40D1ED}" type="presParOf" srcId="{F168994D-AAD0-48B9-97B2-6DBEDBD114F1}" destId="{E6FB3817-B7FE-4842-8D7D-6E9F612A520A}" srcOrd="5" destOrd="0" presId="urn:microsoft.com/office/officeart/2008/layout/LinedList"/>
    <dgm:cxn modelId="{D16BAFAF-AEB7-460A-9D8A-1288815D15D8}" type="presParOf" srcId="{E6FB3817-B7FE-4842-8D7D-6E9F612A520A}" destId="{FC321C3E-03CD-4262-8034-575D449CB05E}" srcOrd="0" destOrd="0" presId="urn:microsoft.com/office/officeart/2008/layout/LinedList"/>
    <dgm:cxn modelId="{91D4C3A8-0B2C-46B6-9CE6-681398FAD9AA}" type="presParOf" srcId="{E6FB3817-B7FE-4842-8D7D-6E9F612A520A}" destId="{A37DB872-3BD3-47E2-B870-D0C8C5D96F53}" srcOrd="1" destOrd="0" presId="urn:microsoft.com/office/officeart/2008/layout/LinedList"/>
    <dgm:cxn modelId="{DD3A8128-9C44-41A4-92E0-71A5D0B02F49}" type="presParOf" srcId="{F168994D-AAD0-48B9-97B2-6DBEDBD114F1}" destId="{1F9A5960-035E-4F8A-A97A-437C134C3FA8}" srcOrd="6" destOrd="0" presId="urn:microsoft.com/office/officeart/2008/layout/LinedList"/>
    <dgm:cxn modelId="{096D84ED-38FF-4BA4-9D68-DD6FA9019E2B}" type="presParOf" srcId="{F168994D-AAD0-48B9-97B2-6DBEDBD114F1}" destId="{6E38473E-A322-45C8-8717-5DE18721D92C}" srcOrd="7" destOrd="0" presId="urn:microsoft.com/office/officeart/2008/layout/LinedList"/>
    <dgm:cxn modelId="{77358013-9CDB-4A19-9E60-6BDD557AEC49}" type="presParOf" srcId="{6E38473E-A322-45C8-8717-5DE18721D92C}" destId="{E806A79A-1905-4360-9394-D29713EB5BBD}" srcOrd="0" destOrd="0" presId="urn:microsoft.com/office/officeart/2008/layout/LinedList"/>
    <dgm:cxn modelId="{FB4D47EE-CD75-4D12-838E-ECBD5F1742DC}" type="presParOf" srcId="{6E38473E-A322-45C8-8717-5DE18721D92C}" destId="{0DF8ED55-BCB8-4E72-AA27-D4B59F5D99C4}" srcOrd="1" destOrd="0" presId="urn:microsoft.com/office/officeart/2008/layout/LinedList"/>
    <dgm:cxn modelId="{EAA0B477-D90B-4C0A-9DEE-71261F88D464}" type="presParOf" srcId="{F168994D-AAD0-48B9-97B2-6DBEDBD114F1}" destId="{E2FB4DDF-8C70-46B9-8785-322F53C76CC5}" srcOrd="8" destOrd="0" presId="urn:microsoft.com/office/officeart/2008/layout/LinedList"/>
    <dgm:cxn modelId="{2BC16670-9E06-42E1-8BA5-ADA0752B8A2E}" type="presParOf" srcId="{F168994D-AAD0-48B9-97B2-6DBEDBD114F1}" destId="{809716BD-5A74-413C-A434-0667DAB82D95}" srcOrd="9" destOrd="0" presId="urn:microsoft.com/office/officeart/2008/layout/LinedList"/>
    <dgm:cxn modelId="{229DC187-F4DC-4397-9960-7128DBED6500}" type="presParOf" srcId="{809716BD-5A74-413C-A434-0667DAB82D95}" destId="{FDEED340-5808-4269-B2AC-6D7903D414D8}" srcOrd="0" destOrd="0" presId="urn:microsoft.com/office/officeart/2008/layout/LinedList"/>
    <dgm:cxn modelId="{745EFFCF-D92D-41C8-A342-53DD5B483897}" type="presParOf" srcId="{809716BD-5A74-413C-A434-0667DAB82D95}" destId="{181707DC-52C8-4C32-BD41-5FF32727DDD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3FEB86B-D793-452F-8026-ADA91BF72304}"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632E44EF-274C-4D13-9AFE-0E4EBF46DEE4}">
      <dgm:prSet phldrT="[Text]" phldr="0"/>
      <dgm:spPr/>
      <dgm:t>
        <a:bodyPr/>
        <a:lstStyle/>
        <a:p>
          <a:pPr algn="l" rtl="0"/>
          <a:r>
            <a:rPr lang="en-US" b="0" i="0" u="none" strike="noStrike" cap="none" baseline="0" noProof="0" dirty="0">
              <a:latin typeface="Arial "/>
              <a:cs typeface="Calibri Light"/>
            </a:rPr>
            <a:t>Must Be a Temporary</a:t>
          </a:r>
          <a:r>
            <a:rPr lang="en-US" dirty="0">
              <a:latin typeface="Arial "/>
            </a:rPr>
            <a:t> </a:t>
          </a:r>
          <a:r>
            <a:rPr lang="en-US" b="0" i="0" u="none" strike="noStrike" cap="none" baseline="0" noProof="0" dirty="0">
              <a:latin typeface="Arial "/>
              <a:cs typeface="Calibri Light"/>
            </a:rPr>
            <a:t>Aid to Needy</a:t>
          </a:r>
          <a:r>
            <a:rPr lang="en-US" dirty="0">
              <a:latin typeface="Arial "/>
            </a:rPr>
            <a:t> </a:t>
          </a:r>
          <a:r>
            <a:rPr lang="en-US" b="0" i="0" u="none" strike="noStrike" cap="none" baseline="0" noProof="0" dirty="0">
              <a:latin typeface="Arial "/>
              <a:cs typeface="Calibri Light"/>
            </a:rPr>
            <a:t>Families</a:t>
          </a:r>
          <a:r>
            <a:rPr lang="en-US" dirty="0">
              <a:latin typeface="Arial "/>
            </a:rPr>
            <a:t> </a:t>
          </a:r>
          <a:r>
            <a:rPr lang="en-US" b="0" i="0" u="none" strike="noStrike" cap="none" baseline="0" noProof="0" dirty="0">
              <a:latin typeface="Arial "/>
              <a:cs typeface="Calibri Light"/>
            </a:rPr>
            <a:t>(</a:t>
          </a:r>
          <a:r>
            <a:rPr lang="en-US" dirty="0">
              <a:latin typeface="Arial "/>
            </a:rPr>
            <a:t>TANF</a:t>
          </a:r>
          <a:r>
            <a:rPr lang="en-US" b="0" i="0" u="none" strike="noStrike" cap="none" baseline="0" noProof="0" dirty="0">
              <a:latin typeface="Arial "/>
              <a:cs typeface="Calibri Light"/>
            </a:rPr>
            <a:t>)</a:t>
          </a:r>
          <a:r>
            <a:rPr lang="en-US" dirty="0">
              <a:latin typeface="Arial "/>
            </a:rPr>
            <a:t> </a:t>
          </a:r>
          <a:r>
            <a:rPr lang="en-US" b="0" i="0" u="none" strike="noStrike" cap="none" baseline="0" noProof="0" dirty="0">
              <a:latin typeface="Arial "/>
              <a:cs typeface="Calibri Light"/>
            </a:rPr>
            <a:t>Recipient</a:t>
          </a:r>
          <a:endParaRPr lang="en-US" dirty="0">
            <a:latin typeface="Arial "/>
          </a:endParaRPr>
        </a:p>
      </dgm:t>
    </dgm:pt>
    <dgm:pt modelId="{183FD199-05E5-4363-8183-C72E515EF6E4}" type="parTrans" cxnId="{C52AF18A-FD54-4867-9A67-4B08AE6EEDCC}">
      <dgm:prSet/>
      <dgm:spPr/>
      <dgm:t>
        <a:bodyPr/>
        <a:lstStyle/>
        <a:p>
          <a:endParaRPr lang="en-US"/>
        </a:p>
      </dgm:t>
    </dgm:pt>
    <dgm:pt modelId="{303EE1DD-226B-4F62-8EB7-0030E980085C}" type="sibTrans" cxnId="{C52AF18A-FD54-4867-9A67-4B08AE6EEDCC}">
      <dgm:prSet phldrT="01" phldr="0"/>
      <dgm:spPr/>
      <dgm:t>
        <a:bodyPr/>
        <a:lstStyle/>
        <a:p>
          <a:endParaRPr lang="en-US"/>
        </a:p>
      </dgm:t>
    </dgm:pt>
    <dgm:pt modelId="{530EA4AF-1F48-4AE8-BAE7-4A4A1541B0FE}">
      <dgm:prSet phldrT="[Text]" phldr="0"/>
      <dgm:spPr/>
      <dgm:t>
        <a:bodyPr/>
        <a:lstStyle/>
        <a:p>
          <a:pPr algn="l" rtl="0"/>
          <a:r>
            <a:rPr lang="en-US" dirty="0">
              <a:latin typeface="Arial "/>
              <a:cs typeface="Calibri Light" panose="020F0302020204030204" pitchFamily="34" charset="0"/>
            </a:rPr>
            <a:t>Must Be Referred from a Department of Social and Health Services (DSHS) Case Manager</a:t>
          </a:r>
        </a:p>
      </dgm:t>
    </dgm:pt>
    <dgm:pt modelId="{6E15C420-9A52-40B0-B37C-EDAB96E6F208}" type="parTrans" cxnId="{7ABB1D58-5B5C-462E-B56F-13B6C36E4C92}">
      <dgm:prSet/>
      <dgm:spPr/>
      <dgm:t>
        <a:bodyPr/>
        <a:lstStyle/>
        <a:p>
          <a:endParaRPr lang="en-US"/>
        </a:p>
      </dgm:t>
    </dgm:pt>
    <dgm:pt modelId="{3873C723-D50C-4432-8E02-7ADBEF90FFB8}" type="sibTrans" cxnId="{7ABB1D58-5B5C-462E-B56F-13B6C36E4C92}">
      <dgm:prSet phldrT="02" phldr="0"/>
      <dgm:spPr/>
      <dgm:t>
        <a:bodyPr/>
        <a:lstStyle/>
        <a:p>
          <a:endParaRPr lang="en-US"/>
        </a:p>
      </dgm:t>
    </dgm:pt>
    <dgm:pt modelId="{4ECE4F3E-5647-4290-84A9-927A66378E19}">
      <dgm:prSet phldrT="[Text]" phldr="0"/>
      <dgm:spPr/>
      <dgm:t>
        <a:bodyPr/>
        <a:lstStyle/>
        <a:p>
          <a:pPr algn="l" rtl="0"/>
          <a:r>
            <a:rPr lang="en-US" dirty="0">
              <a:latin typeface="Arial "/>
            </a:rPr>
            <a:t>Report Weekly Attendance </a:t>
          </a:r>
        </a:p>
        <a:p>
          <a:pPr algn="l" rtl="0"/>
          <a:r>
            <a:rPr lang="en-US" dirty="0">
              <a:latin typeface="Arial "/>
            </a:rPr>
            <a:t>in Canvas</a:t>
          </a:r>
        </a:p>
      </dgm:t>
    </dgm:pt>
    <dgm:pt modelId="{9E5CDC4C-C63E-48F9-82AC-86D34470C66E}" type="parTrans" cxnId="{45D28464-34BA-49CA-8E0B-2198A42C8875}">
      <dgm:prSet/>
      <dgm:spPr/>
      <dgm:t>
        <a:bodyPr/>
        <a:lstStyle/>
        <a:p>
          <a:endParaRPr lang="en-US"/>
        </a:p>
      </dgm:t>
    </dgm:pt>
    <dgm:pt modelId="{56813327-5803-4D08-82F7-5468C5D27C0D}" type="sibTrans" cxnId="{45D28464-34BA-49CA-8E0B-2198A42C8875}">
      <dgm:prSet phldrT="03" phldr="0"/>
      <dgm:spPr/>
      <dgm:t>
        <a:bodyPr/>
        <a:lstStyle/>
        <a:p>
          <a:endParaRPr lang="en-US"/>
        </a:p>
      </dgm:t>
    </dgm:pt>
    <dgm:pt modelId="{99BEBE2D-D740-4978-A6D9-45948534553D}" type="pres">
      <dgm:prSet presAssocID="{73FEB86B-D793-452F-8026-ADA91BF72304}" presName="hierChild1" presStyleCnt="0">
        <dgm:presLayoutVars>
          <dgm:chPref val="1"/>
          <dgm:dir/>
          <dgm:animOne val="branch"/>
          <dgm:animLvl val="lvl"/>
          <dgm:resizeHandles/>
        </dgm:presLayoutVars>
      </dgm:prSet>
      <dgm:spPr/>
    </dgm:pt>
    <dgm:pt modelId="{C9658A0E-A4F5-4E50-88C0-88EE88BAFC5A}" type="pres">
      <dgm:prSet presAssocID="{632E44EF-274C-4D13-9AFE-0E4EBF46DEE4}" presName="hierRoot1" presStyleCnt="0"/>
      <dgm:spPr/>
    </dgm:pt>
    <dgm:pt modelId="{606263C3-5505-4212-B18B-70DAC5DD2B1A}" type="pres">
      <dgm:prSet presAssocID="{632E44EF-274C-4D13-9AFE-0E4EBF46DEE4}" presName="composite" presStyleCnt="0"/>
      <dgm:spPr/>
    </dgm:pt>
    <dgm:pt modelId="{AE96CDFA-507A-42E5-92C7-7E2C9491A7ED}" type="pres">
      <dgm:prSet presAssocID="{632E44EF-274C-4D13-9AFE-0E4EBF46DEE4}" presName="background" presStyleLbl="node0" presStyleIdx="0" presStyleCnt="3"/>
      <dgm:spPr/>
    </dgm:pt>
    <dgm:pt modelId="{1DEBE70A-2808-41F7-B41B-DA6FD93D1D09}" type="pres">
      <dgm:prSet presAssocID="{632E44EF-274C-4D13-9AFE-0E4EBF46DEE4}" presName="text" presStyleLbl="fgAcc0" presStyleIdx="0" presStyleCnt="3">
        <dgm:presLayoutVars>
          <dgm:chPref val="3"/>
        </dgm:presLayoutVars>
      </dgm:prSet>
      <dgm:spPr/>
    </dgm:pt>
    <dgm:pt modelId="{99F77A80-39D5-4BF6-B5DB-B8F81A6A176C}" type="pres">
      <dgm:prSet presAssocID="{632E44EF-274C-4D13-9AFE-0E4EBF46DEE4}" presName="hierChild2" presStyleCnt="0"/>
      <dgm:spPr/>
    </dgm:pt>
    <dgm:pt modelId="{0D9F0B42-103B-4A12-A862-24E69866E184}" type="pres">
      <dgm:prSet presAssocID="{530EA4AF-1F48-4AE8-BAE7-4A4A1541B0FE}" presName="hierRoot1" presStyleCnt="0"/>
      <dgm:spPr/>
    </dgm:pt>
    <dgm:pt modelId="{17A8B8B5-352D-4DBC-9701-86CC2B3FDCC5}" type="pres">
      <dgm:prSet presAssocID="{530EA4AF-1F48-4AE8-BAE7-4A4A1541B0FE}" presName="composite" presStyleCnt="0"/>
      <dgm:spPr/>
    </dgm:pt>
    <dgm:pt modelId="{F4EF433D-606E-4DED-A7B5-84CBDB7FAC36}" type="pres">
      <dgm:prSet presAssocID="{530EA4AF-1F48-4AE8-BAE7-4A4A1541B0FE}" presName="background" presStyleLbl="node0" presStyleIdx="1" presStyleCnt="3"/>
      <dgm:spPr/>
    </dgm:pt>
    <dgm:pt modelId="{546BE47B-9974-4933-9CF3-51942C92BBE9}" type="pres">
      <dgm:prSet presAssocID="{530EA4AF-1F48-4AE8-BAE7-4A4A1541B0FE}" presName="text" presStyleLbl="fgAcc0" presStyleIdx="1" presStyleCnt="3" custLinFactNeighborY="-986">
        <dgm:presLayoutVars>
          <dgm:chPref val="3"/>
        </dgm:presLayoutVars>
      </dgm:prSet>
      <dgm:spPr/>
    </dgm:pt>
    <dgm:pt modelId="{8ABDB765-5C63-4579-83B5-CA9C9B242FBC}" type="pres">
      <dgm:prSet presAssocID="{530EA4AF-1F48-4AE8-BAE7-4A4A1541B0FE}" presName="hierChild2" presStyleCnt="0"/>
      <dgm:spPr/>
    </dgm:pt>
    <dgm:pt modelId="{52880946-3884-4C42-8156-B162631E326E}" type="pres">
      <dgm:prSet presAssocID="{4ECE4F3E-5647-4290-84A9-927A66378E19}" presName="hierRoot1" presStyleCnt="0"/>
      <dgm:spPr/>
    </dgm:pt>
    <dgm:pt modelId="{28EF3B0B-BC24-4EEE-B3FB-F53D6309662C}" type="pres">
      <dgm:prSet presAssocID="{4ECE4F3E-5647-4290-84A9-927A66378E19}" presName="composite" presStyleCnt="0"/>
      <dgm:spPr/>
    </dgm:pt>
    <dgm:pt modelId="{2EB860A0-D019-4AAB-9DE0-97461E9C4E58}" type="pres">
      <dgm:prSet presAssocID="{4ECE4F3E-5647-4290-84A9-927A66378E19}" presName="background" presStyleLbl="node0" presStyleIdx="2" presStyleCnt="3"/>
      <dgm:spPr/>
    </dgm:pt>
    <dgm:pt modelId="{25939615-2A37-4046-8001-632B36537326}" type="pres">
      <dgm:prSet presAssocID="{4ECE4F3E-5647-4290-84A9-927A66378E19}" presName="text" presStyleLbl="fgAcc0" presStyleIdx="2" presStyleCnt="3">
        <dgm:presLayoutVars>
          <dgm:chPref val="3"/>
        </dgm:presLayoutVars>
      </dgm:prSet>
      <dgm:spPr/>
    </dgm:pt>
    <dgm:pt modelId="{0E2B328B-63AA-41A9-9418-FB42FF7BCD7F}" type="pres">
      <dgm:prSet presAssocID="{4ECE4F3E-5647-4290-84A9-927A66378E19}" presName="hierChild2" presStyleCnt="0"/>
      <dgm:spPr/>
    </dgm:pt>
  </dgm:ptLst>
  <dgm:cxnLst>
    <dgm:cxn modelId="{A8D5FC10-8A0B-47AA-A0F5-78CE1EC78AAF}" type="presOf" srcId="{4ECE4F3E-5647-4290-84A9-927A66378E19}" destId="{25939615-2A37-4046-8001-632B36537326}" srcOrd="0" destOrd="0" presId="urn:microsoft.com/office/officeart/2005/8/layout/hierarchy1"/>
    <dgm:cxn modelId="{45D28464-34BA-49CA-8E0B-2198A42C8875}" srcId="{73FEB86B-D793-452F-8026-ADA91BF72304}" destId="{4ECE4F3E-5647-4290-84A9-927A66378E19}" srcOrd="2" destOrd="0" parTransId="{9E5CDC4C-C63E-48F9-82AC-86D34470C66E}" sibTransId="{56813327-5803-4D08-82F7-5468C5D27C0D}"/>
    <dgm:cxn modelId="{9A448453-91D9-42F2-B696-3E404AB32C5A}" type="presOf" srcId="{632E44EF-274C-4D13-9AFE-0E4EBF46DEE4}" destId="{1DEBE70A-2808-41F7-B41B-DA6FD93D1D09}" srcOrd="0" destOrd="0" presId="urn:microsoft.com/office/officeart/2005/8/layout/hierarchy1"/>
    <dgm:cxn modelId="{7ABB1D58-5B5C-462E-B56F-13B6C36E4C92}" srcId="{73FEB86B-D793-452F-8026-ADA91BF72304}" destId="{530EA4AF-1F48-4AE8-BAE7-4A4A1541B0FE}" srcOrd="1" destOrd="0" parTransId="{6E15C420-9A52-40B0-B37C-EDAB96E6F208}" sibTransId="{3873C723-D50C-4432-8E02-7ADBEF90FFB8}"/>
    <dgm:cxn modelId="{C52AF18A-FD54-4867-9A67-4B08AE6EEDCC}" srcId="{73FEB86B-D793-452F-8026-ADA91BF72304}" destId="{632E44EF-274C-4D13-9AFE-0E4EBF46DEE4}" srcOrd="0" destOrd="0" parTransId="{183FD199-05E5-4363-8183-C72E515EF6E4}" sibTransId="{303EE1DD-226B-4F62-8EB7-0030E980085C}"/>
    <dgm:cxn modelId="{0231589F-E5D4-49C3-8267-BF4C767E0414}" type="presOf" srcId="{530EA4AF-1F48-4AE8-BAE7-4A4A1541B0FE}" destId="{546BE47B-9974-4933-9CF3-51942C92BBE9}" srcOrd="0" destOrd="0" presId="urn:microsoft.com/office/officeart/2005/8/layout/hierarchy1"/>
    <dgm:cxn modelId="{89E9C5B3-6F87-4F20-8641-F735B19647F5}" type="presOf" srcId="{73FEB86B-D793-452F-8026-ADA91BF72304}" destId="{99BEBE2D-D740-4978-A6D9-45948534553D}" srcOrd="0" destOrd="0" presId="urn:microsoft.com/office/officeart/2005/8/layout/hierarchy1"/>
    <dgm:cxn modelId="{C7EFD50C-384C-439C-9EA4-C02E6E6EDF7C}" type="presParOf" srcId="{99BEBE2D-D740-4978-A6D9-45948534553D}" destId="{C9658A0E-A4F5-4E50-88C0-88EE88BAFC5A}" srcOrd="0" destOrd="0" presId="urn:microsoft.com/office/officeart/2005/8/layout/hierarchy1"/>
    <dgm:cxn modelId="{286D94EC-D796-437B-8249-A1102FC5F7C6}" type="presParOf" srcId="{C9658A0E-A4F5-4E50-88C0-88EE88BAFC5A}" destId="{606263C3-5505-4212-B18B-70DAC5DD2B1A}" srcOrd="0" destOrd="0" presId="urn:microsoft.com/office/officeart/2005/8/layout/hierarchy1"/>
    <dgm:cxn modelId="{932F6583-75D9-442E-9FDF-B99F346421B8}" type="presParOf" srcId="{606263C3-5505-4212-B18B-70DAC5DD2B1A}" destId="{AE96CDFA-507A-42E5-92C7-7E2C9491A7ED}" srcOrd="0" destOrd="0" presId="urn:microsoft.com/office/officeart/2005/8/layout/hierarchy1"/>
    <dgm:cxn modelId="{B3149B75-B81E-4E13-AA7F-530FF4CE59F6}" type="presParOf" srcId="{606263C3-5505-4212-B18B-70DAC5DD2B1A}" destId="{1DEBE70A-2808-41F7-B41B-DA6FD93D1D09}" srcOrd="1" destOrd="0" presId="urn:microsoft.com/office/officeart/2005/8/layout/hierarchy1"/>
    <dgm:cxn modelId="{BBA1A878-29DD-4BF0-B3AD-718E7D054578}" type="presParOf" srcId="{C9658A0E-A4F5-4E50-88C0-88EE88BAFC5A}" destId="{99F77A80-39D5-4BF6-B5DB-B8F81A6A176C}" srcOrd="1" destOrd="0" presId="urn:microsoft.com/office/officeart/2005/8/layout/hierarchy1"/>
    <dgm:cxn modelId="{D68E8604-AA33-4A3F-8E73-698B63FA2EBC}" type="presParOf" srcId="{99BEBE2D-D740-4978-A6D9-45948534553D}" destId="{0D9F0B42-103B-4A12-A862-24E69866E184}" srcOrd="1" destOrd="0" presId="urn:microsoft.com/office/officeart/2005/8/layout/hierarchy1"/>
    <dgm:cxn modelId="{BE8D2002-351D-458F-9965-C6261708E708}" type="presParOf" srcId="{0D9F0B42-103B-4A12-A862-24E69866E184}" destId="{17A8B8B5-352D-4DBC-9701-86CC2B3FDCC5}" srcOrd="0" destOrd="0" presId="urn:microsoft.com/office/officeart/2005/8/layout/hierarchy1"/>
    <dgm:cxn modelId="{73F8EFEF-C652-438E-BD2C-6AF23B63C22A}" type="presParOf" srcId="{17A8B8B5-352D-4DBC-9701-86CC2B3FDCC5}" destId="{F4EF433D-606E-4DED-A7B5-84CBDB7FAC36}" srcOrd="0" destOrd="0" presId="urn:microsoft.com/office/officeart/2005/8/layout/hierarchy1"/>
    <dgm:cxn modelId="{9840FD24-DF27-4DC3-BA08-9FB8E00D914C}" type="presParOf" srcId="{17A8B8B5-352D-4DBC-9701-86CC2B3FDCC5}" destId="{546BE47B-9974-4933-9CF3-51942C92BBE9}" srcOrd="1" destOrd="0" presId="urn:microsoft.com/office/officeart/2005/8/layout/hierarchy1"/>
    <dgm:cxn modelId="{F1BE7C1E-B044-4D2A-B33B-3B4D44479B0B}" type="presParOf" srcId="{0D9F0B42-103B-4A12-A862-24E69866E184}" destId="{8ABDB765-5C63-4579-83B5-CA9C9B242FBC}" srcOrd="1" destOrd="0" presId="urn:microsoft.com/office/officeart/2005/8/layout/hierarchy1"/>
    <dgm:cxn modelId="{F747E764-41D5-4994-9D28-2EF7E46628E8}" type="presParOf" srcId="{99BEBE2D-D740-4978-A6D9-45948534553D}" destId="{52880946-3884-4C42-8156-B162631E326E}" srcOrd="2" destOrd="0" presId="urn:microsoft.com/office/officeart/2005/8/layout/hierarchy1"/>
    <dgm:cxn modelId="{0585D565-33E6-4460-9A02-48D4FAD9EBAB}" type="presParOf" srcId="{52880946-3884-4C42-8156-B162631E326E}" destId="{28EF3B0B-BC24-4EEE-B3FB-F53D6309662C}" srcOrd="0" destOrd="0" presId="urn:microsoft.com/office/officeart/2005/8/layout/hierarchy1"/>
    <dgm:cxn modelId="{F00515DB-BD63-462E-9ED2-E0B8D4756508}" type="presParOf" srcId="{28EF3B0B-BC24-4EEE-B3FB-F53D6309662C}" destId="{2EB860A0-D019-4AAB-9DE0-97461E9C4E58}" srcOrd="0" destOrd="0" presId="urn:microsoft.com/office/officeart/2005/8/layout/hierarchy1"/>
    <dgm:cxn modelId="{B307BF32-5802-4BA6-B903-7C58F032C0A3}" type="presParOf" srcId="{28EF3B0B-BC24-4EEE-B3FB-F53D6309662C}" destId="{25939615-2A37-4046-8001-632B36537326}" srcOrd="1" destOrd="0" presId="urn:microsoft.com/office/officeart/2005/8/layout/hierarchy1"/>
    <dgm:cxn modelId="{13547744-6FE1-4B88-BD0C-B4C09EAEBA59}" type="presParOf" srcId="{52880946-3884-4C42-8156-B162631E326E}" destId="{0E2B328B-63AA-41A9-9418-FB42FF7BCD7F}"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9873241-FD04-41C6-8A2D-8C90603ED391}" type="doc">
      <dgm:prSet loTypeId="urn:microsoft.com/office/officeart/2005/8/layout/hierarchy3" loCatId="hierarchy" qsTypeId="urn:microsoft.com/office/officeart/2005/8/quickstyle/simple1" qsCatId="simple" csTypeId="urn:microsoft.com/office/officeart/2005/8/colors/accent1_3" csCatId="accent1" phldr="1"/>
      <dgm:spPr/>
      <dgm:t>
        <a:bodyPr/>
        <a:lstStyle/>
        <a:p>
          <a:endParaRPr lang="en-US"/>
        </a:p>
      </dgm:t>
    </dgm:pt>
    <dgm:pt modelId="{23737341-37B3-43A2-ACD3-1C4D18E439A1}">
      <dgm:prSet phldr="0" custT="1"/>
      <dgm:spPr/>
      <dgm:t>
        <a:bodyPr/>
        <a:lstStyle/>
        <a:p>
          <a:pPr rtl="0"/>
          <a:r>
            <a:rPr lang="en-US" sz="1800" dirty="0">
              <a:solidFill>
                <a:schemeClr val="bg1"/>
              </a:solidFill>
              <a:latin typeface="Arial "/>
            </a:rPr>
            <a:t>Must </a:t>
          </a:r>
          <a:r>
            <a:rPr lang="en-US" sz="1800" b="0" i="0" u="none" strike="noStrike" cap="none" baseline="0" noProof="0" dirty="0">
              <a:solidFill>
                <a:schemeClr val="bg1"/>
              </a:solidFill>
              <a:latin typeface="Arial "/>
              <a:cs typeface="Calibri Light"/>
            </a:rPr>
            <a:t>be</a:t>
          </a:r>
          <a:r>
            <a:rPr lang="en-US" sz="1800" dirty="0">
              <a:solidFill>
                <a:schemeClr val="bg1"/>
              </a:solidFill>
              <a:latin typeface="Arial "/>
            </a:rPr>
            <a:t> </a:t>
          </a:r>
          <a:r>
            <a:rPr lang="en-US" sz="1800" b="0" i="0" u="none" strike="noStrike" cap="none" baseline="0" noProof="0" dirty="0">
              <a:solidFill>
                <a:schemeClr val="bg1"/>
              </a:solidFill>
              <a:latin typeface="Arial "/>
              <a:cs typeface="Calibri Light"/>
            </a:rPr>
            <a:t>a Washington</a:t>
          </a:r>
          <a:r>
            <a:rPr lang="en-US" sz="1800" dirty="0">
              <a:solidFill>
                <a:schemeClr val="bg1"/>
              </a:solidFill>
              <a:latin typeface="Arial "/>
            </a:rPr>
            <a:t> State Resident</a:t>
          </a:r>
          <a:r>
            <a:rPr lang="en-US" sz="1800" b="0" i="0" u="none" strike="noStrike" cap="none" baseline="0" noProof="0" dirty="0">
              <a:solidFill>
                <a:schemeClr val="bg1"/>
              </a:solidFill>
              <a:latin typeface="Arial "/>
              <a:cs typeface="Calibri Light"/>
            </a:rPr>
            <a:t> &amp;</a:t>
          </a:r>
          <a:r>
            <a:rPr lang="en-US" sz="1800" dirty="0">
              <a:solidFill>
                <a:schemeClr val="bg1"/>
              </a:solidFill>
              <a:latin typeface="Arial "/>
            </a:rPr>
            <a:t> </a:t>
          </a:r>
          <a:r>
            <a:rPr lang="en-US" sz="1800" b="0" i="0" u="none" strike="noStrike" cap="none" baseline="0" noProof="0" dirty="0">
              <a:solidFill>
                <a:schemeClr val="bg1"/>
              </a:solidFill>
              <a:latin typeface="Arial "/>
              <a:cs typeface="Calibri Light"/>
            </a:rPr>
            <a:t>Enrolled</a:t>
          </a:r>
          <a:r>
            <a:rPr lang="en-US" sz="1800" dirty="0">
              <a:solidFill>
                <a:schemeClr val="bg1"/>
              </a:solidFill>
              <a:latin typeface="Arial "/>
            </a:rPr>
            <a:t> </a:t>
          </a:r>
          <a:r>
            <a:rPr lang="en-US" sz="1800" b="0" i="0" u="none" strike="noStrike" cap="none" baseline="0" noProof="0" dirty="0">
              <a:solidFill>
                <a:schemeClr val="bg1"/>
              </a:solidFill>
              <a:latin typeface="Arial "/>
              <a:cs typeface="Calibri Light"/>
            </a:rPr>
            <a:t>in</a:t>
          </a:r>
          <a:r>
            <a:rPr lang="en-US" sz="1800" dirty="0">
              <a:solidFill>
                <a:schemeClr val="bg1"/>
              </a:solidFill>
              <a:latin typeface="Arial "/>
            </a:rPr>
            <a:t> a Professional Technical Training Program</a:t>
          </a:r>
        </a:p>
      </dgm:t>
    </dgm:pt>
    <dgm:pt modelId="{38E79A5F-4E07-46BB-AEF2-C1CAE71F30A1}" type="parTrans" cxnId="{592AD1FB-1E04-4447-86EA-5620EB7953E1}">
      <dgm:prSet/>
      <dgm:spPr/>
      <dgm:t>
        <a:bodyPr/>
        <a:lstStyle/>
        <a:p>
          <a:endParaRPr lang="en-US"/>
        </a:p>
      </dgm:t>
    </dgm:pt>
    <dgm:pt modelId="{A77EED66-0D6B-413B-8471-5C5AA7C41129}" type="sibTrans" cxnId="{592AD1FB-1E04-4447-86EA-5620EB7953E1}">
      <dgm:prSet/>
      <dgm:spPr/>
      <dgm:t>
        <a:bodyPr/>
        <a:lstStyle/>
        <a:p>
          <a:endParaRPr lang="en-US"/>
        </a:p>
      </dgm:t>
    </dgm:pt>
    <dgm:pt modelId="{4A588370-ECCD-4A6D-9B19-209A55D260F0}" type="pres">
      <dgm:prSet presAssocID="{89873241-FD04-41C6-8A2D-8C90603ED391}" presName="diagram" presStyleCnt="0">
        <dgm:presLayoutVars>
          <dgm:chPref val="1"/>
          <dgm:dir/>
          <dgm:animOne val="branch"/>
          <dgm:animLvl val="lvl"/>
          <dgm:resizeHandles/>
        </dgm:presLayoutVars>
      </dgm:prSet>
      <dgm:spPr/>
    </dgm:pt>
    <dgm:pt modelId="{008CB819-DD75-4841-B709-6EE714AA7BCA}" type="pres">
      <dgm:prSet presAssocID="{23737341-37B3-43A2-ACD3-1C4D18E439A1}" presName="root" presStyleCnt="0"/>
      <dgm:spPr/>
    </dgm:pt>
    <dgm:pt modelId="{77A4C1BE-1197-4898-81C3-466FE52F07B6}" type="pres">
      <dgm:prSet presAssocID="{23737341-37B3-43A2-ACD3-1C4D18E439A1}" presName="rootComposite" presStyleCnt="0"/>
      <dgm:spPr/>
    </dgm:pt>
    <dgm:pt modelId="{CB9D3388-D130-4009-A97C-B015C920463F}" type="pres">
      <dgm:prSet presAssocID="{23737341-37B3-43A2-ACD3-1C4D18E439A1}" presName="rootText" presStyleLbl="node1" presStyleIdx="0" presStyleCnt="1" custScaleX="59266" custScaleY="154410" custLinFactNeighborX="4194" custLinFactNeighborY="1902"/>
      <dgm:spPr/>
    </dgm:pt>
    <dgm:pt modelId="{D91B3882-7A36-41A5-B6BF-7BD3B39B1C97}" type="pres">
      <dgm:prSet presAssocID="{23737341-37B3-43A2-ACD3-1C4D18E439A1}" presName="rootConnector" presStyleLbl="node1" presStyleIdx="0" presStyleCnt="1"/>
      <dgm:spPr/>
    </dgm:pt>
    <dgm:pt modelId="{BEF4672C-C1B8-4B61-97A1-2A5A39DB0AED}" type="pres">
      <dgm:prSet presAssocID="{23737341-37B3-43A2-ACD3-1C4D18E439A1}" presName="childShape" presStyleCnt="0"/>
      <dgm:spPr/>
    </dgm:pt>
  </dgm:ptLst>
  <dgm:cxnLst>
    <dgm:cxn modelId="{7EAEFE1D-489E-4DC1-9554-80DBFA2D8D14}" type="presOf" srcId="{23737341-37B3-43A2-ACD3-1C4D18E439A1}" destId="{CB9D3388-D130-4009-A97C-B015C920463F}" srcOrd="0" destOrd="0" presId="urn:microsoft.com/office/officeart/2005/8/layout/hierarchy3"/>
    <dgm:cxn modelId="{A019EF3E-8DC7-4D3E-B356-13E56F84A8E7}" type="presOf" srcId="{23737341-37B3-43A2-ACD3-1C4D18E439A1}" destId="{D91B3882-7A36-41A5-B6BF-7BD3B39B1C97}" srcOrd="1" destOrd="0" presId="urn:microsoft.com/office/officeart/2005/8/layout/hierarchy3"/>
    <dgm:cxn modelId="{F45820F6-6E85-4AF3-A1FB-8B20A81F38AB}" type="presOf" srcId="{89873241-FD04-41C6-8A2D-8C90603ED391}" destId="{4A588370-ECCD-4A6D-9B19-209A55D260F0}" srcOrd="0" destOrd="0" presId="urn:microsoft.com/office/officeart/2005/8/layout/hierarchy3"/>
    <dgm:cxn modelId="{592AD1FB-1E04-4447-86EA-5620EB7953E1}" srcId="{89873241-FD04-41C6-8A2D-8C90603ED391}" destId="{23737341-37B3-43A2-ACD3-1C4D18E439A1}" srcOrd="0" destOrd="0" parTransId="{38E79A5F-4E07-46BB-AEF2-C1CAE71F30A1}" sibTransId="{A77EED66-0D6B-413B-8471-5C5AA7C41129}"/>
    <dgm:cxn modelId="{00351E37-0BC0-4D50-8DE5-275A98FE219F}" type="presParOf" srcId="{4A588370-ECCD-4A6D-9B19-209A55D260F0}" destId="{008CB819-DD75-4841-B709-6EE714AA7BCA}" srcOrd="0" destOrd="0" presId="urn:microsoft.com/office/officeart/2005/8/layout/hierarchy3"/>
    <dgm:cxn modelId="{9313369C-29A4-45D7-AC30-3A4576EC11F7}" type="presParOf" srcId="{008CB819-DD75-4841-B709-6EE714AA7BCA}" destId="{77A4C1BE-1197-4898-81C3-466FE52F07B6}" srcOrd="0" destOrd="0" presId="urn:microsoft.com/office/officeart/2005/8/layout/hierarchy3"/>
    <dgm:cxn modelId="{215CD35A-203B-4D72-B324-B0643E9C1286}" type="presParOf" srcId="{77A4C1BE-1197-4898-81C3-466FE52F07B6}" destId="{CB9D3388-D130-4009-A97C-B015C920463F}" srcOrd="0" destOrd="0" presId="urn:microsoft.com/office/officeart/2005/8/layout/hierarchy3"/>
    <dgm:cxn modelId="{91EE68ED-1BAA-4350-B1B1-9C0690D689CD}" type="presParOf" srcId="{77A4C1BE-1197-4898-81C3-466FE52F07B6}" destId="{D91B3882-7A36-41A5-B6BF-7BD3B39B1C97}" srcOrd="1" destOrd="0" presId="urn:microsoft.com/office/officeart/2005/8/layout/hierarchy3"/>
    <dgm:cxn modelId="{7DFC15E2-6093-4260-8E63-BE2D17601841}" type="presParOf" srcId="{008CB819-DD75-4841-B709-6EE714AA7BCA}" destId="{BEF4672C-C1B8-4B61-97A1-2A5A39DB0AED}"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3612A7C-7D06-4EFA-A70B-EFCA04ADB09D}" type="doc">
      <dgm:prSet loTypeId="urn:microsoft.com/office/officeart/2005/8/layout/hierarchy2" loCatId="hierarchy" qsTypeId="urn:microsoft.com/office/officeart/2005/8/quickstyle/simple1" qsCatId="simple" csTypeId="urn:microsoft.com/office/officeart/2005/8/colors/colorful2" csCatId="colorful" phldr="1"/>
      <dgm:spPr/>
      <dgm:t>
        <a:bodyPr/>
        <a:lstStyle/>
        <a:p>
          <a:endParaRPr lang="en-US"/>
        </a:p>
      </dgm:t>
    </dgm:pt>
    <dgm:pt modelId="{B086D025-3DAD-4570-8BBD-18FE833A937F}">
      <dgm:prSet phldrT="[Text]" custT="1"/>
      <dgm:spPr>
        <a:solidFill>
          <a:srgbClr val="FFC000"/>
        </a:solidFill>
      </dgm:spPr>
      <dgm:t>
        <a:bodyPr/>
        <a:lstStyle/>
        <a:p>
          <a:r>
            <a:rPr lang="en-US" sz="1400" dirty="0">
              <a:solidFill>
                <a:schemeClr val="tx1"/>
              </a:solidFill>
              <a:latin typeface="Arial "/>
            </a:rPr>
            <a:t>200 % of Federal Poverty Level 2025</a:t>
          </a:r>
        </a:p>
      </dgm:t>
    </dgm:pt>
    <dgm:pt modelId="{473DB878-207D-4A24-AB94-E83895E7FE08}" type="parTrans" cxnId="{6741169A-8739-4D15-99E4-40C191748721}">
      <dgm:prSet/>
      <dgm:spPr/>
      <dgm:t>
        <a:bodyPr/>
        <a:lstStyle/>
        <a:p>
          <a:endParaRPr lang="en-US"/>
        </a:p>
      </dgm:t>
    </dgm:pt>
    <dgm:pt modelId="{D58FF436-BB4C-46E6-AFFE-DF7E0F963965}" type="sibTrans" cxnId="{6741169A-8739-4D15-99E4-40C191748721}">
      <dgm:prSet/>
      <dgm:spPr/>
      <dgm:t>
        <a:bodyPr/>
        <a:lstStyle/>
        <a:p>
          <a:endParaRPr lang="en-US"/>
        </a:p>
      </dgm:t>
    </dgm:pt>
    <dgm:pt modelId="{46AB0E1B-A9BB-44C7-8C8C-E9FF196D2B6A}">
      <dgm:prSet phldrT="[Text]" custT="1"/>
      <dgm:spPr>
        <a:solidFill>
          <a:srgbClr val="00B0F0"/>
        </a:solidFill>
      </dgm:spPr>
      <dgm:t>
        <a:bodyPr/>
        <a:lstStyle/>
        <a:p>
          <a:r>
            <a:rPr lang="en-US" sz="1400" dirty="0">
              <a:solidFill>
                <a:schemeClr val="tx1"/>
              </a:solidFill>
              <a:latin typeface="Arial "/>
            </a:rPr>
            <a:t>Household Monthly Income</a:t>
          </a:r>
        </a:p>
      </dgm:t>
    </dgm:pt>
    <dgm:pt modelId="{63C8FD2C-3922-47E2-9763-2E5915BDF33E}" type="parTrans" cxnId="{ED5AE401-D54A-400C-BF41-7B4C095CE05E}">
      <dgm:prSet custT="1"/>
      <dgm:spPr/>
      <dgm:t>
        <a:bodyPr/>
        <a:lstStyle/>
        <a:p>
          <a:endParaRPr lang="en-US" sz="400">
            <a:solidFill>
              <a:schemeClr val="tx1"/>
            </a:solidFill>
            <a:latin typeface="Arial "/>
          </a:endParaRPr>
        </a:p>
      </dgm:t>
    </dgm:pt>
    <dgm:pt modelId="{C3A234CA-3ECE-4FC3-BAD0-D0015AF0F06E}" type="sibTrans" cxnId="{ED5AE401-D54A-400C-BF41-7B4C095CE05E}">
      <dgm:prSet/>
      <dgm:spPr/>
      <dgm:t>
        <a:bodyPr/>
        <a:lstStyle/>
        <a:p>
          <a:endParaRPr lang="en-US"/>
        </a:p>
      </dgm:t>
    </dgm:pt>
    <dgm:pt modelId="{C456624C-DE5C-48D6-9485-8E3774E05F32}">
      <dgm:prSet phldrT="[Text]" custT="1"/>
      <dgm:spPr/>
      <dgm:t>
        <a:bodyPr/>
        <a:lstStyle/>
        <a:p>
          <a:r>
            <a:rPr lang="en-US" sz="1200">
              <a:solidFill>
                <a:schemeClr val="tx1"/>
              </a:solidFill>
              <a:latin typeface="Arial "/>
            </a:rPr>
            <a:t>Household of 1</a:t>
          </a:r>
        </a:p>
      </dgm:t>
    </dgm:pt>
    <dgm:pt modelId="{5EC7883A-0674-4DC2-99D5-848F5CBA3AED}" type="parTrans" cxnId="{BDB43314-7C3D-4D4C-8688-8B42CB9871DE}">
      <dgm:prSet custT="1"/>
      <dgm:spPr/>
      <dgm:t>
        <a:bodyPr/>
        <a:lstStyle/>
        <a:p>
          <a:endParaRPr lang="en-US" sz="600">
            <a:solidFill>
              <a:schemeClr val="tx1"/>
            </a:solidFill>
            <a:latin typeface="Arial "/>
          </a:endParaRPr>
        </a:p>
      </dgm:t>
    </dgm:pt>
    <dgm:pt modelId="{4FED749C-3AA6-4878-9504-08A135682F21}" type="sibTrans" cxnId="{BDB43314-7C3D-4D4C-8688-8B42CB9871DE}">
      <dgm:prSet/>
      <dgm:spPr/>
      <dgm:t>
        <a:bodyPr/>
        <a:lstStyle/>
        <a:p>
          <a:endParaRPr lang="en-US"/>
        </a:p>
      </dgm:t>
    </dgm:pt>
    <dgm:pt modelId="{B3A93744-68BF-4055-92F0-301E6157C9B9}">
      <dgm:prSet phldrT="[Text]" custT="1"/>
      <dgm:spPr/>
      <dgm:t>
        <a:bodyPr/>
        <a:lstStyle/>
        <a:p>
          <a:r>
            <a:rPr lang="en-US" sz="1200">
              <a:solidFill>
                <a:schemeClr val="tx1"/>
              </a:solidFill>
              <a:latin typeface="Arial "/>
            </a:rPr>
            <a:t>Household of 2</a:t>
          </a:r>
        </a:p>
      </dgm:t>
    </dgm:pt>
    <dgm:pt modelId="{800C03AD-1E57-40C7-B43D-0A38507C1D9D}" type="parTrans" cxnId="{EEF523AF-0913-4B74-AE8E-EDCE22A84B5D}">
      <dgm:prSet custT="1"/>
      <dgm:spPr/>
      <dgm:t>
        <a:bodyPr/>
        <a:lstStyle/>
        <a:p>
          <a:endParaRPr lang="en-US" sz="400">
            <a:solidFill>
              <a:schemeClr val="tx1"/>
            </a:solidFill>
            <a:latin typeface="Arial "/>
          </a:endParaRPr>
        </a:p>
      </dgm:t>
    </dgm:pt>
    <dgm:pt modelId="{45A1E98B-BC2D-4380-84A4-B44536552944}" type="sibTrans" cxnId="{EEF523AF-0913-4B74-AE8E-EDCE22A84B5D}">
      <dgm:prSet/>
      <dgm:spPr/>
      <dgm:t>
        <a:bodyPr/>
        <a:lstStyle/>
        <a:p>
          <a:endParaRPr lang="en-US"/>
        </a:p>
      </dgm:t>
    </dgm:pt>
    <dgm:pt modelId="{EC6D9E1F-7DC8-4FF0-9EE1-0EB37F501D8F}">
      <dgm:prSet phldrT="[Text]" custT="1"/>
      <dgm:spPr/>
      <dgm:t>
        <a:bodyPr/>
        <a:lstStyle/>
        <a:p>
          <a:r>
            <a:rPr lang="en-US" sz="1200">
              <a:solidFill>
                <a:schemeClr val="tx1"/>
              </a:solidFill>
              <a:latin typeface="Arial "/>
            </a:rPr>
            <a:t>$2608.33</a:t>
          </a:r>
        </a:p>
      </dgm:t>
    </dgm:pt>
    <dgm:pt modelId="{D1965B51-F448-42A7-87B9-DEEFAE2BBE94}" type="sibTrans" cxnId="{AD211D1B-3CA1-4415-96BA-5F5012224A68}">
      <dgm:prSet/>
      <dgm:spPr/>
      <dgm:t>
        <a:bodyPr/>
        <a:lstStyle/>
        <a:p>
          <a:endParaRPr lang="en-US"/>
        </a:p>
      </dgm:t>
    </dgm:pt>
    <dgm:pt modelId="{5E3AF487-D3E8-4F4A-BABD-40099E53C078}" type="parTrans" cxnId="{AD211D1B-3CA1-4415-96BA-5F5012224A68}">
      <dgm:prSet custT="1"/>
      <dgm:spPr/>
      <dgm:t>
        <a:bodyPr/>
        <a:lstStyle/>
        <a:p>
          <a:endParaRPr lang="en-US" sz="400">
            <a:solidFill>
              <a:schemeClr val="tx1"/>
            </a:solidFill>
            <a:latin typeface="Arial "/>
          </a:endParaRPr>
        </a:p>
      </dgm:t>
    </dgm:pt>
    <dgm:pt modelId="{04FEB95E-675B-4CB0-9FAF-3618858A216D}">
      <dgm:prSet custT="1"/>
      <dgm:spPr/>
      <dgm:t>
        <a:bodyPr/>
        <a:lstStyle/>
        <a:p>
          <a:r>
            <a:rPr lang="en-US" sz="1200">
              <a:solidFill>
                <a:schemeClr val="tx1"/>
              </a:solidFill>
              <a:latin typeface="Arial "/>
            </a:rPr>
            <a:t>$3525.00</a:t>
          </a:r>
        </a:p>
      </dgm:t>
    </dgm:pt>
    <dgm:pt modelId="{B70A2E14-B1AD-4536-9635-1B5FC34B7711}" type="parTrans" cxnId="{450BF589-CDFB-457F-8A5F-800B080AB175}">
      <dgm:prSet custT="1"/>
      <dgm:spPr/>
      <dgm:t>
        <a:bodyPr/>
        <a:lstStyle/>
        <a:p>
          <a:endParaRPr lang="en-US" sz="400">
            <a:solidFill>
              <a:schemeClr val="tx1"/>
            </a:solidFill>
            <a:latin typeface="Arial "/>
          </a:endParaRPr>
        </a:p>
      </dgm:t>
    </dgm:pt>
    <dgm:pt modelId="{B00FCC53-E54E-435F-BFCB-8CD8914D435A}" type="sibTrans" cxnId="{450BF589-CDFB-457F-8A5F-800B080AB175}">
      <dgm:prSet/>
      <dgm:spPr/>
      <dgm:t>
        <a:bodyPr/>
        <a:lstStyle/>
        <a:p>
          <a:endParaRPr lang="en-US"/>
        </a:p>
      </dgm:t>
    </dgm:pt>
    <dgm:pt modelId="{92A9F77B-2DA4-4E60-980D-4042F72A5868}">
      <dgm:prSet custT="1"/>
      <dgm:spPr/>
      <dgm:t>
        <a:bodyPr/>
        <a:lstStyle/>
        <a:p>
          <a:r>
            <a:rPr lang="en-US" sz="1200">
              <a:solidFill>
                <a:schemeClr val="tx1"/>
              </a:solidFill>
              <a:latin typeface="Arial "/>
            </a:rPr>
            <a:t>Household of 3</a:t>
          </a:r>
        </a:p>
      </dgm:t>
    </dgm:pt>
    <dgm:pt modelId="{A16FABF8-3C4A-4351-B501-3E7AA5FA6A1C}" type="parTrans" cxnId="{573BD359-C7BC-45D7-9896-9A2BE7FAAC9D}">
      <dgm:prSet custT="1"/>
      <dgm:spPr/>
      <dgm:t>
        <a:bodyPr/>
        <a:lstStyle/>
        <a:p>
          <a:endParaRPr lang="en-US" sz="400">
            <a:solidFill>
              <a:schemeClr val="tx1"/>
            </a:solidFill>
            <a:latin typeface="Arial "/>
          </a:endParaRPr>
        </a:p>
      </dgm:t>
    </dgm:pt>
    <dgm:pt modelId="{ADF42DCF-D610-440C-B366-1A1FCBF82EB3}" type="sibTrans" cxnId="{573BD359-C7BC-45D7-9896-9A2BE7FAAC9D}">
      <dgm:prSet/>
      <dgm:spPr/>
      <dgm:t>
        <a:bodyPr/>
        <a:lstStyle/>
        <a:p>
          <a:endParaRPr lang="en-US"/>
        </a:p>
      </dgm:t>
    </dgm:pt>
    <dgm:pt modelId="{707A2B1D-B075-4089-89C6-7D2AF99E97E2}">
      <dgm:prSet custT="1"/>
      <dgm:spPr/>
      <dgm:t>
        <a:bodyPr/>
        <a:lstStyle/>
        <a:p>
          <a:r>
            <a:rPr lang="en-US" sz="1200">
              <a:solidFill>
                <a:schemeClr val="tx1"/>
              </a:solidFill>
              <a:latin typeface="Arial "/>
            </a:rPr>
            <a:t>$4441.67</a:t>
          </a:r>
        </a:p>
      </dgm:t>
    </dgm:pt>
    <dgm:pt modelId="{0023CD3A-87D4-4E54-ACE2-52307561E677}" type="parTrans" cxnId="{AF5BCF97-54C2-4C2D-9EAC-BBDF1DA7C101}">
      <dgm:prSet custT="1"/>
      <dgm:spPr/>
      <dgm:t>
        <a:bodyPr/>
        <a:lstStyle/>
        <a:p>
          <a:endParaRPr lang="en-US" sz="400">
            <a:solidFill>
              <a:schemeClr val="tx1"/>
            </a:solidFill>
            <a:latin typeface="Arial "/>
          </a:endParaRPr>
        </a:p>
      </dgm:t>
    </dgm:pt>
    <dgm:pt modelId="{149B1BA8-97AF-49EB-87F0-191A19AC46CC}" type="sibTrans" cxnId="{AF5BCF97-54C2-4C2D-9EAC-BBDF1DA7C101}">
      <dgm:prSet/>
      <dgm:spPr/>
      <dgm:t>
        <a:bodyPr/>
        <a:lstStyle/>
        <a:p>
          <a:endParaRPr lang="en-US"/>
        </a:p>
      </dgm:t>
    </dgm:pt>
    <dgm:pt modelId="{7F0506A5-7D7E-41D2-9085-183C1999A33D}">
      <dgm:prSet custT="1"/>
      <dgm:spPr/>
      <dgm:t>
        <a:bodyPr/>
        <a:lstStyle/>
        <a:p>
          <a:r>
            <a:rPr lang="en-US" sz="1200">
              <a:solidFill>
                <a:schemeClr val="tx1"/>
              </a:solidFill>
              <a:latin typeface="Arial "/>
            </a:rPr>
            <a:t>Household of  4</a:t>
          </a:r>
        </a:p>
      </dgm:t>
    </dgm:pt>
    <dgm:pt modelId="{3F12DC3E-AEED-45F7-92B9-96723CFCBDD5}" type="parTrans" cxnId="{91273937-06B9-43BD-BE11-EC89962ACD8E}">
      <dgm:prSet custT="1"/>
      <dgm:spPr/>
      <dgm:t>
        <a:bodyPr/>
        <a:lstStyle/>
        <a:p>
          <a:endParaRPr lang="en-US" sz="400">
            <a:solidFill>
              <a:schemeClr val="tx1"/>
            </a:solidFill>
            <a:latin typeface="Arial "/>
          </a:endParaRPr>
        </a:p>
      </dgm:t>
    </dgm:pt>
    <dgm:pt modelId="{B2D66316-1137-4D27-B559-1722FF1BEF75}" type="sibTrans" cxnId="{91273937-06B9-43BD-BE11-EC89962ACD8E}">
      <dgm:prSet/>
      <dgm:spPr/>
      <dgm:t>
        <a:bodyPr/>
        <a:lstStyle/>
        <a:p>
          <a:endParaRPr lang="en-US"/>
        </a:p>
      </dgm:t>
    </dgm:pt>
    <dgm:pt modelId="{A110E454-4120-4B6D-9CB6-27E72279093F}">
      <dgm:prSet custT="1"/>
      <dgm:spPr/>
      <dgm:t>
        <a:bodyPr/>
        <a:lstStyle/>
        <a:p>
          <a:r>
            <a:rPr lang="en-US" sz="1200">
              <a:solidFill>
                <a:schemeClr val="tx1"/>
              </a:solidFill>
              <a:latin typeface="Arial "/>
            </a:rPr>
            <a:t>$5358.33</a:t>
          </a:r>
        </a:p>
      </dgm:t>
    </dgm:pt>
    <dgm:pt modelId="{0ADC6DD5-7725-43E2-A6C5-55B4D4887917}" type="parTrans" cxnId="{25736FB2-8334-4D15-A73C-FAB18B7866D9}">
      <dgm:prSet custT="1"/>
      <dgm:spPr/>
      <dgm:t>
        <a:bodyPr/>
        <a:lstStyle/>
        <a:p>
          <a:endParaRPr lang="en-US" sz="400">
            <a:solidFill>
              <a:schemeClr val="tx1"/>
            </a:solidFill>
            <a:latin typeface="Arial "/>
          </a:endParaRPr>
        </a:p>
      </dgm:t>
    </dgm:pt>
    <dgm:pt modelId="{55B3C826-E350-4A30-8016-B5AC7793FA5D}" type="sibTrans" cxnId="{25736FB2-8334-4D15-A73C-FAB18B7866D9}">
      <dgm:prSet/>
      <dgm:spPr/>
      <dgm:t>
        <a:bodyPr/>
        <a:lstStyle/>
        <a:p>
          <a:endParaRPr lang="en-US"/>
        </a:p>
      </dgm:t>
    </dgm:pt>
    <dgm:pt modelId="{D74D54E4-0DEB-459C-B6EE-4165D5D293AA}">
      <dgm:prSet custT="1"/>
      <dgm:spPr/>
      <dgm:t>
        <a:bodyPr/>
        <a:lstStyle/>
        <a:p>
          <a:r>
            <a:rPr lang="en-US" sz="1200">
              <a:solidFill>
                <a:schemeClr val="tx1"/>
              </a:solidFill>
              <a:latin typeface="Arial "/>
            </a:rPr>
            <a:t>Household of 5</a:t>
          </a:r>
        </a:p>
      </dgm:t>
    </dgm:pt>
    <dgm:pt modelId="{FE4B45F1-0738-4942-AF98-D323CC721078}" type="parTrans" cxnId="{BA0222E0-35E9-4FB4-8325-7B914E37E2EC}">
      <dgm:prSet custT="1"/>
      <dgm:spPr/>
      <dgm:t>
        <a:bodyPr/>
        <a:lstStyle/>
        <a:p>
          <a:endParaRPr lang="en-US" sz="400">
            <a:solidFill>
              <a:schemeClr val="tx1"/>
            </a:solidFill>
            <a:latin typeface="Arial "/>
          </a:endParaRPr>
        </a:p>
      </dgm:t>
    </dgm:pt>
    <dgm:pt modelId="{44220505-BC7E-47D9-A6E5-A5B601B0545D}" type="sibTrans" cxnId="{BA0222E0-35E9-4FB4-8325-7B914E37E2EC}">
      <dgm:prSet/>
      <dgm:spPr/>
      <dgm:t>
        <a:bodyPr/>
        <a:lstStyle/>
        <a:p>
          <a:endParaRPr lang="en-US"/>
        </a:p>
      </dgm:t>
    </dgm:pt>
    <dgm:pt modelId="{00EFCFFB-72A7-41A9-B9C2-126EB12B492E}">
      <dgm:prSet custT="1"/>
      <dgm:spPr/>
      <dgm:t>
        <a:bodyPr/>
        <a:lstStyle/>
        <a:p>
          <a:r>
            <a:rPr lang="en-US" sz="1200">
              <a:solidFill>
                <a:schemeClr val="tx1"/>
              </a:solidFill>
              <a:latin typeface="Arial "/>
            </a:rPr>
            <a:t>$6275.00</a:t>
          </a:r>
        </a:p>
      </dgm:t>
    </dgm:pt>
    <dgm:pt modelId="{A1D9207C-9E97-404C-AFF9-E55A2F78918A}" type="parTrans" cxnId="{D49759E9-9BE2-4025-B29A-A33C9CF6EBEE}">
      <dgm:prSet custT="1"/>
      <dgm:spPr/>
      <dgm:t>
        <a:bodyPr/>
        <a:lstStyle/>
        <a:p>
          <a:endParaRPr lang="en-US" sz="400">
            <a:solidFill>
              <a:schemeClr val="tx1"/>
            </a:solidFill>
            <a:latin typeface="Arial "/>
          </a:endParaRPr>
        </a:p>
      </dgm:t>
    </dgm:pt>
    <dgm:pt modelId="{820F0368-8B94-4553-AF8E-BD54AED28C65}" type="sibTrans" cxnId="{D49759E9-9BE2-4025-B29A-A33C9CF6EBEE}">
      <dgm:prSet/>
      <dgm:spPr/>
      <dgm:t>
        <a:bodyPr/>
        <a:lstStyle/>
        <a:p>
          <a:endParaRPr lang="en-US"/>
        </a:p>
      </dgm:t>
    </dgm:pt>
    <dgm:pt modelId="{079A390B-D67E-4255-8F26-A2F5701BAC8C}">
      <dgm:prSet custT="1"/>
      <dgm:spPr/>
      <dgm:t>
        <a:bodyPr/>
        <a:lstStyle/>
        <a:p>
          <a:r>
            <a:rPr lang="en-US" sz="1200">
              <a:solidFill>
                <a:schemeClr val="tx1"/>
              </a:solidFill>
              <a:latin typeface="Arial "/>
            </a:rPr>
            <a:t>$7191.67</a:t>
          </a:r>
        </a:p>
      </dgm:t>
    </dgm:pt>
    <dgm:pt modelId="{1C010F25-F40D-435D-9989-23E00A7FA22D}" type="parTrans" cxnId="{5C50E880-9ECE-4598-A0B3-BF37EBC8102D}">
      <dgm:prSet custT="1"/>
      <dgm:spPr/>
      <dgm:t>
        <a:bodyPr/>
        <a:lstStyle/>
        <a:p>
          <a:endParaRPr lang="en-US" sz="400">
            <a:solidFill>
              <a:schemeClr val="tx1"/>
            </a:solidFill>
            <a:latin typeface="Arial "/>
          </a:endParaRPr>
        </a:p>
      </dgm:t>
    </dgm:pt>
    <dgm:pt modelId="{1326FA84-0D88-4F70-BEBF-A2FE66D75886}" type="sibTrans" cxnId="{5C50E880-9ECE-4598-A0B3-BF37EBC8102D}">
      <dgm:prSet/>
      <dgm:spPr/>
      <dgm:t>
        <a:bodyPr/>
        <a:lstStyle/>
        <a:p>
          <a:endParaRPr lang="en-US"/>
        </a:p>
      </dgm:t>
    </dgm:pt>
    <dgm:pt modelId="{DF882A1D-8811-492E-874E-AE72A63F768F}">
      <dgm:prSet custT="1"/>
      <dgm:spPr/>
      <dgm:t>
        <a:bodyPr/>
        <a:lstStyle/>
        <a:p>
          <a:r>
            <a:rPr lang="en-US" sz="1200">
              <a:solidFill>
                <a:schemeClr val="tx1"/>
              </a:solidFill>
              <a:latin typeface="Arial "/>
            </a:rPr>
            <a:t>Household of 6</a:t>
          </a:r>
        </a:p>
      </dgm:t>
    </dgm:pt>
    <dgm:pt modelId="{7DF475B3-3A55-45F5-89AD-2D2B5C479152}" type="sibTrans" cxnId="{7B17F25D-9367-495A-95FC-26B0F371692C}">
      <dgm:prSet/>
      <dgm:spPr/>
      <dgm:t>
        <a:bodyPr/>
        <a:lstStyle/>
        <a:p>
          <a:endParaRPr lang="en-US"/>
        </a:p>
      </dgm:t>
    </dgm:pt>
    <dgm:pt modelId="{08190FB0-AD0F-4B90-8B6B-3833521DFA84}" type="parTrans" cxnId="{7B17F25D-9367-495A-95FC-26B0F371692C}">
      <dgm:prSet custT="1"/>
      <dgm:spPr/>
      <dgm:t>
        <a:bodyPr/>
        <a:lstStyle/>
        <a:p>
          <a:endParaRPr lang="en-US" sz="600">
            <a:solidFill>
              <a:schemeClr val="tx1"/>
            </a:solidFill>
            <a:latin typeface="Arial "/>
          </a:endParaRPr>
        </a:p>
      </dgm:t>
    </dgm:pt>
    <dgm:pt modelId="{84605146-C674-4D93-ADE6-C2C788EC0EED}" type="pres">
      <dgm:prSet presAssocID="{33612A7C-7D06-4EFA-A70B-EFCA04ADB09D}" presName="diagram" presStyleCnt="0">
        <dgm:presLayoutVars>
          <dgm:chPref val="1"/>
          <dgm:dir/>
          <dgm:animOne val="branch"/>
          <dgm:animLvl val="lvl"/>
          <dgm:resizeHandles val="exact"/>
        </dgm:presLayoutVars>
      </dgm:prSet>
      <dgm:spPr/>
    </dgm:pt>
    <dgm:pt modelId="{F284264D-F9EE-4DFE-A06B-F100729575D1}" type="pres">
      <dgm:prSet presAssocID="{B086D025-3DAD-4570-8BBD-18FE833A937F}" presName="root1" presStyleCnt="0"/>
      <dgm:spPr/>
    </dgm:pt>
    <dgm:pt modelId="{327F17F7-66D6-479E-939A-E33F6CFCD6AB}" type="pres">
      <dgm:prSet presAssocID="{B086D025-3DAD-4570-8BBD-18FE833A937F}" presName="LevelOneTextNode" presStyleLbl="node0" presStyleIdx="0" presStyleCnt="1" custScaleY="146439" custLinFactNeighborX="759" custLinFactNeighborY="425">
        <dgm:presLayoutVars>
          <dgm:chPref val="3"/>
        </dgm:presLayoutVars>
      </dgm:prSet>
      <dgm:spPr/>
    </dgm:pt>
    <dgm:pt modelId="{774F5FF8-378D-45FE-934B-6F83B9743FC4}" type="pres">
      <dgm:prSet presAssocID="{B086D025-3DAD-4570-8BBD-18FE833A937F}" presName="level2hierChild" presStyleCnt="0"/>
      <dgm:spPr/>
    </dgm:pt>
    <dgm:pt modelId="{5D161CB1-D1DE-4549-8F12-095097F3FF25}" type="pres">
      <dgm:prSet presAssocID="{63C8FD2C-3922-47E2-9763-2E5915BDF33E}" presName="conn2-1" presStyleLbl="parChTrans1D2" presStyleIdx="0" presStyleCnt="1"/>
      <dgm:spPr/>
    </dgm:pt>
    <dgm:pt modelId="{FEA68089-1D9E-45CB-A750-C2E4A12B1163}" type="pres">
      <dgm:prSet presAssocID="{63C8FD2C-3922-47E2-9763-2E5915BDF33E}" presName="connTx" presStyleLbl="parChTrans1D2" presStyleIdx="0" presStyleCnt="1"/>
      <dgm:spPr/>
    </dgm:pt>
    <dgm:pt modelId="{EEFE0DF8-D1B0-406D-A07D-C56E9E437729}" type="pres">
      <dgm:prSet presAssocID="{46AB0E1B-A9BB-44C7-8C8C-E9FF196D2B6A}" presName="root2" presStyleCnt="0"/>
      <dgm:spPr/>
    </dgm:pt>
    <dgm:pt modelId="{3D1466BA-AF1C-48E4-98C2-22727BB1052E}" type="pres">
      <dgm:prSet presAssocID="{46AB0E1B-A9BB-44C7-8C8C-E9FF196D2B6A}" presName="LevelTwoTextNode" presStyleLbl="node2" presStyleIdx="0" presStyleCnt="1" custScaleY="115158">
        <dgm:presLayoutVars>
          <dgm:chPref val="3"/>
        </dgm:presLayoutVars>
      </dgm:prSet>
      <dgm:spPr/>
    </dgm:pt>
    <dgm:pt modelId="{2EFCED8E-500C-4068-8DAD-729F46BDC9C6}" type="pres">
      <dgm:prSet presAssocID="{46AB0E1B-A9BB-44C7-8C8C-E9FF196D2B6A}" presName="level3hierChild" presStyleCnt="0"/>
      <dgm:spPr/>
    </dgm:pt>
    <dgm:pt modelId="{E1854DCC-ECF2-4916-9E24-DBD147D2431E}" type="pres">
      <dgm:prSet presAssocID="{5EC7883A-0674-4DC2-99D5-848F5CBA3AED}" presName="conn2-1" presStyleLbl="parChTrans1D3" presStyleIdx="0" presStyleCnt="6"/>
      <dgm:spPr/>
    </dgm:pt>
    <dgm:pt modelId="{A3CB1745-286E-40EE-9705-1245CE09DBFA}" type="pres">
      <dgm:prSet presAssocID="{5EC7883A-0674-4DC2-99D5-848F5CBA3AED}" presName="connTx" presStyleLbl="parChTrans1D3" presStyleIdx="0" presStyleCnt="6"/>
      <dgm:spPr/>
    </dgm:pt>
    <dgm:pt modelId="{2BEE71C9-6539-45DD-94B7-EF22E9D0B2FD}" type="pres">
      <dgm:prSet presAssocID="{C456624C-DE5C-48D6-9485-8E3774E05F32}" presName="root2" presStyleCnt="0"/>
      <dgm:spPr/>
    </dgm:pt>
    <dgm:pt modelId="{EB95F49D-4405-4487-9B79-ECFEBCE10587}" type="pres">
      <dgm:prSet presAssocID="{C456624C-DE5C-48D6-9485-8E3774E05F32}" presName="LevelTwoTextNode" presStyleLbl="node3" presStyleIdx="0" presStyleCnt="6">
        <dgm:presLayoutVars>
          <dgm:chPref val="3"/>
        </dgm:presLayoutVars>
      </dgm:prSet>
      <dgm:spPr/>
    </dgm:pt>
    <dgm:pt modelId="{2C9F369D-3F20-40D4-B321-61827EC3A34E}" type="pres">
      <dgm:prSet presAssocID="{C456624C-DE5C-48D6-9485-8E3774E05F32}" presName="level3hierChild" presStyleCnt="0"/>
      <dgm:spPr/>
    </dgm:pt>
    <dgm:pt modelId="{B71E213C-B32F-4F70-B617-5EA6213C30FF}" type="pres">
      <dgm:prSet presAssocID="{5E3AF487-D3E8-4F4A-BABD-40099E53C078}" presName="conn2-1" presStyleLbl="parChTrans1D4" presStyleIdx="0" presStyleCnt="6"/>
      <dgm:spPr/>
    </dgm:pt>
    <dgm:pt modelId="{7ABC5F2A-9731-489A-B5F8-9DBCF30EF487}" type="pres">
      <dgm:prSet presAssocID="{5E3AF487-D3E8-4F4A-BABD-40099E53C078}" presName="connTx" presStyleLbl="parChTrans1D4" presStyleIdx="0" presStyleCnt="6"/>
      <dgm:spPr/>
    </dgm:pt>
    <dgm:pt modelId="{B6FC5906-5D15-4B16-8042-999C8388258B}" type="pres">
      <dgm:prSet presAssocID="{EC6D9E1F-7DC8-4FF0-9EE1-0EB37F501D8F}" presName="root2" presStyleCnt="0"/>
      <dgm:spPr/>
    </dgm:pt>
    <dgm:pt modelId="{BB5B3AEC-6E11-40A7-89A3-D2A27852307B}" type="pres">
      <dgm:prSet presAssocID="{EC6D9E1F-7DC8-4FF0-9EE1-0EB37F501D8F}" presName="LevelTwoTextNode" presStyleLbl="node4" presStyleIdx="0" presStyleCnt="6">
        <dgm:presLayoutVars>
          <dgm:chPref val="3"/>
        </dgm:presLayoutVars>
      </dgm:prSet>
      <dgm:spPr/>
    </dgm:pt>
    <dgm:pt modelId="{8B68DFC0-0F53-4EF4-9D93-C0B8DD1BE139}" type="pres">
      <dgm:prSet presAssocID="{EC6D9E1F-7DC8-4FF0-9EE1-0EB37F501D8F}" presName="level3hierChild" presStyleCnt="0"/>
      <dgm:spPr/>
    </dgm:pt>
    <dgm:pt modelId="{54676B53-9C48-4351-B4D2-B5A726C0C7BF}" type="pres">
      <dgm:prSet presAssocID="{800C03AD-1E57-40C7-B43D-0A38507C1D9D}" presName="conn2-1" presStyleLbl="parChTrans1D3" presStyleIdx="1" presStyleCnt="6"/>
      <dgm:spPr/>
    </dgm:pt>
    <dgm:pt modelId="{CBE2A10D-4731-47B9-A9AD-4A41D031A2E4}" type="pres">
      <dgm:prSet presAssocID="{800C03AD-1E57-40C7-B43D-0A38507C1D9D}" presName="connTx" presStyleLbl="parChTrans1D3" presStyleIdx="1" presStyleCnt="6"/>
      <dgm:spPr/>
    </dgm:pt>
    <dgm:pt modelId="{40BBB685-F741-416C-8861-5AAC9B8119F9}" type="pres">
      <dgm:prSet presAssocID="{B3A93744-68BF-4055-92F0-301E6157C9B9}" presName="root2" presStyleCnt="0"/>
      <dgm:spPr/>
    </dgm:pt>
    <dgm:pt modelId="{791F0A7E-682B-48A8-8B89-E81B3D605622}" type="pres">
      <dgm:prSet presAssocID="{B3A93744-68BF-4055-92F0-301E6157C9B9}" presName="LevelTwoTextNode" presStyleLbl="node3" presStyleIdx="1" presStyleCnt="6">
        <dgm:presLayoutVars>
          <dgm:chPref val="3"/>
        </dgm:presLayoutVars>
      </dgm:prSet>
      <dgm:spPr/>
    </dgm:pt>
    <dgm:pt modelId="{3C736BC4-CD1C-4F3C-BD3C-B5E9038330A5}" type="pres">
      <dgm:prSet presAssocID="{B3A93744-68BF-4055-92F0-301E6157C9B9}" presName="level3hierChild" presStyleCnt="0"/>
      <dgm:spPr/>
    </dgm:pt>
    <dgm:pt modelId="{DA878289-B924-42B8-B9ED-6565AE71E1BC}" type="pres">
      <dgm:prSet presAssocID="{B70A2E14-B1AD-4536-9635-1B5FC34B7711}" presName="conn2-1" presStyleLbl="parChTrans1D4" presStyleIdx="1" presStyleCnt="6"/>
      <dgm:spPr/>
    </dgm:pt>
    <dgm:pt modelId="{F0C9FD2D-A2D8-4B22-9A53-A7B434C3D2CF}" type="pres">
      <dgm:prSet presAssocID="{B70A2E14-B1AD-4536-9635-1B5FC34B7711}" presName="connTx" presStyleLbl="parChTrans1D4" presStyleIdx="1" presStyleCnt="6"/>
      <dgm:spPr/>
    </dgm:pt>
    <dgm:pt modelId="{EC2CEE71-6234-450F-BF51-FB4C8A2C7257}" type="pres">
      <dgm:prSet presAssocID="{04FEB95E-675B-4CB0-9FAF-3618858A216D}" presName="root2" presStyleCnt="0"/>
      <dgm:spPr/>
    </dgm:pt>
    <dgm:pt modelId="{45DC8501-70F7-46BE-BC12-ED86340E7B84}" type="pres">
      <dgm:prSet presAssocID="{04FEB95E-675B-4CB0-9FAF-3618858A216D}" presName="LevelTwoTextNode" presStyleLbl="node4" presStyleIdx="1" presStyleCnt="6">
        <dgm:presLayoutVars>
          <dgm:chPref val="3"/>
        </dgm:presLayoutVars>
      </dgm:prSet>
      <dgm:spPr/>
    </dgm:pt>
    <dgm:pt modelId="{A62FE56A-9C85-463C-98EE-52EAD9FCDA51}" type="pres">
      <dgm:prSet presAssocID="{04FEB95E-675B-4CB0-9FAF-3618858A216D}" presName="level3hierChild" presStyleCnt="0"/>
      <dgm:spPr/>
    </dgm:pt>
    <dgm:pt modelId="{833C3ECF-A02C-4D31-8D59-C13FB3644D83}" type="pres">
      <dgm:prSet presAssocID="{A16FABF8-3C4A-4351-B501-3E7AA5FA6A1C}" presName="conn2-1" presStyleLbl="parChTrans1D3" presStyleIdx="2" presStyleCnt="6"/>
      <dgm:spPr/>
    </dgm:pt>
    <dgm:pt modelId="{C16EF88A-49B4-4C04-AE1B-C0646E0812C4}" type="pres">
      <dgm:prSet presAssocID="{A16FABF8-3C4A-4351-B501-3E7AA5FA6A1C}" presName="connTx" presStyleLbl="parChTrans1D3" presStyleIdx="2" presStyleCnt="6"/>
      <dgm:spPr/>
    </dgm:pt>
    <dgm:pt modelId="{48EA13DC-BFDA-429C-A0F6-8E1C1BAB31E5}" type="pres">
      <dgm:prSet presAssocID="{92A9F77B-2DA4-4E60-980D-4042F72A5868}" presName="root2" presStyleCnt="0"/>
      <dgm:spPr/>
    </dgm:pt>
    <dgm:pt modelId="{1E0F5928-8BF6-4FAB-B77F-F5AF730AF853}" type="pres">
      <dgm:prSet presAssocID="{92A9F77B-2DA4-4E60-980D-4042F72A5868}" presName="LevelTwoTextNode" presStyleLbl="node3" presStyleIdx="2" presStyleCnt="6">
        <dgm:presLayoutVars>
          <dgm:chPref val="3"/>
        </dgm:presLayoutVars>
      </dgm:prSet>
      <dgm:spPr/>
    </dgm:pt>
    <dgm:pt modelId="{ABCD3CDA-81E9-47D5-8708-DE7CBE01BD06}" type="pres">
      <dgm:prSet presAssocID="{92A9F77B-2DA4-4E60-980D-4042F72A5868}" presName="level3hierChild" presStyleCnt="0"/>
      <dgm:spPr/>
    </dgm:pt>
    <dgm:pt modelId="{C1558BCD-E5AF-4BA0-9514-D639FD4F113E}" type="pres">
      <dgm:prSet presAssocID="{0023CD3A-87D4-4E54-ACE2-52307561E677}" presName="conn2-1" presStyleLbl="parChTrans1D4" presStyleIdx="2" presStyleCnt="6"/>
      <dgm:spPr/>
    </dgm:pt>
    <dgm:pt modelId="{745D67A6-6B41-4793-B64B-B9799B4EDF7A}" type="pres">
      <dgm:prSet presAssocID="{0023CD3A-87D4-4E54-ACE2-52307561E677}" presName="connTx" presStyleLbl="parChTrans1D4" presStyleIdx="2" presStyleCnt="6"/>
      <dgm:spPr/>
    </dgm:pt>
    <dgm:pt modelId="{64B01E64-1563-485C-96A7-826736843FA8}" type="pres">
      <dgm:prSet presAssocID="{707A2B1D-B075-4089-89C6-7D2AF99E97E2}" presName="root2" presStyleCnt="0"/>
      <dgm:spPr/>
    </dgm:pt>
    <dgm:pt modelId="{314F0A0F-B0F4-4AB8-9E4D-177EE4377C48}" type="pres">
      <dgm:prSet presAssocID="{707A2B1D-B075-4089-89C6-7D2AF99E97E2}" presName="LevelTwoTextNode" presStyleLbl="node4" presStyleIdx="2" presStyleCnt="6">
        <dgm:presLayoutVars>
          <dgm:chPref val="3"/>
        </dgm:presLayoutVars>
      </dgm:prSet>
      <dgm:spPr/>
    </dgm:pt>
    <dgm:pt modelId="{31DA2049-AB01-457E-8845-61DDF069CBF0}" type="pres">
      <dgm:prSet presAssocID="{707A2B1D-B075-4089-89C6-7D2AF99E97E2}" presName="level3hierChild" presStyleCnt="0"/>
      <dgm:spPr/>
    </dgm:pt>
    <dgm:pt modelId="{29F6B0F6-340E-4B69-8238-3C66A528E081}" type="pres">
      <dgm:prSet presAssocID="{3F12DC3E-AEED-45F7-92B9-96723CFCBDD5}" presName="conn2-1" presStyleLbl="parChTrans1D3" presStyleIdx="3" presStyleCnt="6"/>
      <dgm:spPr/>
    </dgm:pt>
    <dgm:pt modelId="{47B0E1BC-E044-4688-91B0-5F358EED38A1}" type="pres">
      <dgm:prSet presAssocID="{3F12DC3E-AEED-45F7-92B9-96723CFCBDD5}" presName="connTx" presStyleLbl="parChTrans1D3" presStyleIdx="3" presStyleCnt="6"/>
      <dgm:spPr/>
    </dgm:pt>
    <dgm:pt modelId="{47264ABA-9C50-48CD-A1A1-6F225D78CCF4}" type="pres">
      <dgm:prSet presAssocID="{7F0506A5-7D7E-41D2-9085-183C1999A33D}" presName="root2" presStyleCnt="0"/>
      <dgm:spPr/>
    </dgm:pt>
    <dgm:pt modelId="{84FC3B77-C0CE-4D50-9B0F-05779A0F80B4}" type="pres">
      <dgm:prSet presAssocID="{7F0506A5-7D7E-41D2-9085-183C1999A33D}" presName="LevelTwoTextNode" presStyleLbl="node3" presStyleIdx="3" presStyleCnt="6">
        <dgm:presLayoutVars>
          <dgm:chPref val="3"/>
        </dgm:presLayoutVars>
      </dgm:prSet>
      <dgm:spPr/>
    </dgm:pt>
    <dgm:pt modelId="{4AEE3386-2E08-4DAF-B7A9-F64B650E3799}" type="pres">
      <dgm:prSet presAssocID="{7F0506A5-7D7E-41D2-9085-183C1999A33D}" presName="level3hierChild" presStyleCnt="0"/>
      <dgm:spPr/>
    </dgm:pt>
    <dgm:pt modelId="{384D56E0-AF46-4DAB-9FBC-1296DCDA06C2}" type="pres">
      <dgm:prSet presAssocID="{0ADC6DD5-7725-43E2-A6C5-55B4D4887917}" presName="conn2-1" presStyleLbl="parChTrans1D4" presStyleIdx="3" presStyleCnt="6"/>
      <dgm:spPr/>
    </dgm:pt>
    <dgm:pt modelId="{4593357A-D45C-49A1-9ABD-DB083E50EF24}" type="pres">
      <dgm:prSet presAssocID="{0ADC6DD5-7725-43E2-A6C5-55B4D4887917}" presName="connTx" presStyleLbl="parChTrans1D4" presStyleIdx="3" presStyleCnt="6"/>
      <dgm:spPr/>
    </dgm:pt>
    <dgm:pt modelId="{88CF4EEB-841E-4581-928E-CFE55B135083}" type="pres">
      <dgm:prSet presAssocID="{A110E454-4120-4B6D-9CB6-27E72279093F}" presName="root2" presStyleCnt="0"/>
      <dgm:spPr/>
    </dgm:pt>
    <dgm:pt modelId="{96B0EFC5-F307-4FE1-B240-02F16F0777EF}" type="pres">
      <dgm:prSet presAssocID="{A110E454-4120-4B6D-9CB6-27E72279093F}" presName="LevelTwoTextNode" presStyleLbl="node4" presStyleIdx="3" presStyleCnt="6">
        <dgm:presLayoutVars>
          <dgm:chPref val="3"/>
        </dgm:presLayoutVars>
      </dgm:prSet>
      <dgm:spPr/>
    </dgm:pt>
    <dgm:pt modelId="{571F74A3-B453-4E66-8D99-6BEBB0A14765}" type="pres">
      <dgm:prSet presAssocID="{A110E454-4120-4B6D-9CB6-27E72279093F}" presName="level3hierChild" presStyleCnt="0"/>
      <dgm:spPr/>
    </dgm:pt>
    <dgm:pt modelId="{010210AA-9CCC-4F01-9A0E-06ACEDBA421E}" type="pres">
      <dgm:prSet presAssocID="{FE4B45F1-0738-4942-AF98-D323CC721078}" presName="conn2-1" presStyleLbl="parChTrans1D3" presStyleIdx="4" presStyleCnt="6"/>
      <dgm:spPr/>
    </dgm:pt>
    <dgm:pt modelId="{3C78A553-2F9D-4BFC-8DBD-42D51F04EE06}" type="pres">
      <dgm:prSet presAssocID="{FE4B45F1-0738-4942-AF98-D323CC721078}" presName="connTx" presStyleLbl="parChTrans1D3" presStyleIdx="4" presStyleCnt="6"/>
      <dgm:spPr/>
    </dgm:pt>
    <dgm:pt modelId="{18BC8A92-3B33-483E-9B77-37900F318E2A}" type="pres">
      <dgm:prSet presAssocID="{D74D54E4-0DEB-459C-B6EE-4165D5D293AA}" presName="root2" presStyleCnt="0"/>
      <dgm:spPr/>
    </dgm:pt>
    <dgm:pt modelId="{4A9EE8D6-67D0-4899-A207-C37C44241A49}" type="pres">
      <dgm:prSet presAssocID="{D74D54E4-0DEB-459C-B6EE-4165D5D293AA}" presName="LevelTwoTextNode" presStyleLbl="node3" presStyleIdx="4" presStyleCnt="6">
        <dgm:presLayoutVars>
          <dgm:chPref val="3"/>
        </dgm:presLayoutVars>
      </dgm:prSet>
      <dgm:spPr/>
    </dgm:pt>
    <dgm:pt modelId="{C028572B-EFDA-4E41-B70C-C96064FFFFC7}" type="pres">
      <dgm:prSet presAssocID="{D74D54E4-0DEB-459C-B6EE-4165D5D293AA}" presName="level3hierChild" presStyleCnt="0"/>
      <dgm:spPr/>
    </dgm:pt>
    <dgm:pt modelId="{96354DFF-FBD6-4C43-9231-6C0C8A732143}" type="pres">
      <dgm:prSet presAssocID="{A1D9207C-9E97-404C-AFF9-E55A2F78918A}" presName="conn2-1" presStyleLbl="parChTrans1D4" presStyleIdx="4" presStyleCnt="6"/>
      <dgm:spPr/>
    </dgm:pt>
    <dgm:pt modelId="{C61FE36B-788C-45CD-8FB3-FA5C3C1591A4}" type="pres">
      <dgm:prSet presAssocID="{A1D9207C-9E97-404C-AFF9-E55A2F78918A}" presName="connTx" presStyleLbl="parChTrans1D4" presStyleIdx="4" presStyleCnt="6"/>
      <dgm:spPr/>
    </dgm:pt>
    <dgm:pt modelId="{EAC96F15-FD74-4E73-9311-12A086608BB4}" type="pres">
      <dgm:prSet presAssocID="{00EFCFFB-72A7-41A9-B9C2-126EB12B492E}" presName="root2" presStyleCnt="0"/>
      <dgm:spPr/>
    </dgm:pt>
    <dgm:pt modelId="{00E012B2-D8CC-4D58-95DD-16E66101BFA5}" type="pres">
      <dgm:prSet presAssocID="{00EFCFFB-72A7-41A9-B9C2-126EB12B492E}" presName="LevelTwoTextNode" presStyleLbl="node4" presStyleIdx="4" presStyleCnt="6">
        <dgm:presLayoutVars>
          <dgm:chPref val="3"/>
        </dgm:presLayoutVars>
      </dgm:prSet>
      <dgm:spPr/>
    </dgm:pt>
    <dgm:pt modelId="{E91DFC67-F733-40F6-8EBC-358292CF80EA}" type="pres">
      <dgm:prSet presAssocID="{00EFCFFB-72A7-41A9-B9C2-126EB12B492E}" presName="level3hierChild" presStyleCnt="0"/>
      <dgm:spPr/>
    </dgm:pt>
    <dgm:pt modelId="{A98AEAAF-D808-4C18-9D50-CAAF314AA90E}" type="pres">
      <dgm:prSet presAssocID="{08190FB0-AD0F-4B90-8B6B-3833521DFA84}" presName="conn2-1" presStyleLbl="parChTrans1D3" presStyleIdx="5" presStyleCnt="6"/>
      <dgm:spPr/>
    </dgm:pt>
    <dgm:pt modelId="{4D13DC7A-5452-4B59-B710-2324F0BDB6BC}" type="pres">
      <dgm:prSet presAssocID="{08190FB0-AD0F-4B90-8B6B-3833521DFA84}" presName="connTx" presStyleLbl="parChTrans1D3" presStyleIdx="5" presStyleCnt="6"/>
      <dgm:spPr/>
    </dgm:pt>
    <dgm:pt modelId="{71A5FD79-2493-4600-994A-414AEA4D4B5F}" type="pres">
      <dgm:prSet presAssocID="{DF882A1D-8811-492E-874E-AE72A63F768F}" presName="root2" presStyleCnt="0"/>
      <dgm:spPr/>
    </dgm:pt>
    <dgm:pt modelId="{6D2E898B-D172-4BB1-93D8-FE234E347CDC}" type="pres">
      <dgm:prSet presAssocID="{DF882A1D-8811-492E-874E-AE72A63F768F}" presName="LevelTwoTextNode" presStyleLbl="node3" presStyleIdx="5" presStyleCnt="6">
        <dgm:presLayoutVars>
          <dgm:chPref val="3"/>
        </dgm:presLayoutVars>
      </dgm:prSet>
      <dgm:spPr/>
    </dgm:pt>
    <dgm:pt modelId="{8AC2ACD8-68E1-4EEA-857C-E354D3FC4E05}" type="pres">
      <dgm:prSet presAssocID="{DF882A1D-8811-492E-874E-AE72A63F768F}" presName="level3hierChild" presStyleCnt="0"/>
      <dgm:spPr/>
    </dgm:pt>
    <dgm:pt modelId="{1028046C-A057-4CD9-9737-D40517921C7C}" type="pres">
      <dgm:prSet presAssocID="{1C010F25-F40D-435D-9989-23E00A7FA22D}" presName="conn2-1" presStyleLbl="parChTrans1D4" presStyleIdx="5" presStyleCnt="6"/>
      <dgm:spPr/>
    </dgm:pt>
    <dgm:pt modelId="{2ABD7C81-3605-4DA3-89A2-3B993BD436A0}" type="pres">
      <dgm:prSet presAssocID="{1C010F25-F40D-435D-9989-23E00A7FA22D}" presName="connTx" presStyleLbl="parChTrans1D4" presStyleIdx="5" presStyleCnt="6"/>
      <dgm:spPr/>
    </dgm:pt>
    <dgm:pt modelId="{D034C9CD-A288-4DEC-82EA-DA337FBCF085}" type="pres">
      <dgm:prSet presAssocID="{079A390B-D67E-4255-8F26-A2F5701BAC8C}" presName="root2" presStyleCnt="0"/>
      <dgm:spPr/>
    </dgm:pt>
    <dgm:pt modelId="{515BF1AF-E046-4F37-9D0E-75C1247FEB1E}" type="pres">
      <dgm:prSet presAssocID="{079A390B-D67E-4255-8F26-A2F5701BAC8C}" presName="LevelTwoTextNode" presStyleLbl="node4" presStyleIdx="5" presStyleCnt="6">
        <dgm:presLayoutVars>
          <dgm:chPref val="3"/>
        </dgm:presLayoutVars>
      </dgm:prSet>
      <dgm:spPr/>
    </dgm:pt>
    <dgm:pt modelId="{AAE6ABAF-5086-46B5-BE0F-E2D283C920E4}" type="pres">
      <dgm:prSet presAssocID="{079A390B-D67E-4255-8F26-A2F5701BAC8C}" presName="level3hierChild" presStyleCnt="0"/>
      <dgm:spPr/>
    </dgm:pt>
  </dgm:ptLst>
  <dgm:cxnLst>
    <dgm:cxn modelId="{C81C3400-7C9C-4EED-8FBD-BA4505C3B3D0}" type="presOf" srcId="{A1D9207C-9E97-404C-AFF9-E55A2F78918A}" destId="{96354DFF-FBD6-4C43-9231-6C0C8A732143}" srcOrd="0" destOrd="0" presId="urn:microsoft.com/office/officeart/2005/8/layout/hierarchy2"/>
    <dgm:cxn modelId="{ED5AE401-D54A-400C-BF41-7B4C095CE05E}" srcId="{B086D025-3DAD-4570-8BBD-18FE833A937F}" destId="{46AB0E1B-A9BB-44C7-8C8C-E9FF196D2B6A}" srcOrd="0" destOrd="0" parTransId="{63C8FD2C-3922-47E2-9763-2E5915BDF33E}" sibTransId="{C3A234CA-3ECE-4FC3-BAD0-D0015AF0F06E}"/>
    <dgm:cxn modelId="{590B1803-18A1-4FF9-A494-C8725D3ED6D9}" type="presOf" srcId="{3F12DC3E-AEED-45F7-92B9-96723CFCBDD5}" destId="{29F6B0F6-340E-4B69-8238-3C66A528E081}" srcOrd="0" destOrd="0" presId="urn:microsoft.com/office/officeart/2005/8/layout/hierarchy2"/>
    <dgm:cxn modelId="{26E72C03-855F-4347-86A3-8ED619F94DED}" type="presOf" srcId="{0023CD3A-87D4-4E54-ACE2-52307561E677}" destId="{C1558BCD-E5AF-4BA0-9514-D639FD4F113E}" srcOrd="0" destOrd="0" presId="urn:microsoft.com/office/officeart/2005/8/layout/hierarchy2"/>
    <dgm:cxn modelId="{261E3707-5589-465F-A6DF-51E708221EAF}" type="presOf" srcId="{0ADC6DD5-7725-43E2-A6C5-55B4D4887917}" destId="{384D56E0-AF46-4DAB-9FBC-1296DCDA06C2}" srcOrd="0" destOrd="0" presId="urn:microsoft.com/office/officeart/2005/8/layout/hierarchy2"/>
    <dgm:cxn modelId="{6F59080C-C4EA-4E32-9DB8-FE64ADC250F4}" type="presOf" srcId="{5EC7883A-0674-4DC2-99D5-848F5CBA3AED}" destId="{E1854DCC-ECF2-4916-9E24-DBD147D2431E}" srcOrd="0" destOrd="0" presId="urn:microsoft.com/office/officeart/2005/8/layout/hierarchy2"/>
    <dgm:cxn modelId="{BDB43314-7C3D-4D4C-8688-8B42CB9871DE}" srcId="{46AB0E1B-A9BB-44C7-8C8C-E9FF196D2B6A}" destId="{C456624C-DE5C-48D6-9485-8E3774E05F32}" srcOrd="0" destOrd="0" parTransId="{5EC7883A-0674-4DC2-99D5-848F5CBA3AED}" sibTransId="{4FED749C-3AA6-4878-9504-08A135682F21}"/>
    <dgm:cxn modelId="{AD211D1B-3CA1-4415-96BA-5F5012224A68}" srcId="{C456624C-DE5C-48D6-9485-8E3774E05F32}" destId="{EC6D9E1F-7DC8-4FF0-9EE1-0EB37F501D8F}" srcOrd="0" destOrd="0" parTransId="{5E3AF487-D3E8-4F4A-BABD-40099E53C078}" sibTransId="{D1965B51-F448-42A7-87B9-DEEFAE2BBE94}"/>
    <dgm:cxn modelId="{2B4CA51F-9030-4A4F-9AA1-52070E6E7E93}" type="presOf" srcId="{5E3AF487-D3E8-4F4A-BABD-40099E53C078}" destId="{B71E213C-B32F-4F70-B617-5EA6213C30FF}" srcOrd="0" destOrd="0" presId="urn:microsoft.com/office/officeart/2005/8/layout/hierarchy2"/>
    <dgm:cxn modelId="{FBAC3529-FE23-4C0B-B775-0CE82D38B942}" type="presOf" srcId="{1C010F25-F40D-435D-9989-23E00A7FA22D}" destId="{1028046C-A057-4CD9-9737-D40517921C7C}" srcOrd="0" destOrd="0" presId="urn:microsoft.com/office/officeart/2005/8/layout/hierarchy2"/>
    <dgm:cxn modelId="{613CE02E-4A3B-4CCA-97A4-1BD5DD3439F5}" type="presOf" srcId="{A1D9207C-9E97-404C-AFF9-E55A2F78918A}" destId="{C61FE36B-788C-45CD-8FB3-FA5C3C1591A4}" srcOrd="1" destOrd="0" presId="urn:microsoft.com/office/officeart/2005/8/layout/hierarchy2"/>
    <dgm:cxn modelId="{4C72E234-9FC4-470B-A7CC-390BE9EA3765}" type="presOf" srcId="{04FEB95E-675B-4CB0-9FAF-3618858A216D}" destId="{45DC8501-70F7-46BE-BC12-ED86340E7B84}" srcOrd="0" destOrd="0" presId="urn:microsoft.com/office/officeart/2005/8/layout/hierarchy2"/>
    <dgm:cxn modelId="{91273937-06B9-43BD-BE11-EC89962ACD8E}" srcId="{46AB0E1B-A9BB-44C7-8C8C-E9FF196D2B6A}" destId="{7F0506A5-7D7E-41D2-9085-183C1999A33D}" srcOrd="3" destOrd="0" parTransId="{3F12DC3E-AEED-45F7-92B9-96723CFCBDD5}" sibTransId="{B2D66316-1137-4D27-B559-1722FF1BEF75}"/>
    <dgm:cxn modelId="{F4C80240-4AD3-422C-BBCC-532AF4CB0AF1}" type="presOf" srcId="{A110E454-4120-4B6D-9CB6-27E72279093F}" destId="{96B0EFC5-F307-4FE1-B240-02F16F0777EF}" srcOrd="0" destOrd="0" presId="urn:microsoft.com/office/officeart/2005/8/layout/hierarchy2"/>
    <dgm:cxn modelId="{69F18F5D-93CD-44AC-904D-B538EE161B28}" type="presOf" srcId="{63C8FD2C-3922-47E2-9763-2E5915BDF33E}" destId="{5D161CB1-D1DE-4549-8F12-095097F3FF25}" srcOrd="0" destOrd="0" presId="urn:microsoft.com/office/officeart/2005/8/layout/hierarchy2"/>
    <dgm:cxn modelId="{7B17F25D-9367-495A-95FC-26B0F371692C}" srcId="{46AB0E1B-A9BB-44C7-8C8C-E9FF196D2B6A}" destId="{DF882A1D-8811-492E-874E-AE72A63F768F}" srcOrd="5" destOrd="0" parTransId="{08190FB0-AD0F-4B90-8B6B-3833521DFA84}" sibTransId="{7DF475B3-3A55-45F5-89AD-2D2B5C479152}"/>
    <dgm:cxn modelId="{4E51815E-B551-47AB-A6F1-733859253296}" type="presOf" srcId="{B70A2E14-B1AD-4536-9635-1B5FC34B7711}" destId="{F0C9FD2D-A2D8-4B22-9A53-A7B434C3D2CF}" srcOrd="1" destOrd="0" presId="urn:microsoft.com/office/officeart/2005/8/layout/hierarchy2"/>
    <dgm:cxn modelId="{7621975E-30AC-44D0-B062-1DB6D523F1F1}" type="presOf" srcId="{B086D025-3DAD-4570-8BBD-18FE833A937F}" destId="{327F17F7-66D6-479E-939A-E33F6CFCD6AB}" srcOrd="0" destOrd="0" presId="urn:microsoft.com/office/officeart/2005/8/layout/hierarchy2"/>
    <dgm:cxn modelId="{6F2E9143-7BCD-4F60-A307-F75DFBD4880A}" type="presOf" srcId="{1C010F25-F40D-435D-9989-23E00A7FA22D}" destId="{2ABD7C81-3605-4DA3-89A2-3B993BD436A0}" srcOrd="1" destOrd="0" presId="urn:microsoft.com/office/officeart/2005/8/layout/hierarchy2"/>
    <dgm:cxn modelId="{2074F844-003F-4E3D-A6E1-923C4D41E523}" type="presOf" srcId="{800C03AD-1E57-40C7-B43D-0A38507C1D9D}" destId="{CBE2A10D-4731-47B9-A9AD-4A41D031A2E4}" srcOrd="1" destOrd="0" presId="urn:microsoft.com/office/officeart/2005/8/layout/hierarchy2"/>
    <dgm:cxn modelId="{0E376645-4E04-413B-A0A0-FC90485F4A3F}" type="presOf" srcId="{A16FABF8-3C4A-4351-B501-3E7AA5FA6A1C}" destId="{C16EF88A-49B4-4C04-AE1B-C0646E0812C4}" srcOrd="1" destOrd="0" presId="urn:microsoft.com/office/officeart/2005/8/layout/hierarchy2"/>
    <dgm:cxn modelId="{90E68965-D1EC-4640-B139-6512C08EC3D6}" type="presOf" srcId="{0023CD3A-87D4-4E54-ACE2-52307561E677}" destId="{745D67A6-6B41-4793-B64B-B9799B4EDF7A}" srcOrd="1" destOrd="0" presId="urn:microsoft.com/office/officeart/2005/8/layout/hierarchy2"/>
    <dgm:cxn modelId="{AF2CA346-2BD4-42A4-B44A-D7331E35FCF5}" type="presOf" srcId="{5E3AF487-D3E8-4F4A-BABD-40099E53C078}" destId="{7ABC5F2A-9731-489A-B5F8-9DBCF30EF487}" srcOrd="1" destOrd="0" presId="urn:microsoft.com/office/officeart/2005/8/layout/hierarchy2"/>
    <dgm:cxn modelId="{D7E71E68-74EE-4E2F-A07A-CDBAF112424D}" type="presOf" srcId="{63C8FD2C-3922-47E2-9763-2E5915BDF33E}" destId="{FEA68089-1D9E-45CB-A750-C2E4A12B1163}" srcOrd="1" destOrd="0" presId="urn:microsoft.com/office/officeart/2005/8/layout/hierarchy2"/>
    <dgm:cxn modelId="{5C17D948-72C2-462E-A8A5-C1D232D2BF1B}" type="presOf" srcId="{7F0506A5-7D7E-41D2-9085-183C1999A33D}" destId="{84FC3B77-C0CE-4D50-9B0F-05779A0F80B4}" srcOrd="0" destOrd="0" presId="urn:microsoft.com/office/officeart/2005/8/layout/hierarchy2"/>
    <dgm:cxn modelId="{DB17F449-3ADC-4D24-A570-7A757EDCD849}" type="presOf" srcId="{3F12DC3E-AEED-45F7-92B9-96723CFCBDD5}" destId="{47B0E1BC-E044-4688-91B0-5F358EED38A1}" srcOrd="1" destOrd="0" presId="urn:microsoft.com/office/officeart/2005/8/layout/hierarchy2"/>
    <dgm:cxn modelId="{3F8FBF4A-8408-4C2E-BD8C-BAC292AC369A}" type="presOf" srcId="{0ADC6DD5-7725-43E2-A6C5-55B4D4887917}" destId="{4593357A-D45C-49A1-9ABD-DB083E50EF24}" srcOrd="1" destOrd="0" presId="urn:microsoft.com/office/officeart/2005/8/layout/hierarchy2"/>
    <dgm:cxn modelId="{BD18E550-102B-42C9-ACDC-FD9C7724AACA}" type="presOf" srcId="{FE4B45F1-0738-4942-AF98-D323CC721078}" destId="{010210AA-9CCC-4F01-9A0E-06ACEDBA421E}" srcOrd="0" destOrd="0" presId="urn:microsoft.com/office/officeart/2005/8/layout/hierarchy2"/>
    <dgm:cxn modelId="{251C0D59-2AAB-4EE1-A59A-D17D28DFDB25}" type="presOf" srcId="{EC6D9E1F-7DC8-4FF0-9EE1-0EB37F501D8F}" destId="{BB5B3AEC-6E11-40A7-89A3-D2A27852307B}" srcOrd="0" destOrd="0" presId="urn:microsoft.com/office/officeart/2005/8/layout/hierarchy2"/>
    <dgm:cxn modelId="{573BD359-C7BC-45D7-9896-9A2BE7FAAC9D}" srcId="{46AB0E1B-A9BB-44C7-8C8C-E9FF196D2B6A}" destId="{92A9F77B-2DA4-4E60-980D-4042F72A5868}" srcOrd="2" destOrd="0" parTransId="{A16FABF8-3C4A-4351-B501-3E7AA5FA6A1C}" sibTransId="{ADF42DCF-D610-440C-B366-1A1FCBF82EB3}"/>
    <dgm:cxn modelId="{640B705A-5360-43E7-AE67-79334BA00A47}" type="presOf" srcId="{33612A7C-7D06-4EFA-A70B-EFCA04ADB09D}" destId="{84605146-C674-4D93-ADE6-C2C788EC0EED}" srcOrd="0" destOrd="0" presId="urn:microsoft.com/office/officeart/2005/8/layout/hierarchy2"/>
    <dgm:cxn modelId="{5C50E880-9ECE-4598-A0B3-BF37EBC8102D}" srcId="{DF882A1D-8811-492E-874E-AE72A63F768F}" destId="{079A390B-D67E-4255-8F26-A2F5701BAC8C}" srcOrd="0" destOrd="0" parTransId="{1C010F25-F40D-435D-9989-23E00A7FA22D}" sibTransId="{1326FA84-0D88-4F70-BEBF-A2FE66D75886}"/>
    <dgm:cxn modelId="{BD0CD382-4678-409F-9096-F57B677A1847}" type="presOf" srcId="{C456624C-DE5C-48D6-9485-8E3774E05F32}" destId="{EB95F49D-4405-4487-9B79-ECFEBCE10587}" srcOrd="0" destOrd="0" presId="urn:microsoft.com/office/officeart/2005/8/layout/hierarchy2"/>
    <dgm:cxn modelId="{8DB29889-F653-4241-AF92-B68A649E2B31}" type="presOf" srcId="{46AB0E1B-A9BB-44C7-8C8C-E9FF196D2B6A}" destId="{3D1466BA-AF1C-48E4-98C2-22727BB1052E}" srcOrd="0" destOrd="0" presId="urn:microsoft.com/office/officeart/2005/8/layout/hierarchy2"/>
    <dgm:cxn modelId="{450BF589-CDFB-457F-8A5F-800B080AB175}" srcId="{B3A93744-68BF-4055-92F0-301E6157C9B9}" destId="{04FEB95E-675B-4CB0-9FAF-3618858A216D}" srcOrd="0" destOrd="0" parTransId="{B70A2E14-B1AD-4536-9635-1B5FC34B7711}" sibTransId="{B00FCC53-E54E-435F-BFCB-8CD8914D435A}"/>
    <dgm:cxn modelId="{6BBEC492-7573-4CBD-93F2-03CFE4D4027F}" type="presOf" srcId="{A16FABF8-3C4A-4351-B501-3E7AA5FA6A1C}" destId="{833C3ECF-A02C-4D31-8D59-C13FB3644D83}" srcOrd="0" destOrd="0" presId="urn:microsoft.com/office/officeart/2005/8/layout/hierarchy2"/>
    <dgm:cxn modelId="{8AE79E97-5ECC-4574-B4C4-82E0F9FCD95E}" type="presOf" srcId="{08190FB0-AD0F-4B90-8B6B-3833521DFA84}" destId="{A98AEAAF-D808-4C18-9D50-CAAF314AA90E}" srcOrd="0" destOrd="0" presId="urn:microsoft.com/office/officeart/2005/8/layout/hierarchy2"/>
    <dgm:cxn modelId="{AF5BCF97-54C2-4C2D-9EAC-BBDF1DA7C101}" srcId="{92A9F77B-2DA4-4E60-980D-4042F72A5868}" destId="{707A2B1D-B075-4089-89C6-7D2AF99E97E2}" srcOrd="0" destOrd="0" parTransId="{0023CD3A-87D4-4E54-ACE2-52307561E677}" sibTransId="{149B1BA8-97AF-49EB-87F0-191A19AC46CC}"/>
    <dgm:cxn modelId="{7EC49499-EFDB-4367-8CB5-3B751D3CAF4D}" type="presOf" srcId="{00EFCFFB-72A7-41A9-B9C2-126EB12B492E}" destId="{00E012B2-D8CC-4D58-95DD-16E66101BFA5}" srcOrd="0" destOrd="0" presId="urn:microsoft.com/office/officeart/2005/8/layout/hierarchy2"/>
    <dgm:cxn modelId="{6741169A-8739-4D15-99E4-40C191748721}" srcId="{33612A7C-7D06-4EFA-A70B-EFCA04ADB09D}" destId="{B086D025-3DAD-4570-8BBD-18FE833A937F}" srcOrd="0" destOrd="0" parTransId="{473DB878-207D-4A24-AB94-E83895E7FE08}" sibTransId="{D58FF436-BB4C-46E6-AFFE-DF7E0F963965}"/>
    <dgm:cxn modelId="{EEF523AF-0913-4B74-AE8E-EDCE22A84B5D}" srcId="{46AB0E1B-A9BB-44C7-8C8C-E9FF196D2B6A}" destId="{B3A93744-68BF-4055-92F0-301E6157C9B9}" srcOrd="1" destOrd="0" parTransId="{800C03AD-1E57-40C7-B43D-0A38507C1D9D}" sibTransId="{45A1E98B-BC2D-4380-84A4-B44536552944}"/>
    <dgm:cxn modelId="{B73F72B0-4148-4530-98C1-EE2FC5E08F3E}" type="presOf" srcId="{B3A93744-68BF-4055-92F0-301E6157C9B9}" destId="{791F0A7E-682B-48A8-8B89-E81B3D605622}" srcOrd="0" destOrd="0" presId="urn:microsoft.com/office/officeart/2005/8/layout/hierarchy2"/>
    <dgm:cxn modelId="{25736FB2-8334-4D15-A73C-FAB18B7866D9}" srcId="{7F0506A5-7D7E-41D2-9085-183C1999A33D}" destId="{A110E454-4120-4B6D-9CB6-27E72279093F}" srcOrd="0" destOrd="0" parTransId="{0ADC6DD5-7725-43E2-A6C5-55B4D4887917}" sibTransId="{55B3C826-E350-4A30-8016-B5AC7793FA5D}"/>
    <dgm:cxn modelId="{21C98BBA-67CA-4019-89AF-A826E0C3C790}" type="presOf" srcId="{707A2B1D-B075-4089-89C6-7D2AF99E97E2}" destId="{314F0A0F-B0F4-4AB8-9E4D-177EE4377C48}" srcOrd="0" destOrd="0" presId="urn:microsoft.com/office/officeart/2005/8/layout/hierarchy2"/>
    <dgm:cxn modelId="{9F6215BE-9A37-48D1-B72C-85D8ED314119}" type="presOf" srcId="{800C03AD-1E57-40C7-B43D-0A38507C1D9D}" destId="{54676B53-9C48-4351-B4D2-B5A726C0C7BF}" srcOrd="0" destOrd="0" presId="urn:microsoft.com/office/officeart/2005/8/layout/hierarchy2"/>
    <dgm:cxn modelId="{8F0C0BC3-005D-4BB5-A317-1BF80E6A0230}" type="presOf" srcId="{5EC7883A-0674-4DC2-99D5-848F5CBA3AED}" destId="{A3CB1745-286E-40EE-9705-1245CE09DBFA}" srcOrd="1" destOrd="0" presId="urn:microsoft.com/office/officeart/2005/8/layout/hierarchy2"/>
    <dgm:cxn modelId="{BA0222E0-35E9-4FB4-8325-7B914E37E2EC}" srcId="{46AB0E1B-A9BB-44C7-8C8C-E9FF196D2B6A}" destId="{D74D54E4-0DEB-459C-B6EE-4165D5D293AA}" srcOrd="4" destOrd="0" parTransId="{FE4B45F1-0738-4942-AF98-D323CC721078}" sibTransId="{44220505-BC7E-47D9-A6E5-A5B601B0545D}"/>
    <dgm:cxn modelId="{937A01E2-7B43-4F8E-A979-2388B2D98D21}" type="presOf" srcId="{DF882A1D-8811-492E-874E-AE72A63F768F}" destId="{6D2E898B-D172-4BB1-93D8-FE234E347CDC}" srcOrd="0" destOrd="0" presId="urn:microsoft.com/office/officeart/2005/8/layout/hierarchy2"/>
    <dgm:cxn modelId="{286DCDE8-D7E1-4CFD-8FCA-24343115890C}" type="presOf" srcId="{92A9F77B-2DA4-4E60-980D-4042F72A5868}" destId="{1E0F5928-8BF6-4FAB-B77F-F5AF730AF853}" srcOrd="0" destOrd="0" presId="urn:microsoft.com/office/officeart/2005/8/layout/hierarchy2"/>
    <dgm:cxn modelId="{D49759E9-9BE2-4025-B29A-A33C9CF6EBEE}" srcId="{D74D54E4-0DEB-459C-B6EE-4165D5D293AA}" destId="{00EFCFFB-72A7-41A9-B9C2-126EB12B492E}" srcOrd="0" destOrd="0" parTransId="{A1D9207C-9E97-404C-AFF9-E55A2F78918A}" sibTransId="{820F0368-8B94-4553-AF8E-BD54AED28C65}"/>
    <dgm:cxn modelId="{BA09D1EC-56C5-4CC0-95FF-5DA823F49440}" type="presOf" srcId="{B70A2E14-B1AD-4536-9635-1B5FC34B7711}" destId="{DA878289-B924-42B8-B9ED-6565AE71E1BC}" srcOrd="0" destOrd="0" presId="urn:microsoft.com/office/officeart/2005/8/layout/hierarchy2"/>
    <dgm:cxn modelId="{FDC14FED-9DCA-4648-AB76-D9D912CA0AEC}" type="presOf" srcId="{08190FB0-AD0F-4B90-8B6B-3833521DFA84}" destId="{4D13DC7A-5452-4B59-B710-2324F0BDB6BC}" srcOrd="1" destOrd="0" presId="urn:microsoft.com/office/officeart/2005/8/layout/hierarchy2"/>
    <dgm:cxn modelId="{74F1ADF0-08A9-446F-BDF7-D5902EFD2CA4}" type="presOf" srcId="{D74D54E4-0DEB-459C-B6EE-4165D5D293AA}" destId="{4A9EE8D6-67D0-4899-A207-C37C44241A49}" srcOrd="0" destOrd="0" presId="urn:microsoft.com/office/officeart/2005/8/layout/hierarchy2"/>
    <dgm:cxn modelId="{B322D4F3-F47F-4ECB-893E-E784A39B06E4}" type="presOf" srcId="{FE4B45F1-0738-4942-AF98-D323CC721078}" destId="{3C78A553-2F9D-4BFC-8DBD-42D51F04EE06}" srcOrd="1" destOrd="0" presId="urn:microsoft.com/office/officeart/2005/8/layout/hierarchy2"/>
    <dgm:cxn modelId="{12764DFA-1E52-42F4-B6D9-54FE142043C3}" type="presOf" srcId="{079A390B-D67E-4255-8F26-A2F5701BAC8C}" destId="{515BF1AF-E046-4F37-9D0E-75C1247FEB1E}" srcOrd="0" destOrd="0" presId="urn:microsoft.com/office/officeart/2005/8/layout/hierarchy2"/>
    <dgm:cxn modelId="{42CE183F-7331-4683-919C-1E9D5D4BEFBC}" type="presParOf" srcId="{84605146-C674-4D93-ADE6-C2C788EC0EED}" destId="{F284264D-F9EE-4DFE-A06B-F100729575D1}" srcOrd="0" destOrd="0" presId="urn:microsoft.com/office/officeart/2005/8/layout/hierarchy2"/>
    <dgm:cxn modelId="{C82F64A9-6AE2-4B12-B91B-2AD31EBBE3C1}" type="presParOf" srcId="{F284264D-F9EE-4DFE-A06B-F100729575D1}" destId="{327F17F7-66D6-479E-939A-E33F6CFCD6AB}" srcOrd="0" destOrd="0" presId="urn:microsoft.com/office/officeart/2005/8/layout/hierarchy2"/>
    <dgm:cxn modelId="{1DAF68F2-59BD-4EED-87E6-032F9F6EA99A}" type="presParOf" srcId="{F284264D-F9EE-4DFE-A06B-F100729575D1}" destId="{774F5FF8-378D-45FE-934B-6F83B9743FC4}" srcOrd="1" destOrd="0" presId="urn:microsoft.com/office/officeart/2005/8/layout/hierarchy2"/>
    <dgm:cxn modelId="{E2BAB5A5-27DF-4E6C-9BD0-5FF4984B3E3D}" type="presParOf" srcId="{774F5FF8-378D-45FE-934B-6F83B9743FC4}" destId="{5D161CB1-D1DE-4549-8F12-095097F3FF25}" srcOrd="0" destOrd="0" presId="urn:microsoft.com/office/officeart/2005/8/layout/hierarchy2"/>
    <dgm:cxn modelId="{C5272DAE-4DFB-43AB-9628-DF348163858B}" type="presParOf" srcId="{5D161CB1-D1DE-4549-8F12-095097F3FF25}" destId="{FEA68089-1D9E-45CB-A750-C2E4A12B1163}" srcOrd="0" destOrd="0" presId="urn:microsoft.com/office/officeart/2005/8/layout/hierarchy2"/>
    <dgm:cxn modelId="{B9334B0D-0A60-4650-9620-CAB499ACDEDD}" type="presParOf" srcId="{774F5FF8-378D-45FE-934B-6F83B9743FC4}" destId="{EEFE0DF8-D1B0-406D-A07D-C56E9E437729}" srcOrd="1" destOrd="0" presId="urn:microsoft.com/office/officeart/2005/8/layout/hierarchy2"/>
    <dgm:cxn modelId="{6DCB8E94-7781-4A54-8B5D-5AF6695D1E5D}" type="presParOf" srcId="{EEFE0DF8-D1B0-406D-A07D-C56E9E437729}" destId="{3D1466BA-AF1C-48E4-98C2-22727BB1052E}" srcOrd="0" destOrd="0" presId="urn:microsoft.com/office/officeart/2005/8/layout/hierarchy2"/>
    <dgm:cxn modelId="{B1C80FC9-07B4-404B-A4DE-1D1FAB8DB070}" type="presParOf" srcId="{EEFE0DF8-D1B0-406D-A07D-C56E9E437729}" destId="{2EFCED8E-500C-4068-8DAD-729F46BDC9C6}" srcOrd="1" destOrd="0" presId="urn:microsoft.com/office/officeart/2005/8/layout/hierarchy2"/>
    <dgm:cxn modelId="{5AE1CCA0-CD2C-4BA4-B4E7-C4D053D56755}" type="presParOf" srcId="{2EFCED8E-500C-4068-8DAD-729F46BDC9C6}" destId="{E1854DCC-ECF2-4916-9E24-DBD147D2431E}" srcOrd="0" destOrd="0" presId="urn:microsoft.com/office/officeart/2005/8/layout/hierarchy2"/>
    <dgm:cxn modelId="{3524A6BA-78FE-44B9-AD7F-736DA93CCFA7}" type="presParOf" srcId="{E1854DCC-ECF2-4916-9E24-DBD147D2431E}" destId="{A3CB1745-286E-40EE-9705-1245CE09DBFA}" srcOrd="0" destOrd="0" presId="urn:microsoft.com/office/officeart/2005/8/layout/hierarchy2"/>
    <dgm:cxn modelId="{EFB48AFF-6F59-4724-BD70-541566FD2D7F}" type="presParOf" srcId="{2EFCED8E-500C-4068-8DAD-729F46BDC9C6}" destId="{2BEE71C9-6539-45DD-94B7-EF22E9D0B2FD}" srcOrd="1" destOrd="0" presId="urn:microsoft.com/office/officeart/2005/8/layout/hierarchy2"/>
    <dgm:cxn modelId="{4CAD17A6-986C-4699-AA0C-A1BE859BF921}" type="presParOf" srcId="{2BEE71C9-6539-45DD-94B7-EF22E9D0B2FD}" destId="{EB95F49D-4405-4487-9B79-ECFEBCE10587}" srcOrd="0" destOrd="0" presId="urn:microsoft.com/office/officeart/2005/8/layout/hierarchy2"/>
    <dgm:cxn modelId="{C104F60A-8C5C-464D-8C96-81B54E4827BA}" type="presParOf" srcId="{2BEE71C9-6539-45DD-94B7-EF22E9D0B2FD}" destId="{2C9F369D-3F20-40D4-B321-61827EC3A34E}" srcOrd="1" destOrd="0" presId="urn:microsoft.com/office/officeart/2005/8/layout/hierarchy2"/>
    <dgm:cxn modelId="{8F3B0D02-508C-4814-86C9-EF320C21BD33}" type="presParOf" srcId="{2C9F369D-3F20-40D4-B321-61827EC3A34E}" destId="{B71E213C-B32F-4F70-B617-5EA6213C30FF}" srcOrd="0" destOrd="0" presId="urn:microsoft.com/office/officeart/2005/8/layout/hierarchy2"/>
    <dgm:cxn modelId="{BEA7A9C0-9587-4CAE-B348-B895D164028C}" type="presParOf" srcId="{B71E213C-B32F-4F70-B617-5EA6213C30FF}" destId="{7ABC5F2A-9731-489A-B5F8-9DBCF30EF487}" srcOrd="0" destOrd="0" presId="urn:microsoft.com/office/officeart/2005/8/layout/hierarchy2"/>
    <dgm:cxn modelId="{1CAFD2EC-FBE0-4BB0-8123-084650D35B3A}" type="presParOf" srcId="{2C9F369D-3F20-40D4-B321-61827EC3A34E}" destId="{B6FC5906-5D15-4B16-8042-999C8388258B}" srcOrd="1" destOrd="0" presId="urn:microsoft.com/office/officeart/2005/8/layout/hierarchy2"/>
    <dgm:cxn modelId="{D7E52981-7E50-4D9F-BB6F-63D5ADF27AFC}" type="presParOf" srcId="{B6FC5906-5D15-4B16-8042-999C8388258B}" destId="{BB5B3AEC-6E11-40A7-89A3-D2A27852307B}" srcOrd="0" destOrd="0" presId="urn:microsoft.com/office/officeart/2005/8/layout/hierarchy2"/>
    <dgm:cxn modelId="{B23D6491-7D33-4717-ADAF-A347068C04C1}" type="presParOf" srcId="{B6FC5906-5D15-4B16-8042-999C8388258B}" destId="{8B68DFC0-0F53-4EF4-9D93-C0B8DD1BE139}" srcOrd="1" destOrd="0" presId="urn:microsoft.com/office/officeart/2005/8/layout/hierarchy2"/>
    <dgm:cxn modelId="{D9A5CF21-05AA-4111-9CEF-70667722AEFC}" type="presParOf" srcId="{2EFCED8E-500C-4068-8DAD-729F46BDC9C6}" destId="{54676B53-9C48-4351-B4D2-B5A726C0C7BF}" srcOrd="2" destOrd="0" presId="urn:microsoft.com/office/officeart/2005/8/layout/hierarchy2"/>
    <dgm:cxn modelId="{CB715B54-F618-4536-8131-A4EC50BC715E}" type="presParOf" srcId="{54676B53-9C48-4351-B4D2-B5A726C0C7BF}" destId="{CBE2A10D-4731-47B9-A9AD-4A41D031A2E4}" srcOrd="0" destOrd="0" presId="urn:microsoft.com/office/officeart/2005/8/layout/hierarchy2"/>
    <dgm:cxn modelId="{B4889B98-FAA4-4088-ADD4-E11D4BBCE58C}" type="presParOf" srcId="{2EFCED8E-500C-4068-8DAD-729F46BDC9C6}" destId="{40BBB685-F741-416C-8861-5AAC9B8119F9}" srcOrd="3" destOrd="0" presId="urn:microsoft.com/office/officeart/2005/8/layout/hierarchy2"/>
    <dgm:cxn modelId="{BFC7044D-4DBC-465D-A7BB-013E4CDFB23E}" type="presParOf" srcId="{40BBB685-F741-416C-8861-5AAC9B8119F9}" destId="{791F0A7E-682B-48A8-8B89-E81B3D605622}" srcOrd="0" destOrd="0" presId="urn:microsoft.com/office/officeart/2005/8/layout/hierarchy2"/>
    <dgm:cxn modelId="{9957C9EA-0167-4529-9FEC-7C44AB0DB43E}" type="presParOf" srcId="{40BBB685-F741-416C-8861-5AAC9B8119F9}" destId="{3C736BC4-CD1C-4F3C-BD3C-B5E9038330A5}" srcOrd="1" destOrd="0" presId="urn:microsoft.com/office/officeart/2005/8/layout/hierarchy2"/>
    <dgm:cxn modelId="{899E648A-1165-4665-A6B5-41C17424345A}" type="presParOf" srcId="{3C736BC4-CD1C-4F3C-BD3C-B5E9038330A5}" destId="{DA878289-B924-42B8-B9ED-6565AE71E1BC}" srcOrd="0" destOrd="0" presId="urn:microsoft.com/office/officeart/2005/8/layout/hierarchy2"/>
    <dgm:cxn modelId="{4E297ED8-F146-46AC-8BD6-029B6F3A313D}" type="presParOf" srcId="{DA878289-B924-42B8-B9ED-6565AE71E1BC}" destId="{F0C9FD2D-A2D8-4B22-9A53-A7B434C3D2CF}" srcOrd="0" destOrd="0" presId="urn:microsoft.com/office/officeart/2005/8/layout/hierarchy2"/>
    <dgm:cxn modelId="{17A712FB-CF26-4EB7-981B-DAAF3C749F99}" type="presParOf" srcId="{3C736BC4-CD1C-4F3C-BD3C-B5E9038330A5}" destId="{EC2CEE71-6234-450F-BF51-FB4C8A2C7257}" srcOrd="1" destOrd="0" presId="urn:microsoft.com/office/officeart/2005/8/layout/hierarchy2"/>
    <dgm:cxn modelId="{2A3AF6C1-2A9A-49E9-9537-A6C5465B88F9}" type="presParOf" srcId="{EC2CEE71-6234-450F-BF51-FB4C8A2C7257}" destId="{45DC8501-70F7-46BE-BC12-ED86340E7B84}" srcOrd="0" destOrd="0" presId="urn:microsoft.com/office/officeart/2005/8/layout/hierarchy2"/>
    <dgm:cxn modelId="{6288943A-3B2A-4D92-9DCD-9054A6DE034A}" type="presParOf" srcId="{EC2CEE71-6234-450F-BF51-FB4C8A2C7257}" destId="{A62FE56A-9C85-463C-98EE-52EAD9FCDA51}" srcOrd="1" destOrd="0" presId="urn:microsoft.com/office/officeart/2005/8/layout/hierarchy2"/>
    <dgm:cxn modelId="{DA6C076F-08C4-4856-9DEF-AB1628D9461B}" type="presParOf" srcId="{2EFCED8E-500C-4068-8DAD-729F46BDC9C6}" destId="{833C3ECF-A02C-4D31-8D59-C13FB3644D83}" srcOrd="4" destOrd="0" presId="urn:microsoft.com/office/officeart/2005/8/layout/hierarchy2"/>
    <dgm:cxn modelId="{D3F51FB6-130F-4958-B2AF-41FDC81B856F}" type="presParOf" srcId="{833C3ECF-A02C-4D31-8D59-C13FB3644D83}" destId="{C16EF88A-49B4-4C04-AE1B-C0646E0812C4}" srcOrd="0" destOrd="0" presId="urn:microsoft.com/office/officeart/2005/8/layout/hierarchy2"/>
    <dgm:cxn modelId="{69AF94C2-D990-4A1A-8FA9-7687F518EA99}" type="presParOf" srcId="{2EFCED8E-500C-4068-8DAD-729F46BDC9C6}" destId="{48EA13DC-BFDA-429C-A0F6-8E1C1BAB31E5}" srcOrd="5" destOrd="0" presId="urn:microsoft.com/office/officeart/2005/8/layout/hierarchy2"/>
    <dgm:cxn modelId="{CE3A8AAD-FEFD-40A6-886C-1AE05D3AEF9F}" type="presParOf" srcId="{48EA13DC-BFDA-429C-A0F6-8E1C1BAB31E5}" destId="{1E0F5928-8BF6-4FAB-B77F-F5AF730AF853}" srcOrd="0" destOrd="0" presId="urn:microsoft.com/office/officeart/2005/8/layout/hierarchy2"/>
    <dgm:cxn modelId="{D65401B1-E615-482E-BD00-FF7FC50349BC}" type="presParOf" srcId="{48EA13DC-BFDA-429C-A0F6-8E1C1BAB31E5}" destId="{ABCD3CDA-81E9-47D5-8708-DE7CBE01BD06}" srcOrd="1" destOrd="0" presId="urn:microsoft.com/office/officeart/2005/8/layout/hierarchy2"/>
    <dgm:cxn modelId="{A76F68B8-B6CA-4654-A040-82FDEFEF3F8F}" type="presParOf" srcId="{ABCD3CDA-81E9-47D5-8708-DE7CBE01BD06}" destId="{C1558BCD-E5AF-4BA0-9514-D639FD4F113E}" srcOrd="0" destOrd="0" presId="urn:microsoft.com/office/officeart/2005/8/layout/hierarchy2"/>
    <dgm:cxn modelId="{3FA95FB6-D734-46D8-861D-3499B0942A1C}" type="presParOf" srcId="{C1558BCD-E5AF-4BA0-9514-D639FD4F113E}" destId="{745D67A6-6B41-4793-B64B-B9799B4EDF7A}" srcOrd="0" destOrd="0" presId="urn:microsoft.com/office/officeart/2005/8/layout/hierarchy2"/>
    <dgm:cxn modelId="{9CD8DEFF-FB7F-40FE-8426-22206B899AAA}" type="presParOf" srcId="{ABCD3CDA-81E9-47D5-8708-DE7CBE01BD06}" destId="{64B01E64-1563-485C-96A7-826736843FA8}" srcOrd="1" destOrd="0" presId="urn:microsoft.com/office/officeart/2005/8/layout/hierarchy2"/>
    <dgm:cxn modelId="{6EA560CD-06EE-4B16-B990-8A373C1E7D00}" type="presParOf" srcId="{64B01E64-1563-485C-96A7-826736843FA8}" destId="{314F0A0F-B0F4-4AB8-9E4D-177EE4377C48}" srcOrd="0" destOrd="0" presId="urn:microsoft.com/office/officeart/2005/8/layout/hierarchy2"/>
    <dgm:cxn modelId="{A0251027-6473-4374-98E6-2B67D37C8065}" type="presParOf" srcId="{64B01E64-1563-485C-96A7-826736843FA8}" destId="{31DA2049-AB01-457E-8845-61DDF069CBF0}" srcOrd="1" destOrd="0" presId="urn:microsoft.com/office/officeart/2005/8/layout/hierarchy2"/>
    <dgm:cxn modelId="{7C69A3FF-7DE9-4D50-89E7-E3536EF24FDF}" type="presParOf" srcId="{2EFCED8E-500C-4068-8DAD-729F46BDC9C6}" destId="{29F6B0F6-340E-4B69-8238-3C66A528E081}" srcOrd="6" destOrd="0" presId="urn:microsoft.com/office/officeart/2005/8/layout/hierarchy2"/>
    <dgm:cxn modelId="{2E8E1362-1CE8-4394-8850-F4E5469D3804}" type="presParOf" srcId="{29F6B0F6-340E-4B69-8238-3C66A528E081}" destId="{47B0E1BC-E044-4688-91B0-5F358EED38A1}" srcOrd="0" destOrd="0" presId="urn:microsoft.com/office/officeart/2005/8/layout/hierarchy2"/>
    <dgm:cxn modelId="{3772C634-2813-4463-B749-9F09F9D01BC6}" type="presParOf" srcId="{2EFCED8E-500C-4068-8DAD-729F46BDC9C6}" destId="{47264ABA-9C50-48CD-A1A1-6F225D78CCF4}" srcOrd="7" destOrd="0" presId="urn:microsoft.com/office/officeart/2005/8/layout/hierarchy2"/>
    <dgm:cxn modelId="{D5733F99-8344-4E29-BFD1-86D7B2201BD9}" type="presParOf" srcId="{47264ABA-9C50-48CD-A1A1-6F225D78CCF4}" destId="{84FC3B77-C0CE-4D50-9B0F-05779A0F80B4}" srcOrd="0" destOrd="0" presId="urn:microsoft.com/office/officeart/2005/8/layout/hierarchy2"/>
    <dgm:cxn modelId="{AE82627A-7ED1-4CE1-B94A-EC8254CB7ECD}" type="presParOf" srcId="{47264ABA-9C50-48CD-A1A1-6F225D78CCF4}" destId="{4AEE3386-2E08-4DAF-B7A9-F64B650E3799}" srcOrd="1" destOrd="0" presId="urn:microsoft.com/office/officeart/2005/8/layout/hierarchy2"/>
    <dgm:cxn modelId="{9A8D1EBC-7472-4179-A78C-62210E681197}" type="presParOf" srcId="{4AEE3386-2E08-4DAF-B7A9-F64B650E3799}" destId="{384D56E0-AF46-4DAB-9FBC-1296DCDA06C2}" srcOrd="0" destOrd="0" presId="urn:microsoft.com/office/officeart/2005/8/layout/hierarchy2"/>
    <dgm:cxn modelId="{88CE9DEA-A61D-45DB-A29F-F73F20527AB3}" type="presParOf" srcId="{384D56E0-AF46-4DAB-9FBC-1296DCDA06C2}" destId="{4593357A-D45C-49A1-9ABD-DB083E50EF24}" srcOrd="0" destOrd="0" presId="urn:microsoft.com/office/officeart/2005/8/layout/hierarchy2"/>
    <dgm:cxn modelId="{C1A37B86-D1CE-4DF6-9EB3-9611F8B4C50E}" type="presParOf" srcId="{4AEE3386-2E08-4DAF-B7A9-F64B650E3799}" destId="{88CF4EEB-841E-4581-928E-CFE55B135083}" srcOrd="1" destOrd="0" presId="urn:microsoft.com/office/officeart/2005/8/layout/hierarchy2"/>
    <dgm:cxn modelId="{5B15C6B2-98AF-4AF8-B2B8-07CC5A669A8B}" type="presParOf" srcId="{88CF4EEB-841E-4581-928E-CFE55B135083}" destId="{96B0EFC5-F307-4FE1-B240-02F16F0777EF}" srcOrd="0" destOrd="0" presId="urn:microsoft.com/office/officeart/2005/8/layout/hierarchy2"/>
    <dgm:cxn modelId="{FC5FD41E-7DC7-42B1-B211-06FCC293361C}" type="presParOf" srcId="{88CF4EEB-841E-4581-928E-CFE55B135083}" destId="{571F74A3-B453-4E66-8D99-6BEBB0A14765}" srcOrd="1" destOrd="0" presId="urn:microsoft.com/office/officeart/2005/8/layout/hierarchy2"/>
    <dgm:cxn modelId="{17A3D216-4C1D-42EA-BA49-550B1BA69468}" type="presParOf" srcId="{2EFCED8E-500C-4068-8DAD-729F46BDC9C6}" destId="{010210AA-9CCC-4F01-9A0E-06ACEDBA421E}" srcOrd="8" destOrd="0" presId="urn:microsoft.com/office/officeart/2005/8/layout/hierarchy2"/>
    <dgm:cxn modelId="{4ED96FCC-B6E7-4A8C-B53E-5180F5C4ABD9}" type="presParOf" srcId="{010210AA-9CCC-4F01-9A0E-06ACEDBA421E}" destId="{3C78A553-2F9D-4BFC-8DBD-42D51F04EE06}" srcOrd="0" destOrd="0" presId="urn:microsoft.com/office/officeart/2005/8/layout/hierarchy2"/>
    <dgm:cxn modelId="{63E2F43A-B5D3-462D-B4D6-A14621B742B8}" type="presParOf" srcId="{2EFCED8E-500C-4068-8DAD-729F46BDC9C6}" destId="{18BC8A92-3B33-483E-9B77-37900F318E2A}" srcOrd="9" destOrd="0" presId="urn:microsoft.com/office/officeart/2005/8/layout/hierarchy2"/>
    <dgm:cxn modelId="{F28FDB5D-7B20-4D5E-9814-982682D0FF3B}" type="presParOf" srcId="{18BC8A92-3B33-483E-9B77-37900F318E2A}" destId="{4A9EE8D6-67D0-4899-A207-C37C44241A49}" srcOrd="0" destOrd="0" presId="urn:microsoft.com/office/officeart/2005/8/layout/hierarchy2"/>
    <dgm:cxn modelId="{053FF3FA-591D-47A7-A727-A3D2951E17CB}" type="presParOf" srcId="{18BC8A92-3B33-483E-9B77-37900F318E2A}" destId="{C028572B-EFDA-4E41-B70C-C96064FFFFC7}" srcOrd="1" destOrd="0" presId="urn:microsoft.com/office/officeart/2005/8/layout/hierarchy2"/>
    <dgm:cxn modelId="{CC5E9C81-EAFD-42C5-8999-460D7D33C8E5}" type="presParOf" srcId="{C028572B-EFDA-4E41-B70C-C96064FFFFC7}" destId="{96354DFF-FBD6-4C43-9231-6C0C8A732143}" srcOrd="0" destOrd="0" presId="urn:microsoft.com/office/officeart/2005/8/layout/hierarchy2"/>
    <dgm:cxn modelId="{A9C79745-A947-4313-83EF-C53366A55A37}" type="presParOf" srcId="{96354DFF-FBD6-4C43-9231-6C0C8A732143}" destId="{C61FE36B-788C-45CD-8FB3-FA5C3C1591A4}" srcOrd="0" destOrd="0" presId="urn:microsoft.com/office/officeart/2005/8/layout/hierarchy2"/>
    <dgm:cxn modelId="{F68F140C-9B1B-42FA-A9CA-3D3CDA3BF5FC}" type="presParOf" srcId="{C028572B-EFDA-4E41-B70C-C96064FFFFC7}" destId="{EAC96F15-FD74-4E73-9311-12A086608BB4}" srcOrd="1" destOrd="0" presId="urn:microsoft.com/office/officeart/2005/8/layout/hierarchy2"/>
    <dgm:cxn modelId="{054912DA-5B07-421D-8070-02F1E57C28FA}" type="presParOf" srcId="{EAC96F15-FD74-4E73-9311-12A086608BB4}" destId="{00E012B2-D8CC-4D58-95DD-16E66101BFA5}" srcOrd="0" destOrd="0" presId="urn:microsoft.com/office/officeart/2005/8/layout/hierarchy2"/>
    <dgm:cxn modelId="{678AF026-5ED7-4619-B36D-0EC5C96955A3}" type="presParOf" srcId="{EAC96F15-FD74-4E73-9311-12A086608BB4}" destId="{E91DFC67-F733-40F6-8EBC-358292CF80EA}" srcOrd="1" destOrd="0" presId="urn:microsoft.com/office/officeart/2005/8/layout/hierarchy2"/>
    <dgm:cxn modelId="{88033419-F1A2-4C0E-A8C9-31B7DE6D8769}" type="presParOf" srcId="{2EFCED8E-500C-4068-8DAD-729F46BDC9C6}" destId="{A98AEAAF-D808-4C18-9D50-CAAF314AA90E}" srcOrd="10" destOrd="0" presId="urn:microsoft.com/office/officeart/2005/8/layout/hierarchy2"/>
    <dgm:cxn modelId="{0DC088F5-8AFF-486E-9206-867E32B26B22}" type="presParOf" srcId="{A98AEAAF-D808-4C18-9D50-CAAF314AA90E}" destId="{4D13DC7A-5452-4B59-B710-2324F0BDB6BC}" srcOrd="0" destOrd="0" presId="urn:microsoft.com/office/officeart/2005/8/layout/hierarchy2"/>
    <dgm:cxn modelId="{55692239-B2B8-41F8-BD7C-65259A3C7ED2}" type="presParOf" srcId="{2EFCED8E-500C-4068-8DAD-729F46BDC9C6}" destId="{71A5FD79-2493-4600-994A-414AEA4D4B5F}" srcOrd="11" destOrd="0" presId="urn:microsoft.com/office/officeart/2005/8/layout/hierarchy2"/>
    <dgm:cxn modelId="{B687F225-AC0A-48B2-A8D1-B507A9CFA0CF}" type="presParOf" srcId="{71A5FD79-2493-4600-994A-414AEA4D4B5F}" destId="{6D2E898B-D172-4BB1-93D8-FE234E347CDC}" srcOrd="0" destOrd="0" presId="urn:microsoft.com/office/officeart/2005/8/layout/hierarchy2"/>
    <dgm:cxn modelId="{F15797D1-4F7B-4E13-AD5F-28A5173DF4BE}" type="presParOf" srcId="{71A5FD79-2493-4600-994A-414AEA4D4B5F}" destId="{8AC2ACD8-68E1-4EEA-857C-E354D3FC4E05}" srcOrd="1" destOrd="0" presId="urn:microsoft.com/office/officeart/2005/8/layout/hierarchy2"/>
    <dgm:cxn modelId="{A6645C1B-D6F2-4E68-B76D-254FCFB9D160}" type="presParOf" srcId="{8AC2ACD8-68E1-4EEA-857C-E354D3FC4E05}" destId="{1028046C-A057-4CD9-9737-D40517921C7C}" srcOrd="0" destOrd="0" presId="urn:microsoft.com/office/officeart/2005/8/layout/hierarchy2"/>
    <dgm:cxn modelId="{473A4F34-C282-4812-8FD8-E2ED58B4CB82}" type="presParOf" srcId="{1028046C-A057-4CD9-9737-D40517921C7C}" destId="{2ABD7C81-3605-4DA3-89A2-3B993BD436A0}" srcOrd="0" destOrd="0" presId="urn:microsoft.com/office/officeart/2005/8/layout/hierarchy2"/>
    <dgm:cxn modelId="{3A2B1745-A5A0-404A-A6E7-AAEC30A4EB7A}" type="presParOf" srcId="{8AC2ACD8-68E1-4EEA-857C-E354D3FC4E05}" destId="{D034C9CD-A288-4DEC-82EA-DA337FBCF085}" srcOrd="1" destOrd="0" presId="urn:microsoft.com/office/officeart/2005/8/layout/hierarchy2"/>
    <dgm:cxn modelId="{79A42072-14D0-4D3F-B943-7461236B242F}" type="presParOf" srcId="{D034C9CD-A288-4DEC-82EA-DA337FBCF085}" destId="{515BF1AF-E046-4F37-9D0E-75C1247FEB1E}" srcOrd="0" destOrd="0" presId="urn:microsoft.com/office/officeart/2005/8/layout/hierarchy2"/>
    <dgm:cxn modelId="{340C520C-0EF2-4A19-81EF-CD65E9682704}" type="presParOf" srcId="{D034C9CD-A288-4DEC-82EA-DA337FBCF085}" destId="{AAE6ABAF-5086-46B5-BE0F-E2D283C920E4}" srcOrd="1" destOrd="0" presId="urn:microsoft.com/office/officeart/2005/8/layout/hierarchy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F43398F-8549-4D97-A8E2-7F1EE27DB58B}" type="doc">
      <dgm:prSet loTypeId="urn:microsoft.com/office/officeart/2005/8/layout/hList3" loCatId="list" qsTypeId="urn:microsoft.com/office/officeart/2005/8/quickstyle/simple1" qsCatId="simple" csTypeId="urn:microsoft.com/office/officeart/2005/8/colors/accent4_1" csCatId="accent4" phldr="1"/>
      <dgm:spPr/>
      <dgm:t>
        <a:bodyPr/>
        <a:lstStyle/>
        <a:p>
          <a:endParaRPr lang="en-US"/>
        </a:p>
      </dgm:t>
    </dgm:pt>
    <dgm:pt modelId="{8CEDBE14-11F2-409B-AD16-46580A1F0C72}">
      <dgm:prSet phldrT="[Text]" custT="1"/>
      <dgm:spPr>
        <a:ln>
          <a:solidFill>
            <a:schemeClr val="accent1">
              <a:lumMod val="75000"/>
            </a:schemeClr>
          </a:solidFill>
        </a:ln>
      </dgm:spPr>
      <dgm:t>
        <a:bodyPr/>
        <a:lstStyle/>
        <a:p>
          <a:r>
            <a:rPr lang="en-US" sz="3000" b="1" dirty="0">
              <a:solidFill>
                <a:schemeClr val="tx1"/>
              </a:solidFill>
              <a:latin typeface="Arial" panose="020B0604020202020204" pitchFamily="34" charset="0"/>
              <a:cs typeface="Arial" panose="020B0604020202020204" pitchFamily="34" charset="0"/>
            </a:rPr>
            <a:t>Early Childhood Education Program only</a:t>
          </a:r>
        </a:p>
      </dgm:t>
    </dgm:pt>
    <dgm:pt modelId="{81D762C8-1EDD-44C2-9312-690194B2F7B7}" type="parTrans" cxnId="{94E46F7D-CEA2-403C-9718-7BFFF3D1727E}">
      <dgm:prSet/>
      <dgm:spPr/>
      <dgm:t>
        <a:bodyPr/>
        <a:lstStyle/>
        <a:p>
          <a:endParaRPr lang="en-US"/>
        </a:p>
      </dgm:t>
    </dgm:pt>
    <dgm:pt modelId="{74F72727-3CA5-4B1D-8281-3C49102FA07A}" type="sibTrans" cxnId="{94E46F7D-CEA2-403C-9718-7BFFF3D1727E}">
      <dgm:prSet/>
      <dgm:spPr/>
      <dgm:t>
        <a:bodyPr/>
        <a:lstStyle/>
        <a:p>
          <a:endParaRPr lang="en-US"/>
        </a:p>
      </dgm:t>
    </dgm:pt>
    <dgm:pt modelId="{BFABB42C-8715-4ECD-B46B-0DAB9175047D}">
      <dgm:prSet phldrT="[Text]" custT="1"/>
      <dgm:spPr>
        <a:ln>
          <a:solidFill>
            <a:schemeClr val="accent1">
              <a:lumMod val="75000"/>
            </a:schemeClr>
          </a:solidFill>
        </a:ln>
      </dgm:spPr>
      <dgm:t>
        <a:bodyPr/>
        <a:lstStyle/>
        <a:p>
          <a:pPr algn="l"/>
          <a:r>
            <a:rPr lang="en-US" sz="1800" b="1" dirty="0">
              <a:latin typeface="Arial" panose="020B0604020202020204" pitchFamily="34" charset="0"/>
              <a:cs typeface="Arial" panose="020B0604020202020204" pitchFamily="34" charset="0"/>
            </a:rPr>
            <a:t>Employed at an Early Achievers Participating Facility.</a:t>
          </a:r>
        </a:p>
        <a:p>
          <a:pPr algn="ctr"/>
          <a:r>
            <a:rPr lang="en-US" sz="1800" b="1" dirty="0">
              <a:latin typeface="Arial" panose="020B0604020202020204" pitchFamily="34" charset="0"/>
              <a:cs typeface="Arial" panose="020B0604020202020204" pitchFamily="34" charset="0"/>
            </a:rPr>
            <a:t> </a:t>
          </a:r>
        </a:p>
      </dgm:t>
    </dgm:pt>
    <dgm:pt modelId="{8CA94EEA-204F-439D-8ED5-3A4D186ABB2F}" type="parTrans" cxnId="{47AB28CA-1B30-4665-98F4-A80C36D06A5A}">
      <dgm:prSet/>
      <dgm:spPr/>
      <dgm:t>
        <a:bodyPr/>
        <a:lstStyle/>
        <a:p>
          <a:endParaRPr lang="en-US"/>
        </a:p>
      </dgm:t>
    </dgm:pt>
    <dgm:pt modelId="{21193908-B10F-4A81-B131-EF79588C0FD5}" type="sibTrans" cxnId="{47AB28CA-1B30-4665-98F4-A80C36D06A5A}">
      <dgm:prSet/>
      <dgm:spPr/>
      <dgm:t>
        <a:bodyPr/>
        <a:lstStyle/>
        <a:p>
          <a:endParaRPr lang="en-US"/>
        </a:p>
      </dgm:t>
    </dgm:pt>
    <dgm:pt modelId="{4C078DF5-AE54-4A95-B362-366B9CB4A33D}">
      <dgm:prSet phldrT="[Text]" custT="1"/>
      <dgm:spPr>
        <a:ln>
          <a:solidFill>
            <a:schemeClr val="accent1">
              <a:lumMod val="75000"/>
            </a:schemeClr>
          </a:solidFill>
        </a:ln>
      </dgm:spPr>
      <dgm:t>
        <a:bodyPr/>
        <a:lstStyle/>
        <a:p>
          <a:pPr algn="l"/>
          <a:endParaRPr lang="en-US" sz="1100" b="1" dirty="0">
            <a:latin typeface="Arial "/>
          </a:endParaRPr>
        </a:p>
        <a:p>
          <a:pPr algn="l"/>
          <a:r>
            <a:rPr lang="en-US" sz="1800" b="1" dirty="0">
              <a:latin typeface="Arial "/>
            </a:rPr>
            <a:t>Employed in an eligible role for 3 months prior to the start of the quarter</a:t>
          </a:r>
        </a:p>
        <a:p>
          <a:pPr algn="l"/>
          <a:endParaRPr lang="en-US" sz="900" b="1" dirty="0">
            <a:latin typeface="Arial "/>
          </a:endParaRPr>
        </a:p>
        <a:p>
          <a:pPr algn="l"/>
          <a:r>
            <a:rPr lang="en-US" sz="1800" b="1" dirty="0">
              <a:latin typeface="Arial "/>
            </a:rPr>
            <a:t>Eligible Roles: </a:t>
          </a:r>
          <a:r>
            <a:rPr lang="en-US" sz="1800" i="0" dirty="0">
              <a:latin typeface="Arial "/>
            </a:rPr>
            <a:t>Family Home Owner/Licensee, Center Director, Assistant Director, Program Supervisor, Lead Teacher, Assistant Teacher</a:t>
          </a:r>
        </a:p>
      </dgm:t>
    </dgm:pt>
    <dgm:pt modelId="{7F35D4A0-9AC1-4797-A5A4-E19B8AA3F599}" type="parTrans" cxnId="{771E26BC-9F69-4F0C-B4E7-1B617B1CB526}">
      <dgm:prSet/>
      <dgm:spPr/>
      <dgm:t>
        <a:bodyPr/>
        <a:lstStyle/>
        <a:p>
          <a:endParaRPr lang="en-US"/>
        </a:p>
      </dgm:t>
    </dgm:pt>
    <dgm:pt modelId="{570057F9-6075-4A14-A47D-E8CA871EFDE2}" type="sibTrans" cxnId="{771E26BC-9F69-4F0C-B4E7-1B617B1CB526}">
      <dgm:prSet/>
      <dgm:spPr/>
      <dgm:t>
        <a:bodyPr/>
        <a:lstStyle/>
        <a:p>
          <a:endParaRPr lang="en-US"/>
        </a:p>
      </dgm:t>
    </dgm:pt>
    <dgm:pt modelId="{4B508A3C-494E-4D57-ABAA-4E1E9C274C1B}">
      <dgm:prSet phldrT="[Text]" custT="1"/>
      <dgm:spPr>
        <a:ln>
          <a:solidFill>
            <a:schemeClr val="accent1">
              <a:lumMod val="75000"/>
            </a:schemeClr>
          </a:solidFill>
        </a:ln>
      </dgm:spPr>
      <dgm:t>
        <a:bodyPr/>
        <a:lstStyle/>
        <a:p>
          <a:pPr algn="l">
            <a:buFont typeface="Wingdings" panose="05000000000000000000" pitchFamily="2" charset="2"/>
            <a:buChar char="q"/>
          </a:pPr>
          <a:r>
            <a:rPr lang="en-US" sz="1800" b="1" dirty="0">
              <a:latin typeface="Arial "/>
            </a:rPr>
            <a:t>Minimum of 10 hours per week or 40 hours per month</a:t>
          </a:r>
        </a:p>
      </dgm:t>
    </dgm:pt>
    <dgm:pt modelId="{EE94C4C6-8A84-4842-841D-108B76DA5075}" type="parTrans" cxnId="{364724A2-78B8-4693-A79A-89F89BFBB249}">
      <dgm:prSet/>
      <dgm:spPr/>
      <dgm:t>
        <a:bodyPr/>
        <a:lstStyle/>
        <a:p>
          <a:endParaRPr lang="en-US"/>
        </a:p>
      </dgm:t>
    </dgm:pt>
    <dgm:pt modelId="{DF11DBDE-9DA0-4E24-A843-274CC5485492}" type="sibTrans" cxnId="{364724A2-78B8-4693-A79A-89F89BFBB249}">
      <dgm:prSet/>
      <dgm:spPr/>
      <dgm:t>
        <a:bodyPr/>
        <a:lstStyle/>
        <a:p>
          <a:endParaRPr lang="en-US"/>
        </a:p>
      </dgm:t>
    </dgm:pt>
    <dgm:pt modelId="{A15B1ECE-4D88-4932-8D8C-189EF563FD50}" type="pres">
      <dgm:prSet presAssocID="{7F43398F-8549-4D97-A8E2-7F1EE27DB58B}" presName="composite" presStyleCnt="0">
        <dgm:presLayoutVars>
          <dgm:chMax val="1"/>
          <dgm:dir/>
          <dgm:resizeHandles val="exact"/>
        </dgm:presLayoutVars>
      </dgm:prSet>
      <dgm:spPr/>
    </dgm:pt>
    <dgm:pt modelId="{F9930589-B375-465F-A3D9-992658539875}" type="pres">
      <dgm:prSet presAssocID="{8CEDBE14-11F2-409B-AD16-46580A1F0C72}" presName="roof" presStyleLbl="dkBgShp" presStyleIdx="0" presStyleCnt="2" custScaleY="87567" custLinFactNeighborY="17528"/>
      <dgm:spPr/>
    </dgm:pt>
    <dgm:pt modelId="{103B1B94-99B3-4D07-A603-337CF2198749}" type="pres">
      <dgm:prSet presAssocID="{8CEDBE14-11F2-409B-AD16-46580A1F0C72}" presName="pillars" presStyleCnt="0"/>
      <dgm:spPr/>
    </dgm:pt>
    <dgm:pt modelId="{7D27FD24-3B0E-4710-870D-1A6DBD587568}" type="pres">
      <dgm:prSet presAssocID="{8CEDBE14-11F2-409B-AD16-46580A1F0C72}" presName="pillar1" presStyleLbl="node1" presStyleIdx="0" presStyleCnt="3">
        <dgm:presLayoutVars>
          <dgm:bulletEnabled val="1"/>
        </dgm:presLayoutVars>
      </dgm:prSet>
      <dgm:spPr/>
    </dgm:pt>
    <dgm:pt modelId="{48AD5FA2-B306-4F92-9C81-B64482130DF0}" type="pres">
      <dgm:prSet presAssocID="{4C078DF5-AE54-4A95-B362-366B9CB4A33D}" presName="pillarX" presStyleLbl="node1" presStyleIdx="1" presStyleCnt="3">
        <dgm:presLayoutVars>
          <dgm:bulletEnabled val="1"/>
        </dgm:presLayoutVars>
      </dgm:prSet>
      <dgm:spPr/>
    </dgm:pt>
    <dgm:pt modelId="{5FC7C76C-25F2-44D2-B62C-7AECAA8502D6}" type="pres">
      <dgm:prSet presAssocID="{4B508A3C-494E-4D57-ABAA-4E1E9C274C1B}" presName="pillarX" presStyleLbl="node1" presStyleIdx="2" presStyleCnt="3" custLinFactNeighborX="147" custLinFactNeighborY="-1">
        <dgm:presLayoutVars>
          <dgm:bulletEnabled val="1"/>
        </dgm:presLayoutVars>
      </dgm:prSet>
      <dgm:spPr/>
    </dgm:pt>
    <dgm:pt modelId="{09933F43-B582-4A2D-B443-09A3554BA8E2}" type="pres">
      <dgm:prSet presAssocID="{8CEDBE14-11F2-409B-AD16-46580A1F0C72}" presName="base" presStyleLbl="dkBgShp" presStyleIdx="1" presStyleCnt="2" custLinFactNeighborX="-114" custLinFactNeighborY="13321"/>
      <dgm:spPr/>
    </dgm:pt>
  </dgm:ptLst>
  <dgm:cxnLst>
    <dgm:cxn modelId="{DB9A0B10-F2B2-423B-B418-4B763BC144CA}" type="presOf" srcId="{4C078DF5-AE54-4A95-B362-366B9CB4A33D}" destId="{48AD5FA2-B306-4F92-9C81-B64482130DF0}" srcOrd="0" destOrd="0" presId="urn:microsoft.com/office/officeart/2005/8/layout/hList3"/>
    <dgm:cxn modelId="{81A02036-5A8D-473E-9229-E1E8B0B74772}" type="presOf" srcId="{BFABB42C-8715-4ECD-B46B-0DAB9175047D}" destId="{7D27FD24-3B0E-4710-870D-1A6DBD587568}" srcOrd="0" destOrd="0" presId="urn:microsoft.com/office/officeart/2005/8/layout/hList3"/>
    <dgm:cxn modelId="{F9D4476A-7496-4431-95DB-5DDA884B814A}" type="presOf" srcId="{7F43398F-8549-4D97-A8E2-7F1EE27DB58B}" destId="{A15B1ECE-4D88-4932-8D8C-189EF563FD50}" srcOrd="0" destOrd="0" presId="urn:microsoft.com/office/officeart/2005/8/layout/hList3"/>
    <dgm:cxn modelId="{94E46F7D-CEA2-403C-9718-7BFFF3D1727E}" srcId="{7F43398F-8549-4D97-A8E2-7F1EE27DB58B}" destId="{8CEDBE14-11F2-409B-AD16-46580A1F0C72}" srcOrd="0" destOrd="0" parTransId="{81D762C8-1EDD-44C2-9312-690194B2F7B7}" sibTransId="{74F72727-3CA5-4B1D-8281-3C49102FA07A}"/>
    <dgm:cxn modelId="{364724A2-78B8-4693-A79A-89F89BFBB249}" srcId="{8CEDBE14-11F2-409B-AD16-46580A1F0C72}" destId="{4B508A3C-494E-4D57-ABAA-4E1E9C274C1B}" srcOrd="2" destOrd="0" parTransId="{EE94C4C6-8A84-4842-841D-108B76DA5075}" sibTransId="{DF11DBDE-9DA0-4E24-A843-274CC5485492}"/>
    <dgm:cxn modelId="{EBE3EBB5-BDB7-4D59-A071-EF2871F5A9E0}" type="presOf" srcId="{8CEDBE14-11F2-409B-AD16-46580A1F0C72}" destId="{F9930589-B375-465F-A3D9-992658539875}" srcOrd="0" destOrd="0" presId="urn:microsoft.com/office/officeart/2005/8/layout/hList3"/>
    <dgm:cxn modelId="{771E26BC-9F69-4F0C-B4E7-1B617B1CB526}" srcId="{8CEDBE14-11F2-409B-AD16-46580A1F0C72}" destId="{4C078DF5-AE54-4A95-B362-366B9CB4A33D}" srcOrd="1" destOrd="0" parTransId="{7F35D4A0-9AC1-4797-A5A4-E19B8AA3F599}" sibTransId="{570057F9-6075-4A14-A47D-E8CA871EFDE2}"/>
    <dgm:cxn modelId="{47AB28CA-1B30-4665-98F4-A80C36D06A5A}" srcId="{8CEDBE14-11F2-409B-AD16-46580A1F0C72}" destId="{BFABB42C-8715-4ECD-B46B-0DAB9175047D}" srcOrd="0" destOrd="0" parTransId="{8CA94EEA-204F-439D-8ED5-3A4D186ABB2F}" sibTransId="{21193908-B10F-4A81-B131-EF79588C0FD5}"/>
    <dgm:cxn modelId="{5F9EF9DF-77E6-4391-8AE3-E177213988CD}" type="presOf" srcId="{4B508A3C-494E-4D57-ABAA-4E1E9C274C1B}" destId="{5FC7C76C-25F2-44D2-B62C-7AECAA8502D6}" srcOrd="0" destOrd="0" presId="urn:microsoft.com/office/officeart/2005/8/layout/hList3"/>
    <dgm:cxn modelId="{0749A5BD-E4A8-4DEB-B298-F15F913336A8}" type="presParOf" srcId="{A15B1ECE-4D88-4932-8D8C-189EF563FD50}" destId="{F9930589-B375-465F-A3D9-992658539875}" srcOrd="0" destOrd="0" presId="urn:microsoft.com/office/officeart/2005/8/layout/hList3"/>
    <dgm:cxn modelId="{791B8FDD-C829-431C-A9AF-760B03E9081B}" type="presParOf" srcId="{A15B1ECE-4D88-4932-8D8C-189EF563FD50}" destId="{103B1B94-99B3-4D07-A603-337CF2198749}" srcOrd="1" destOrd="0" presId="urn:microsoft.com/office/officeart/2005/8/layout/hList3"/>
    <dgm:cxn modelId="{5A799C0C-DD67-40F7-8631-A24B3D0D2D94}" type="presParOf" srcId="{103B1B94-99B3-4D07-A603-337CF2198749}" destId="{7D27FD24-3B0E-4710-870D-1A6DBD587568}" srcOrd="0" destOrd="0" presId="urn:microsoft.com/office/officeart/2005/8/layout/hList3"/>
    <dgm:cxn modelId="{A30B4ED0-096C-442D-990A-DA5446F3BD9A}" type="presParOf" srcId="{103B1B94-99B3-4D07-A603-337CF2198749}" destId="{48AD5FA2-B306-4F92-9C81-B64482130DF0}" srcOrd="1" destOrd="0" presId="urn:microsoft.com/office/officeart/2005/8/layout/hList3"/>
    <dgm:cxn modelId="{2796D31F-A82E-4825-BBDD-253274CD4D46}" type="presParOf" srcId="{103B1B94-99B3-4D07-A603-337CF2198749}" destId="{5FC7C76C-25F2-44D2-B62C-7AECAA8502D6}" srcOrd="2" destOrd="0" presId="urn:microsoft.com/office/officeart/2005/8/layout/hList3"/>
    <dgm:cxn modelId="{464B9B19-A933-409B-9427-F6CFE5F500F0}" type="presParOf" srcId="{A15B1ECE-4D88-4932-8D8C-189EF563FD50}" destId="{09933F43-B582-4A2D-B443-09A3554BA8E2}" srcOrd="2" destOrd="0" presId="urn:microsoft.com/office/officeart/2005/8/layout/hList3"/>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8730AC9-C3D2-4F3B-99EC-BC8F13BC258C}" type="doc">
      <dgm:prSet loTypeId="urn:microsoft.com/office/officeart/2018/5/layout/IconCircleLabelList" loCatId="icon" qsTypeId="urn:microsoft.com/office/officeart/2005/8/quickstyle/simple1" qsCatId="simple" csTypeId="urn:microsoft.com/office/officeart/2005/8/colors/accent1_4" csCatId="accent1" phldr="1"/>
      <dgm:spPr/>
      <dgm:t>
        <a:bodyPr/>
        <a:lstStyle/>
        <a:p>
          <a:endParaRPr lang="en-US"/>
        </a:p>
      </dgm:t>
    </dgm:pt>
    <dgm:pt modelId="{5BEAAA16-AE43-4650-8AB4-192943E6C352}">
      <dgm:prSet phldrT="[Text]" phldr="0"/>
      <dgm:spPr/>
      <dgm:t>
        <a:bodyPr/>
        <a:lstStyle/>
        <a:p>
          <a:pPr>
            <a:lnSpc>
              <a:spcPct val="100000"/>
            </a:lnSpc>
            <a:defRPr cap="all"/>
          </a:pPr>
          <a:r>
            <a:rPr lang="en-US" b="0" i="0" u="none" strike="noStrike" cap="none" baseline="0" noProof="0" dirty="0">
              <a:latin typeface="Arial "/>
              <a:cs typeface="Calibri Light"/>
            </a:rPr>
            <a:t>Must be Receiving Supplemental Nutrition Assistance Program (SNAP)</a:t>
          </a:r>
        </a:p>
      </dgm:t>
    </dgm:pt>
    <dgm:pt modelId="{88F27D2C-C1DB-4167-9076-921A0434B689}" type="parTrans" cxnId="{E97DA41A-9E2D-4B5C-8E32-DEE29026238B}">
      <dgm:prSet/>
      <dgm:spPr/>
      <dgm:t>
        <a:bodyPr/>
        <a:lstStyle/>
        <a:p>
          <a:endParaRPr lang="en-US"/>
        </a:p>
      </dgm:t>
    </dgm:pt>
    <dgm:pt modelId="{B57C5050-E032-4E4E-928E-093E29C60DB5}" type="sibTrans" cxnId="{E97DA41A-9E2D-4B5C-8E32-DEE29026238B}">
      <dgm:prSet/>
      <dgm:spPr/>
      <dgm:t>
        <a:bodyPr/>
        <a:lstStyle/>
        <a:p>
          <a:endParaRPr lang="en-US"/>
        </a:p>
      </dgm:t>
    </dgm:pt>
    <dgm:pt modelId="{835690D6-E7E3-40C4-B523-6BA8CFB942CD}">
      <dgm:prSet phldrT="[Text]" phldr="0"/>
      <dgm:spPr/>
      <dgm:t>
        <a:bodyPr/>
        <a:lstStyle/>
        <a:p>
          <a:pPr>
            <a:lnSpc>
              <a:spcPct val="100000"/>
            </a:lnSpc>
            <a:defRPr cap="all"/>
          </a:pPr>
          <a:r>
            <a:rPr lang="en-US" dirty="0">
              <a:latin typeface="Arial "/>
            </a:rPr>
            <a:t> Cannot be Receiving TANF</a:t>
          </a:r>
        </a:p>
      </dgm:t>
    </dgm:pt>
    <dgm:pt modelId="{F11D5A91-867B-46EA-AF29-EED0F4238883}" type="parTrans" cxnId="{00F63FF2-01D7-4F0A-8B42-DCF49EFF8231}">
      <dgm:prSet/>
      <dgm:spPr/>
      <dgm:t>
        <a:bodyPr/>
        <a:lstStyle/>
        <a:p>
          <a:endParaRPr lang="en-US"/>
        </a:p>
      </dgm:t>
    </dgm:pt>
    <dgm:pt modelId="{348DB3CB-1F00-45D6-9A15-C88716CA8A26}" type="sibTrans" cxnId="{00F63FF2-01D7-4F0A-8B42-DCF49EFF8231}">
      <dgm:prSet/>
      <dgm:spPr/>
      <dgm:t>
        <a:bodyPr/>
        <a:lstStyle/>
        <a:p>
          <a:endParaRPr lang="en-US"/>
        </a:p>
      </dgm:t>
    </dgm:pt>
    <dgm:pt modelId="{FBE2D726-A856-45F5-9AB1-0BEB3737B31F}">
      <dgm:prSet phldrT="[Text]" phldr="0"/>
      <dgm:spPr/>
      <dgm:t>
        <a:bodyPr/>
        <a:lstStyle/>
        <a:p>
          <a:pPr>
            <a:lnSpc>
              <a:spcPct val="100000"/>
            </a:lnSpc>
            <a:defRPr cap="all"/>
          </a:pPr>
          <a:r>
            <a:rPr lang="en-US" dirty="0">
              <a:latin typeface="Arial "/>
            </a:rPr>
            <a:t>Monthly Check-ins Required</a:t>
          </a:r>
        </a:p>
      </dgm:t>
    </dgm:pt>
    <dgm:pt modelId="{5E0D91C1-412F-4941-B100-9E7DEB1FC999}" type="parTrans" cxnId="{F7E8EAB8-57B3-4ED8-870B-C72033B1B272}">
      <dgm:prSet/>
      <dgm:spPr/>
      <dgm:t>
        <a:bodyPr/>
        <a:lstStyle/>
        <a:p>
          <a:endParaRPr lang="en-US"/>
        </a:p>
      </dgm:t>
    </dgm:pt>
    <dgm:pt modelId="{6AE3BE30-224F-49C5-8B2B-8ABCA103978D}" type="sibTrans" cxnId="{F7E8EAB8-57B3-4ED8-870B-C72033B1B272}">
      <dgm:prSet/>
      <dgm:spPr/>
      <dgm:t>
        <a:bodyPr/>
        <a:lstStyle/>
        <a:p>
          <a:endParaRPr lang="en-US"/>
        </a:p>
      </dgm:t>
    </dgm:pt>
    <dgm:pt modelId="{0F17000C-6E44-49C9-ABC1-ABB7691D9531}" type="pres">
      <dgm:prSet presAssocID="{18730AC9-C3D2-4F3B-99EC-BC8F13BC258C}" presName="root" presStyleCnt="0">
        <dgm:presLayoutVars>
          <dgm:dir/>
          <dgm:resizeHandles val="exact"/>
        </dgm:presLayoutVars>
      </dgm:prSet>
      <dgm:spPr/>
    </dgm:pt>
    <dgm:pt modelId="{0F2CFD69-2E4F-4ED7-AE67-6A73271CBFDE}" type="pres">
      <dgm:prSet presAssocID="{5BEAAA16-AE43-4650-8AB4-192943E6C352}" presName="compNode" presStyleCnt="0"/>
      <dgm:spPr/>
    </dgm:pt>
    <dgm:pt modelId="{CDEB14BF-E433-4CD9-8FEC-1B3C2DD4C4C9}" type="pres">
      <dgm:prSet presAssocID="{5BEAAA16-AE43-4650-8AB4-192943E6C352}" presName="iconBgRect" presStyleLbl="bgShp" presStyleIdx="0" presStyleCnt="3"/>
      <dgm:spPr/>
    </dgm:pt>
    <dgm:pt modelId="{EB56E231-6266-4BC3-A9F2-8313DD063B8F}" type="pres">
      <dgm:prSet presAssocID="{5BEAAA16-AE43-4650-8AB4-192943E6C352}" presName="iconRect" presStyleLbl="node1" presStyleIdx="0" presStyleCnt="3"/>
      <dgm:spPr>
        <a:blipFill>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pple"/>
        </a:ext>
      </dgm:extLst>
    </dgm:pt>
    <dgm:pt modelId="{6A4B8260-E530-4330-940B-2C716F794C26}" type="pres">
      <dgm:prSet presAssocID="{5BEAAA16-AE43-4650-8AB4-192943E6C352}" presName="spaceRect" presStyleCnt="0"/>
      <dgm:spPr/>
    </dgm:pt>
    <dgm:pt modelId="{E9BEC1C0-2284-4615-98AD-C73E9A6CF1D0}" type="pres">
      <dgm:prSet presAssocID="{5BEAAA16-AE43-4650-8AB4-192943E6C352}" presName="textRect" presStyleLbl="revTx" presStyleIdx="0" presStyleCnt="3">
        <dgm:presLayoutVars>
          <dgm:chMax val="1"/>
          <dgm:chPref val="1"/>
        </dgm:presLayoutVars>
      </dgm:prSet>
      <dgm:spPr/>
    </dgm:pt>
    <dgm:pt modelId="{72A39AD2-6F22-4CA1-B3E4-603C174DB7AD}" type="pres">
      <dgm:prSet presAssocID="{B57C5050-E032-4E4E-928E-093E29C60DB5}" presName="sibTrans" presStyleCnt="0"/>
      <dgm:spPr/>
    </dgm:pt>
    <dgm:pt modelId="{D76D2E17-09DA-4BE1-BF69-E7AF7F17D035}" type="pres">
      <dgm:prSet presAssocID="{835690D6-E7E3-40C4-B523-6BA8CFB942CD}" presName="compNode" presStyleCnt="0"/>
      <dgm:spPr/>
    </dgm:pt>
    <dgm:pt modelId="{44C08D71-45F4-40B9-83CB-BDA5A0E4D05D}" type="pres">
      <dgm:prSet presAssocID="{835690D6-E7E3-40C4-B523-6BA8CFB942CD}" presName="iconBgRect" presStyleLbl="bgShp" presStyleIdx="1" presStyleCnt="3"/>
      <dgm:spPr/>
    </dgm:pt>
    <dgm:pt modelId="{0B9A5CBF-8650-4517-8FF3-4FA28E05E4E2}" type="pres">
      <dgm:prSet presAssocID="{835690D6-E7E3-40C4-B523-6BA8CFB942CD}" presName="iconRect" presStyleLbl="node1" presStyleIdx="1" presStyleCnt="3"/>
      <dgm:spPr>
        <a:blipFill>
          <a:blip xmlns:r="http://schemas.openxmlformats.org/officeDocument/2006/relationships" r:embed="rId3">
            <a:duotone>
              <a:schemeClr val="accent1">
                <a:hueOff val="268329"/>
                <a:satOff val="-6535"/>
                <a:lumOff val="28597"/>
                <a:alphaOff val="0"/>
                <a:shade val="20000"/>
                <a:satMod val="200000"/>
              </a:schemeClr>
              <a:schemeClr val="accent1">
                <a:hueOff val="268329"/>
                <a:satOff val="-6535"/>
                <a:lumOff val="28597"/>
                <a:alphaOff val="0"/>
                <a:tint val="12000"/>
                <a:satMod val="19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ose"/>
        </a:ext>
      </dgm:extLst>
    </dgm:pt>
    <dgm:pt modelId="{E0C066E0-739F-450A-83F1-C94BD78628F5}" type="pres">
      <dgm:prSet presAssocID="{835690D6-E7E3-40C4-B523-6BA8CFB942CD}" presName="spaceRect" presStyleCnt="0"/>
      <dgm:spPr/>
    </dgm:pt>
    <dgm:pt modelId="{98F60443-D550-4883-9A87-9835A1F93E34}" type="pres">
      <dgm:prSet presAssocID="{835690D6-E7E3-40C4-B523-6BA8CFB942CD}" presName="textRect" presStyleLbl="revTx" presStyleIdx="1" presStyleCnt="3">
        <dgm:presLayoutVars>
          <dgm:chMax val="1"/>
          <dgm:chPref val="1"/>
        </dgm:presLayoutVars>
      </dgm:prSet>
      <dgm:spPr/>
    </dgm:pt>
    <dgm:pt modelId="{76C013C4-A0EE-4CBB-8575-61B825F5413D}" type="pres">
      <dgm:prSet presAssocID="{348DB3CB-1F00-45D6-9A15-C88716CA8A26}" presName="sibTrans" presStyleCnt="0"/>
      <dgm:spPr/>
    </dgm:pt>
    <dgm:pt modelId="{F2AAC9FE-89C5-4E92-B256-3844B0E36191}" type="pres">
      <dgm:prSet presAssocID="{FBE2D726-A856-45F5-9AB1-0BEB3737B31F}" presName="compNode" presStyleCnt="0"/>
      <dgm:spPr/>
    </dgm:pt>
    <dgm:pt modelId="{038895BF-0FB5-4E66-A661-B2760935293B}" type="pres">
      <dgm:prSet presAssocID="{FBE2D726-A856-45F5-9AB1-0BEB3737B31F}" presName="iconBgRect" presStyleLbl="bgShp" presStyleIdx="2" presStyleCnt="3"/>
      <dgm:spPr/>
    </dgm:pt>
    <dgm:pt modelId="{5BB28A03-0334-4C6B-9A7B-5AE48C16AB4D}" type="pres">
      <dgm:prSet presAssocID="{FBE2D726-A856-45F5-9AB1-0BEB3737B31F}" presName="iconRect" presStyleLbl="node1" presStyleIdx="2" presStyleCnt="3"/>
      <dgm:spPr>
        <a:blipFill>
          <a:blip xmlns:r="http://schemas.openxmlformats.org/officeDocument/2006/relationships" r:embed="rId5">
            <a:duotone>
              <a:schemeClr val="accent1">
                <a:hueOff val="268329"/>
                <a:satOff val="-6535"/>
                <a:lumOff val="28597"/>
                <a:alphaOff val="0"/>
                <a:shade val="20000"/>
                <a:satMod val="200000"/>
              </a:schemeClr>
              <a:schemeClr val="accent1">
                <a:hueOff val="268329"/>
                <a:satOff val="-6535"/>
                <a:lumOff val="28597"/>
                <a:alphaOff val="0"/>
                <a:tint val="12000"/>
                <a:satMod val="190000"/>
              </a:schemeClr>
            </a:duotone>
            <a:extLs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list"/>
        </a:ext>
      </dgm:extLst>
    </dgm:pt>
    <dgm:pt modelId="{7AF0C239-B449-4971-85C3-3F1890D58EDF}" type="pres">
      <dgm:prSet presAssocID="{FBE2D726-A856-45F5-9AB1-0BEB3737B31F}" presName="spaceRect" presStyleCnt="0"/>
      <dgm:spPr/>
    </dgm:pt>
    <dgm:pt modelId="{4DD5E162-428C-438D-8273-6CCDEEBD87D5}" type="pres">
      <dgm:prSet presAssocID="{FBE2D726-A856-45F5-9AB1-0BEB3737B31F}" presName="textRect" presStyleLbl="revTx" presStyleIdx="2" presStyleCnt="3">
        <dgm:presLayoutVars>
          <dgm:chMax val="1"/>
          <dgm:chPref val="1"/>
        </dgm:presLayoutVars>
      </dgm:prSet>
      <dgm:spPr/>
    </dgm:pt>
  </dgm:ptLst>
  <dgm:cxnLst>
    <dgm:cxn modelId="{E97DA41A-9E2D-4B5C-8E32-DEE29026238B}" srcId="{18730AC9-C3D2-4F3B-99EC-BC8F13BC258C}" destId="{5BEAAA16-AE43-4650-8AB4-192943E6C352}" srcOrd="0" destOrd="0" parTransId="{88F27D2C-C1DB-4167-9076-921A0434B689}" sibTransId="{B57C5050-E032-4E4E-928E-093E29C60DB5}"/>
    <dgm:cxn modelId="{637F0697-6813-43E4-B754-1C42663BC608}" type="presOf" srcId="{835690D6-E7E3-40C4-B523-6BA8CFB942CD}" destId="{98F60443-D550-4883-9A87-9835A1F93E34}" srcOrd="0" destOrd="0" presId="urn:microsoft.com/office/officeart/2018/5/layout/IconCircleLabelList"/>
    <dgm:cxn modelId="{8E0BCCAC-5599-4F51-B420-8D156BC34D85}" type="presOf" srcId="{18730AC9-C3D2-4F3B-99EC-BC8F13BC258C}" destId="{0F17000C-6E44-49C9-ABC1-ABB7691D9531}" srcOrd="0" destOrd="0" presId="urn:microsoft.com/office/officeart/2018/5/layout/IconCircleLabelList"/>
    <dgm:cxn modelId="{EEB018B5-D57F-434E-9BDE-05EA00BB3690}" type="presOf" srcId="{FBE2D726-A856-45F5-9AB1-0BEB3737B31F}" destId="{4DD5E162-428C-438D-8273-6CCDEEBD87D5}" srcOrd="0" destOrd="0" presId="urn:microsoft.com/office/officeart/2018/5/layout/IconCircleLabelList"/>
    <dgm:cxn modelId="{0E4AD1B7-2781-4EA8-A12D-478F33D02136}" type="presOf" srcId="{5BEAAA16-AE43-4650-8AB4-192943E6C352}" destId="{E9BEC1C0-2284-4615-98AD-C73E9A6CF1D0}" srcOrd="0" destOrd="0" presId="urn:microsoft.com/office/officeart/2018/5/layout/IconCircleLabelList"/>
    <dgm:cxn modelId="{F7E8EAB8-57B3-4ED8-870B-C72033B1B272}" srcId="{18730AC9-C3D2-4F3B-99EC-BC8F13BC258C}" destId="{FBE2D726-A856-45F5-9AB1-0BEB3737B31F}" srcOrd="2" destOrd="0" parTransId="{5E0D91C1-412F-4941-B100-9E7DEB1FC999}" sibTransId="{6AE3BE30-224F-49C5-8B2B-8ABCA103978D}"/>
    <dgm:cxn modelId="{00F63FF2-01D7-4F0A-8B42-DCF49EFF8231}" srcId="{18730AC9-C3D2-4F3B-99EC-BC8F13BC258C}" destId="{835690D6-E7E3-40C4-B523-6BA8CFB942CD}" srcOrd="1" destOrd="0" parTransId="{F11D5A91-867B-46EA-AF29-EED0F4238883}" sibTransId="{348DB3CB-1F00-45D6-9A15-C88716CA8A26}"/>
    <dgm:cxn modelId="{386E3545-AB36-4886-A120-277B22540767}" type="presParOf" srcId="{0F17000C-6E44-49C9-ABC1-ABB7691D9531}" destId="{0F2CFD69-2E4F-4ED7-AE67-6A73271CBFDE}" srcOrd="0" destOrd="0" presId="urn:microsoft.com/office/officeart/2018/5/layout/IconCircleLabelList"/>
    <dgm:cxn modelId="{4DD0A7CA-FAFE-49AD-8532-2171BDD2AF22}" type="presParOf" srcId="{0F2CFD69-2E4F-4ED7-AE67-6A73271CBFDE}" destId="{CDEB14BF-E433-4CD9-8FEC-1B3C2DD4C4C9}" srcOrd="0" destOrd="0" presId="urn:microsoft.com/office/officeart/2018/5/layout/IconCircleLabelList"/>
    <dgm:cxn modelId="{9D3489B4-CF40-44DD-B47C-100FFCBC7828}" type="presParOf" srcId="{0F2CFD69-2E4F-4ED7-AE67-6A73271CBFDE}" destId="{EB56E231-6266-4BC3-A9F2-8313DD063B8F}" srcOrd="1" destOrd="0" presId="urn:microsoft.com/office/officeart/2018/5/layout/IconCircleLabelList"/>
    <dgm:cxn modelId="{E1B34884-5A18-40DD-9EB8-CD288ADB9E75}" type="presParOf" srcId="{0F2CFD69-2E4F-4ED7-AE67-6A73271CBFDE}" destId="{6A4B8260-E530-4330-940B-2C716F794C26}" srcOrd="2" destOrd="0" presId="urn:microsoft.com/office/officeart/2018/5/layout/IconCircleLabelList"/>
    <dgm:cxn modelId="{4F12391B-9924-432F-9B57-8857220EE7B7}" type="presParOf" srcId="{0F2CFD69-2E4F-4ED7-AE67-6A73271CBFDE}" destId="{E9BEC1C0-2284-4615-98AD-C73E9A6CF1D0}" srcOrd="3" destOrd="0" presId="urn:microsoft.com/office/officeart/2018/5/layout/IconCircleLabelList"/>
    <dgm:cxn modelId="{E77B1AFC-2038-4EF3-AB01-F7892CC8070C}" type="presParOf" srcId="{0F17000C-6E44-49C9-ABC1-ABB7691D9531}" destId="{72A39AD2-6F22-4CA1-B3E4-603C174DB7AD}" srcOrd="1" destOrd="0" presId="urn:microsoft.com/office/officeart/2018/5/layout/IconCircleLabelList"/>
    <dgm:cxn modelId="{BD86BC7A-C1BB-4B0C-8CF3-590F59482849}" type="presParOf" srcId="{0F17000C-6E44-49C9-ABC1-ABB7691D9531}" destId="{D76D2E17-09DA-4BE1-BF69-E7AF7F17D035}" srcOrd="2" destOrd="0" presId="urn:microsoft.com/office/officeart/2018/5/layout/IconCircleLabelList"/>
    <dgm:cxn modelId="{A20737DC-1280-4AF3-B470-912E6FB9EA39}" type="presParOf" srcId="{D76D2E17-09DA-4BE1-BF69-E7AF7F17D035}" destId="{44C08D71-45F4-40B9-83CB-BDA5A0E4D05D}" srcOrd="0" destOrd="0" presId="urn:microsoft.com/office/officeart/2018/5/layout/IconCircleLabelList"/>
    <dgm:cxn modelId="{01DD8DE2-4D32-4E21-A4B3-7A5B0A303182}" type="presParOf" srcId="{D76D2E17-09DA-4BE1-BF69-E7AF7F17D035}" destId="{0B9A5CBF-8650-4517-8FF3-4FA28E05E4E2}" srcOrd="1" destOrd="0" presId="urn:microsoft.com/office/officeart/2018/5/layout/IconCircleLabelList"/>
    <dgm:cxn modelId="{C7FA1259-6191-4B15-99B5-94850697F55D}" type="presParOf" srcId="{D76D2E17-09DA-4BE1-BF69-E7AF7F17D035}" destId="{E0C066E0-739F-450A-83F1-C94BD78628F5}" srcOrd="2" destOrd="0" presId="urn:microsoft.com/office/officeart/2018/5/layout/IconCircleLabelList"/>
    <dgm:cxn modelId="{F683E552-6D40-4427-8BD4-652E6D725580}" type="presParOf" srcId="{D76D2E17-09DA-4BE1-BF69-E7AF7F17D035}" destId="{98F60443-D550-4883-9A87-9835A1F93E34}" srcOrd="3" destOrd="0" presId="urn:microsoft.com/office/officeart/2018/5/layout/IconCircleLabelList"/>
    <dgm:cxn modelId="{75DBBBF3-B8FF-4C17-8D51-76A6AC98FC3F}" type="presParOf" srcId="{0F17000C-6E44-49C9-ABC1-ABB7691D9531}" destId="{76C013C4-A0EE-4CBB-8575-61B825F5413D}" srcOrd="3" destOrd="0" presId="urn:microsoft.com/office/officeart/2018/5/layout/IconCircleLabelList"/>
    <dgm:cxn modelId="{84AC2909-80D9-4213-93F8-CA83EA4FBA6F}" type="presParOf" srcId="{0F17000C-6E44-49C9-ABC1-ABB7691D9531}" destId="{F2AAC9FE-89C5-4E92-B256-3844B0E36191}" srcOrd="4" destOrd="0" presId="urn:microsoft.com/office/officeart/2018/5/layout/IconCircleLabelList"/>
    <dgm:cxn modelId="{51CDBD6C-67A7-4194-927B-4A46544B4B1F}" type="presParOf" srcId="{F2AAC9FE-89C5-4E92-B256-3844B0E36191}" destId="{038895BF-0FB5-4E66-A661-B2760935293B}" srcOrd="0" destOrd="0" presId="urn:microsoft.com/office/officeart/2018/5/layout/IconCircleLabelList"/>
    <dgm:cxn modelId="{3CDDF13A-4D8D-4902-B7D8-DE5BDF577897}" type="presParOf" srcId="{F2AAC9FE-89C5-4E92-B256-3844B0E36191}" destId="{5BB28A03-0334-4C6B-9A7B-5AE48C16AB4D}" srcOrd="1" destOrd="0" presId="urn:microsoft.com/office/officeart/2018/5/layout/IconCircleLabelList"/>
    <dgm:cxn modelId="{6312661E-97B4-4959-8235-2B71E6D4D8CA}" type="presParOf" srcId="{F2AAC9FE-89C5-4E92-B256-3844B0E36191}" destId="{7AF0C239-B449-4971-85C3-3F1890D58EDF}" srcOrd="2" destOrd="0" presId="urn:microsoft.com/office/officeart/2018/5/layout/IconCircleLabelList"/>
    <dgm:cxn modelId="{8AFEFB20-2DFD-4C37-A11C-A35D2FFFAF77}" type="presParOf" srcId="{F2AAC9FE-89C5-4E92-B256-3844B0E36191}" destId="{4DD5E162-428C-438D-8273-6CCDEEBD87D5}"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2137BE75-D207-4656-A44B-587B4404708F}" type="doc">
      <dgm:prSet loTypeId="urn:microsoft.com/office/officeart/2008/layout/PictureAccentList" loCatId="list" qsTypeId="urn:microsoft.com/office/officeart/2005/8/quickstyle/3d3" qsCatId="3D" csTypeId="urn:microsoft.com/office/officeart/2005/8/colors/accent4_2" csCatId="accent4" phldr="1"/>
      <dgm:spPr/>
      <dgm:t>
        <a:bodyPr/>
        <a:lstStyle/>
        <a:p>
          <a:endParaRPr lang="en-US"/>
        </a:p>
      </dgm:t>
    </dgm:pt>
    <dgm:pt modelId="{FD4ECCDB-3AFF-420B-8C35-EE2BE97BD443}">
      <dgm:prSet phldrT="[Text]"/>
      <dgm:spPr>
        <a:solidFill>
          <a:schemeClr val="accent1">
            <a:lumMod val="75000"/>
          </a:schemeClr>
        </a:solidFill>
      </dgm:spPr>
      <dgm:t>
        <a:bodyPr/>
        <a:lstStyle/>
        <a:p>
          <a:r>
            <a:rPr lang="en-US" b="1" dirty="0">
              <a:solidFill>
                <a:schemeClr val="bg1"/>
              </a:solidFill>
              <a:latin typeface="Arial "/>
            </a:rPr>
            <a:t>Fees</a:t>
          </a:r>
        </a:p>
      </dgm:t>
    </dgm:pt>
    <dgm:pt modelId="{D2130C14-38A4-4A59-92C2-2342241ED169}" type="parTrans" cxnId="{188BBB07-858C-4D8E-BB01-555F8026D99D}">
      <dgm:prSet/>
      <dgm:spPr/>
      <dgm:t>
        <a:bodyPr/>
        <a:lstStyle/>
        <a:p>
          <a:endParaRPr lang="en-US"/>
        </a:p>
      </dgm:t>
    </dgm:pt>
    <dgm:pt modelId="{D0599A22-3740-449B-8B1E-BCDD6661BD33}" type="sibTrans" cxnId="{188BBB07-858C-4D8E-BB01-555F8026D99D}">
      <dgm:prSet/>
      <dgm:spPr/>
      <dgm:t>
        <a:bodyPr/>
        <a:lstStyle/>
        <a:p>
          <a:endParaRPr lang="en-US"/>
        </a:p>
      </dgm:t>
    </dgm:pt>
    <dgm:pt modelId="{3271A526-A4C5-4448-B488-4FB0DD9871FF}">
      <dgm:prSet phldrT="[Text]"/>
      <dgm:spPr>
        <a:solidFill>
          <a:schemeClr val="accent1">
            <a:lumMod val="75000"/>
          </a:schemeClr>
        </a:solidFill>
      </dgm:spPr>
      <dgm:t>
        <a:bodyPr/>
        <a:lstStyle/>
        <a:p>
          <a:r>
            <a:rPr lang="en-US" b="1" dirty="0">
              <a:solidFill>
                <a:schemeClr val="bg1"/>
              </a:solidFill>
              <a:latin typeface="Arial "/>
            </a:rPr>
            <a:t>Books</a:t>
          </a:r>
        </a:p>
      </dgm:t>
    </dgm:pt>
    <dgm:pt modelId="{70B84FBD-3E73-4DEA-B08F-8E350F8D4963}" type="parTrans" cxnId="{6E751BCB-6ACE-4A43-A226-F889547D28E7}">
      <dgm:prSet/>
      <dgm:spPr/>
      <dgm:t>
        <a:bodyPr/>
        <a:lstStyle/>
        <a:p>
          <a:endParaRPr lang="en-US"/>
        </a:p>
      </dgm:t>
    </dgm:pt>
    <dgm:pt modelId="{1D4AFC15-B4BD-46C6-B79C-035D549D7330}" type="sibTrans" cxnId="{6E751BCB-6ACE-4A43-A226-F889547D28E7}">
      <dgm:prSet/>
      <dgm:spPr/>
      <dgm:t>
        <a:bodyPr/>
        <a:lstStyle/>
        <a:p>
          <a:endParaRPr lang="en-US"/>
        </a:p>
      </dgm:t>
    </dgm:pt>
    <dgm:pt modelId="{62D8E38F-6D2A-47E2-968E-C04DA3A3DD07}">
      <dgm:prSet/>
      <dgm:spPr>
        <a:solidFill>
          <a:schemeClr val="accent1">
            <a:lumMod val="75000"/>
          </a:schemeClr>
        </a:solidFill>
      </dgm:spPr>
      <dgm:t>
        <a:bodyPr/>
        <a:lstStyle/>
        <a:p>
          <a:r>
            <a:rPr lang="en-US" b="1" dirty="0">
              <a:solidFill>
                <a:schemeClr val="bg1"/>
              </a:solidFill>
              <a:latin typeface="Arial "/>
            </a:rPr>
            <a:t>Tuition</a:t>
          </a:r>
        </a:p>
      </dgm:t>
    </dgm:pt>
    <dgm:pt modelId="{3A7BEF68-558E-400B-90EA-915FA2123DB8}" type="parTrans" cxnId="{64B5D6B3-B2A7-49FC-AF83-5EAD2F172D4D}">
      <dgm:prSet/>
      <dgm:spPr/>
      <dgm:t>
        <a:bodyPr/>
        <a:lstStyle/>
        <a:p>
          <a:endParaRPr lang="en-US"/>
        </a:p>
      </dgm:t>
    </dgm:pt>
    <dgm:pt modelId="{60B15E03-A3FA-4377-9E2F-214A04E9484B}" type="sibTrans" cxnId="{64B5D6B3-B2A7-49FC-AF83-5EAD2F172D4D}">
      <dgm:prSet/>
      <dgm:spPr/>
      <dgm:t>
        <a:bodyPr/>
        <a:lstStyle/>
        <a:p>
          <a:endParaRPr lang="en-US"/>
        </a:p>
      </dgm:t>
    </dgm:pt>
    <dgm:pt modelId="{6B23247A-D23E-4756-9B2F-D9C139B60F41}">
      <dgm:prSet phldrT="[Text]"/>
      <dgm:spPr/>
      <dgm:t>
        <a:bodyPr/>
        <a:lstStyle/>
        <a:p>
          <a:r>
            <a:rPr lang="en-US" b="1" dirty="0">
              <a:solidFill>
                <a:schemeClr val="tx1"/>
              </a:solidFill>
              <a:latin typeface="Arial "/>
            </a:rPr>
            <a:t>Grants are for start-up, gap filling, and dependent on budget</a:t>
          </a:r>
        </a:p>
      </dgm:t>
    </dgm:pt>
    <dgm:pt modelId="{59278C21-53FC-4025-8E97-7FE2C713C652}" type="sibTrans" cxnId="{202A1538-2AFB-4768-8831-4F30BCA4EAE1}">
      <dgm:prSet/>
      <dgm:spPr/>
      <dgm:t>
        <a:bodyPr/>
        <a:lstStyle/>
        <a:p>
          <a:endParaRPr lang="en-US"/>
        </a:p>
      </dgm:t>
    </dgm:pt>
    <dgm:pt modelId="{E0D34A63-854C-4FCC-9CBB-19A8D17DD8B1}" type="parTrans" cxnId="{202A1538-2AFB-4768-8831-4F30BCA4EAE1}">
      <dgm:prSet/>
      <dgm:spPr/>
      <dgm:t>
        <a:bodyPr/>
        <a:lstStyle/>
        <a:p>
          <a:endParaRPr lang="en-US"/>
        </a:p>
      </dgm:t>
    </dgm:pt>
    <dgm:pt modelId="{97A5C96B-D289-47D5-9A64-81E2BC623FE8}" type="pres">
      <dgm:prSet presAssocID="{2137BE75-D207-4656-A44B-587B4404708F}" presName="layout" presStyleCnt="0">
        <dgm:presLayoutVars>
          <dgm:chMax/>
          <dgm:chPref/>
          <dgm:dir/>
          <dgm:animOne val="branch"/>
          <dgm:animLvl val="lvl"/>
          <dgm:resizeHandles/>
        </dgm:presLayoutVars>
      </dgm:prSet>
      <dgm:spPr/>
    </dgm:pt>
    <dgm:pt modelId="{1752159E-7B3B-434D-8E21-87B9A9C9ACF5}" type="pres">
      <dgm:prSet presAssocID="{6B23247A-D23E-4756-9B2F-D9C139B60F41}" presName="root" presStyleCnt="0">
        <dgm:presLayoutVars>
          <dgm:chMax/>
          <dgm:chPref val="4"/>
        </dgm:presLayoutVars>
      </dgm:prSet>
      <dgm:spPr/>
    </dgm:pt>
    <dgm:pt modelId="{C4866370-0300-4415-BAE6-462FA302C06C}" type="pres">
      <dgm:prSet presAssocID="{6B23247A-D23E-4756-9B2F-D9C139B60F41}" presName="rootComposite" presStyleCnt="0">
        <dgm:presLayoutVars/>
      </dgm:prSet>
      <dgm:spPr/>
    </dgm:pt>
    <dgm:pt modelId="{F8ED9FC0-327C-4C3D-ACC6-5335CE5B7673}" type="pres">
      <dgm:prSet presAssocID="{6B23247A-D23E-4756-9B2F-D9C139B60F41}" presName="rootText" presStyleLbl="node0" presStyleIdx="0" presStyleCnt="1" custScaleX="110583" custLinFactY="200000" custLinFactNeighborX="-205" custLinFactNeighborY="233394">
        <dgm:presLayoutVars>
          <dgm:chMax/>
          <dgm:chPref val="4"/>
        </dgm:presLayoutVars>
      </dgm:prSet>
      <dgm:spPr/>
    </dgm:pt>
    <dgm:pt modelId="{DE807C85-09F3-470D-BDA6-0234FFB10FC4}" type="pres">
      <dgm:prSet presAssocID="{6B23247A-D23E-4756-9B2F-D9C139B60F41}" presName="childShape" presStyleCnt="0">
        <dgm:presLayoutVars>
          <dgm:chMax val="0"/>
          <dgm:chPref val="0"/>
        </dgm:presLayoutVars>
      </dgm:prSet>
      <dgm:spPr/>
    </dgm:pt>
    <dgm:pt modelId="{5DFCD2F1-5C99-40BE-AEF4-8C0E495DE386}" type="pres">
      <dgm:prSet presAssocID="{FD4ECCDB-3AFF-420B-8C35-EE2BE97BD443}" presName="childComposite" presStyleCnt="0">
        <dgm:presLayoutVars>
          <dgm:chMax val="0"/>
          <dgm:chPref val="0"/>
        </dgm:presLayoutVars>
      </dgm:prSet>
      <dgm:spPr/>
    </dgm:pt>
    <dgm:pt modelId="{5E1ECF69-7A1D-4DDE-8AF7-21A774887B5E}" type="pres">
      <dgm:prSet presAssocID="{FD4ECCDB-3AFF-420B-8C35-EE2BE97BD443}" presName="Image" presStyleLbl="node1" presStyleIdx="0" presStyleCnt="3" custLinFactY="-10313" custLinFactNeighborX="-7809" custLinFactNeighborY="-100000"/>
      <dgm:spPr>
        <a:blipFill rotWithShape="1">
          <a:blip xmlns:r="http://schemas.openxmlformats.org/officeDocument/2006/relationships" r:embed="rId1"/>
          <a:srcRect/>
          <a:stretch>
            <a:fillRect/>
          </a:stretch>
        </a:blipFill>
      </dgm:spPr>
    </dgm:pt>
    <dgm:pt modelId="{F1169531-F1B5-4FA3-ADE2-FFF2681B3208}" type="pres">
      <dgm:prSet presAssocID="{FD4ECCDB-3AFF-420B-8C35-EE2BE97BD443}" presName="childText" presStyleLbl="lnNode1" presStyleIdx="0" presStyleCnt="3">
        <dgm:presLayoutVars>
          <dgm:chMax val="0"/>
          <dgm:chPref val="0"/>
          <dgm:bulletEnabled val="1"/>
        </dgm:presLayoutVars>
      </dgm:prSet>
      <dgm:spPr/>
    </dgm:pt>
    <dgm:pt modelId="{279857AE-E508-45CF-B5B1-4E3892BB02EC}" type="pres">
      <dgm:prSet presAssocID="{3271A526-A4C5-4448-B488-4FB0DD9871FF}" presName="childComposite" presStyleCnt="0">
        <dgm:presLayoutVars>
          <dgm:chMax val="0"/>
          <dgm:chPref val="0"/>
        </dgm:presLayoutVars>
      </dgm:prSet>
      <dgm:spPr/>
    </dgm:pt>
    <dgm:pt modelId="{35BE5B72-0323-4E8F-8D1E-1630329E6BB1}" type="pres">
      <dgm:prSet presAssocID="{3271A526-A4C5-4448-B488-4FB0DD9871FF}" presName="Image" presStyleLbl="node1" presStyleIdx="1" presStyleCnt="3" custLinFactY="-18616" custLinFactNeighborX="-7810" custLinFactNeighborY="-100000"/>
      <dgm:spPr>
        <a:blipFill rotWithShape="1">
          <a:blip xmlns:r="http://schemas.openxmlformats.org/officeDocument/2006/relationships" r:embed="rId2">
            <a:extLst>
              <a:ext uri="{BEBA8EAE-BF5A-486C-A8C5-ECC9F3942E4B}">
                <a14:imgProps xmlns:a14="http://schemas.microsoft.com/office/drawing/2010/main">
                  <a14:imgLayer r:embed="rId3">
                    <a14:imgEffect>
                      <a14:saturation sat="200000"/>
                    </a14:imgEffect>
                  </a14:imgLayer>
                </a14:imgProps>
              </a:ext>
            </a:extLst>
          </a:blip>
          <a:srcRect/>
          <a:stretch>
            <a:fillRect/>
          </a:stretch>
        </a:blipFill>
      </dgm:spPr>
    </dgm:pt>
    <dgm:pt modelId="{876ACAEE-8DCF-44C7-98B5-8674F0961D20}" type="pres">
      <dgm:prSet presAssocID="{3271A526-A4C5-4448-B488-4FB0DD9871FF}" presName="childText" presStyleLbl="lnNode1" presStyleIdx="1" presStyleCnt="3">
        <dgm:presLayoutVars>
          <dgm:chMax val="0"/>
          <dgm:chPref val="0"/>
          <dgm:bulletEnabled val="1"/>
        </dgm:presLayoutVars>
      </dgm:prSet>
      <dgm:spPr/>
    </dgm:pt>
    <dgm:pt modelId="{AF928459-1BF0-4AA2-A7A5-278FB6F6642E}" type="pres">
      <dgm:prSet presAssocID="{62D8E38F-6D2A-47E2-968E-C04DA3A3DD07}" presName="childComposite" presStyleCnt="0">
        <dgm:presLayoutVars>
          <dgm:chMax val="0"/>
          <dgm:chPref val="0"/>
        </dgm:presLayoutVars>
      </dgm:prSet>
      <dgm:spPr/>
    </dgm:pt>
    <dgm:pt modelId="{B7D126E1-81A8-4D34-988F-8D942D6E326D}" type="pres">
      <dgm:prSet presAssocID="{62D8E38F-6D2A-47E2-968E-C04DA3A3DD07}" presName="Image" presStyleLbl="node1" presStyleIdx="2" presStyleCnt="3" custLinFactY="-11441" custLinFactNeighborX="-7809" custLinFactNeighborY="-100000"/>
      <dgm:spPr>
        <a:blipFill rotWithShape="1">
          <a:blip xmlns:r="http://schemas.openxmlformats.org/officeDocument/2006/relationships" r:embed="rId4"/>
          <a:srcRect/>
          <a:stretch>
            <a:fillRect/>
          </a:stretch>
        </a:blipFill>
      </dgm:spPr>
    </dgm:pt>
    <dgm:pt modelId="{4990D745-4850-4A53-B342-B4DE31A16F12}" type="pres">
      <dgm:prSet presAssocID="{62D8E38F-6D2A-47E2-968E-C04DA3A3DD07}" presName="childText" presStyleLbl="lnNode1" presStyleIdx="2" presStyleCnt="3" custLinFactY="-134952" custLinFactNeighborX="-290" custLinFactNeighborY="-200000">
        <dgm:presLayoutVars>
          <dgm:chMax val="0"/>
          <dgm:chPref val="0"/>
          <dgm:bulletEnabled val="1"/>
        </dgm:presLayoutVars>
      </dgm:prSet>
      <dgm:spPr/>
    </dgm:pt>
  </dgm:ptLst>
  <dgm:cxnLst>
    <dgm:cxn modelId="{188BBB07-858C-4D8E-BB01-555F8026D99D}" srcId="{6B23247A-D23E-4756-9B2F-D9C139B60F41}" destId="{FD4ECCDB-3AFF-420B-8C35-EE2BE97BD443}" srcOrd="0" destOrd="0" parTransId="{D2130C14-38A4-4A59-92C2-2342241ED169}" sibTransId="{D0599A22-3740-449B-8B1E-BCDD6661BD33}"/>
    <dgm:cxn modelId="{202A1538-2AFB-4768-8831-4F30BCA4EAE1}" srcId="{2137BE75-D207-4656-A44B-587B4404708F}" destId="{6B23247A-D23E-4756-9B2F-D9C139B60F41}" srcOrd="0" destOrd="0" parTransId="{E0D34A63-854C-4FCC-9CBB-19A8D17DD8B1}" sibTransId="{59278C21-53FC-4025-8E97-7FE2C713C652}"/>
    <dgm:cxn modelId="{C4CA496C-7E87-4750-9B99-32FE25784CD2}" type="presOf" srcId="{6B23247A-D23E-4756-9B2F-D9C139B60F41}" destId="{F8ED9FC0-327C-4C3D-ACC6-5335CE5B7673}" srcOrd="0" destOrd="0" presId="urn:microsoft.com/office/officeart/2008/layout/PictureAccentList"/>
    <dgm:cxn modelId="{D497A38F-AC7E-4DA6-A9E6-9A9EACA481FF}" type="presOf" srcId="{2137BE75-D207-4656-A44B-587B4404708F}" destId="{97A5C96B-D289-47D5-9A64-81E2BC623FE8}" srcOrd="0" destOrd="0" presId="urn:microsoft.com/office/officeart/2008/layout/PictureAccentList"/>
    <dgm:cxn modelId="{64B5D6B3-B2A7-49FC-AF83-5EAD2F172D4D}" srcId="{6B23247A-D23E-4756-9B2F-D9C139B60F41}" destId="{62D8E38F-6D2A-47E2-968E-C04DA3A3DD07}" srcOrd="2" destOrd="0" parTransId="{3A7BEF68-558E-400B-90EA-915FA2123DB8}" sibTransId="{60B15E03-A3FA-4377-9E2F-214A04E9484B}"/>
    <dgm:cxn modelId="{6E751BCB-6ACE-4A43-A226-F889547D28E7}" srcId="{6B23247A-D23E-4756-9B2F-D9C139B60F41}" destId="{3271A526-A4C5-4448-B488-4FB0DD9871FF}" srcOrd="1" destOrd="0" parTransId="{70B84FBD-3E73-4DEA-B08F-8E350F8D4963}" sibTransId="{1D4AFC15-B4BD-46C6-B79C-035D549D7330}"/>
    <dgm:cxn modelId="{05529CD6-3F00-4A3A-B9A3-3DA189E63B88}" type="presOf" srcId="{FD4ECCDB-3AFF-420B-8C35-EE2BE97BD443}" destId="{F1169531-F1B5-4FA3-ADE2-FFF2681B3208}" srcOrd="0" destOrd="0" presId="urn:microsoft.com/office/officeart/2008/layout/PictureAccentList"/>
    <dgm:cxn modelId="{72805FE1-13B1-4DB0-A632-79B609B0A3BC}" type="presOf" srcId="{3271A526-A4C5-4448-B488-4FB0DD9871FF}" destId="{876ACAEE-8DCF-44C7-98B5-8674F0961D20}" srcOrd="0" destOrd="0" presId="urn:microsoft.com/office/officeart/2008/layout/PictureAccentList"/>
    <dgm:cxn modelId="{FD1BD3EC-A37F-49DA-B2C3-386686E02FD5}" type="presOf" srcId="{62D8E38F-6D2A-47E2-968E-C04DA3A3DD07}" destId="{4990D745-4850-4A53-B342-B4DE31A16F12}" srcOrd="0" destOrd="0" presId="urn:microsoft.com/office/officeart/2008/layout/PictureAccentList"/>
    <dgm:cxn modelId="{3E0FF00A-B437-40FA-816C-42FE5236059C}" type="presParOf" srcId="{97A5C96B-D289-47D5-9A64-81E2BC623FE8}" destId="{1752159E-7B3B-434D-8E21-87B9A9C9ACF5}" srcOrd="0" destOrd="0" presId="urn:microsoft.com/office/officeart/2008/layout/PictureAccentList"/>
    <dgm:cxn modelId="{4A7AA6C1-60E8-4354-92D9-AFF5114FB7DD}" type="presParOf" srcId="{1752159E-7B3B-434D-8E21-87B9A9C9ACF5}" destId="{C4866370-0300-4415-BAE6-462FA302C06C}" srcOrd="0" destOrd="0" presId="urn:microsoft.com/office/officeart/2008/layout/PictureAccentList"/>
    <dgm:cxn modelId="{BE099325-186B-462B-B9A4-3A373221C193}" type="presParOf" srcId="{C4866370-0300-4415-BAE6-462FA302C06C}" destId="{F8ED9FC0-327C-4C3D-ACC6-5335CE5B7673}" srcOrd="0" destOrd="0" presId="urn:microsoft.com/office/officeart/2008/layout/PictureAccentList"/>
    <dgm:cxn modelId="{3E6A889C-DA74-42D1-9EC0-AE0FBEEAC266}" type="presParOf" srcId="{1752159E-7B3B-434D-8E21-87B9A9C9ACF5}" destId="{DE807C85-09F3-470D-BDA6-0234FFB10FC4}" srcOrd="1" destOrd="0" presId="urn:microsoft.com/office/officeart/2008/layout/PictureAccentList"/>
    <dgm:cxn modelId="{6732C6A2-D67C-4C65-B3BF-F16F3FCAC74E}" type="presParOf" srcId="{DE807C85-09F3-470D-BDA6-0234FFB10FC4}" destId="{5DFCD2F1-5C99-40BE-AEF4-8C0E495DE386}" srcOrd="0" destOrd="0" presId="urn:microsoft.com/office/officeart/2008/layout/PictureAccentList"/>
    <dgm:cxn modelId="{26832857-4A41-4BF4-8797-F79E1525D0B9}" type="presParOf" srcId="{5DFCD2F1-5C99-40BE-AEF4-8C0E495DE386}" destId="{5E1ECF69-7A1D-4DDE-8AF7-21A774887B5E}" srcOrd="0" destOrd="0" presId="urn:microsoft.com/office/officeart/2008/layout/PictureAccentList"/>
    <dgm:cxn modelId="{798DA039-FF9D-4B6A-8393-C14E9C082BE6}" type="presParOf" srcId="{5DFCD2F1-5C99-40BE-AEF4-8C0E495DE386}" destId="{F1169531-F1B5-4FA3-ADE2-FFF2681B3208}" srcOrd="1" destOrd="0" presId="urn:microsoft.com/office/officeart/2008/layout/PictureAccentList"/>
    <dgm:cxn modelId="{F5A8ED16-CE8D-4026-B98C-F0FD7F65CD47}" type="presParOf" srcId="{DE807C85-09F3-470D-BDA6-0234FFB10FC4}" destId="{279857AE-E508-45CF-B5B1-4E3892BB02EC}" srcOrd="1" destOrd="0" presId="urn:microsoft.com/office/officeart/2008/layout/PictureAccentList"/>
    <dgm:cxn modelId="{D4C36B92-AAA1-4D62-AFFB-50B93844260F}" type="presParOf" srcId="{279857AE-E508-45CF-B5B1-4E3892BB02EC}" destId="{35BE5B72-0323-4E8F-8D1E-1630329E6BB1}" srcOrd="0" destOrd="0" presId="urn:microsoft.com/office/officeart/2008/layout/PictureAccentList"/>
    <dgm:cxn modelId="{3CB8E00A-B82D-4665-A842-73CCF479FBDB}" type="presParOf" srcId="{279857AE-E508-45CF-B5B1-4E3892BB02EC}" destId="{876ACAEE-8DCF-44C7-98B5-8674F0961D20}" srcOrd="1" destOrd="0" presId="urn:microsoft.com/office/officeart/2008/layout/PictureAccentList"/>
    <dgm:cxn modelId="{F8F31F73-8415-4D8E-ABB7-E8BDEF5ABA7E}" type="presParOf" srcId="{DE807C85-09F3-470D-BDA6-0234FFB10FC4}" destId="{AF928459-1BF0-4AA2-A7A5-278FB6F6642E}" srcOrd="2" destOrd="0" presId="urn:microsoft.com/office/officeart/2008/layout/PictureAccentList"/>
    <dgm:cxn modelId="{D15A2FEF-4C9D-4E86-9415-E2685750B4AF}" type="presParOf" srcId="{AF928459-1BF0-4AA2-A7A5-278FB6F6642E}" destId="{B7D126E1-81A8-4D34-988F-8D942D6E326D}" srcOrd="0" destOrd="0" presId="urn:microsoft.com/office/officeart/2008/layout/PictureAccentList"/>
    <dgm:cxn modelId="{B4B3A1C7-E3E9-409D-9525-E2E85A76351E}" type="presParOf" srcId="{AF928459-1BF0-4AA2-A7A5-278FB6F6642E}" destId="{4990D745-4850-4A53-B342-B4DE31A16F12}"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4DB3B64-0C7F-4422-8D96-08FA0EBCC00D}" type="doc">
      <dgm:prSet loTypeId="urn:microsoft.com/office/officeart/2005/8/layout/default" loCatId="list" qsTypeId="urn:microsoft.com/office/officeart/2005/8/quickstyle/simple1" qsCatId="simple" csTypeId="urn:microsoft.com/office/officeart/2005/8/colors/accent4_2" csCatId="accent4" phldr="1"/>
      <dgm:spPr/>
      <dgm:t>
        <a:bodyPr/>
        <a:lstStyle/>
        <a:p>
          <a:endParaRPr lang="en-US"/>
        </a:p>
      </dgm:t>
    </dgm:pt>
    <dgm:pt modelId="{92C00271-A580-4010-85AF-AF5923641F81}">
      <dgm:prSet phldrT="[Text]" custT="1"/>
      <dgm:spPr/>
      <dgm:t>
        <a:bodyPr/>
        <a:lstStyle/>
        <a:p>
          <a:r>
            <a:rPr lang="en-US" sz="1400" b="1" dirty="0">
              <a:solidFill>
                <a:srgbClr val="3D3F93"/>
              </a:solidFill>
              <a:latin typeface="Arial "/>
            </a:rPr>
            <a:t>High School Completion Programs</a:t>
          </a:r>
        </a:p>
      </dgm:t>
    </dgm:pt>
    <dgm:pt modelId="{95DB1475-395E-486F-AD75-E7EBF6C6198B}" type="parTrans" cxnId="{85633BF2-6A30-4BEB-BF03-4B48004EF01F}">
      <dgm:prSet/>
      <dgm:spPr/>
      <dgm:t>
        <a:bodyPr/>
        <a:lstStyle/>
        <a:p>
          <a:endParaRPr lang="en-US"/>
        </a:p>
      </dgm:t>
    </dgm:pt>
    <dgm:pt modelId="{1F575914-3319-4AEF-BEE4-BA1579BC3187}" type="sibTrans" cxnId="{85633BF2-6A30-4BEB-BF03-4B48004EF01F}">
      <dgm:prSet/>
      <dgm:spPr/>
      <dgm:t>
        <a:bodyPr/>
        <a:lstStyle/>
        <a:p>
          <a:endParaRPr lang="en-US"/>
        </a:p>
      </dgm:t>
    </dgm:pt>
    <dgm:pt modelId="{F576E4CA-7628-475E-AD9B-62B4A697BCA5}">
      <dgm:prSet phldrT="[Text]" custT="1"/>
      <dgm:spPr>
        <a:solidFill>
          <a:schemeClr val="accent1">
            <a:lumMod val="75000"/>
          </a:schemeClr>
        </a:solidFill>
      </dgm:spPr>
      <dgm:t>
        <a:bodyPr/>
        <a:lstStyle/>
        <a:p>
          <a:r>
            <a:rPr lang="en-US" sz="1400" b="1" dirty="0">
              <a:solidFill>
                <a:srgbClr val="FFC000"/>
              </a:solidFill>
              <a:latin typeface="Arial "/>
            </a:rPr>
            <a:t>Adult Basic Education Classes</a:t>
          </a:r>
        </a:p>
      </dgm:t>
    </dgm:pt>
    <dgm:pt modelId="{96CE0AAE-E5C9-4EB9-9884-C7C8D72CE11A}" type="parTrans" cxnId="{5D184D00-A989-4C63-A518-72B575637508}">
      <dgm:prSet/>
      <dgm:spPr/>
      <dgm:t>
        <a:bodyPr/>
        <a:lstStyle/>
        <a:p>
          <a:endParaRPr lang="en-US"/>
        </a:p>
      </dgm:t>
    </dgm:pt>
    <dgm:pt modelId="{112389A7-6DA8-42CE-930D-15DED620DE19}" type="sibTrans" cxnId="{5D184D00-A989-4C63-A518-72B575637508}">
      <dgm:prSet/>
      <dgm:spPr/>
      <dgm:t>
        <a:bodyPr/>
        <a:lstStyle/>
        <a:p>
          <a:endParaRPr lang="en-US"/>
        </a:p>
      </dgm:t>
    </dgm:pt>
    <dgm:pt modelId="{1919E6BE-61AD-44CA-B32D-4769B6BBB538}">
      <dgm:prSet phldrT="[Text]" custT="1"/>
      <dgm:spPr/>
      <dgm:t>
        <a:bodyPr/>
        <a:lstStyle/>
        <a:p>
          <a:r>
            <a:rPr lang="en-US" sz="1400" b="1" i="0" dirty="0">
              <a:solidFill>
                <a:srgbClr val="3D3F93"/>
              </a:solidFill>
              <a:latin typeface="Arial "/>
            </a:rPr>
            <a:t>English Language Acquisition</a:t>
          </a:r>
          <a:endParaRPr lang="en-US" sz="1400" b="1" dirty="0">
            <a:solidFill>
              <a:srgbClr val="3D3F93"/>
            </a:solidFill>
            <a:latin typeface="Arial "/>
          </a:endParaRPr>
        </a:p>
      </dgm:t>
    </dgm:pt>
    <dgm:pt modelId="{0E6448B2-4A12-4BD9-B034-184728836046}" type="parTrans" cxnId="{525B3FCB-0404-4BD8-AE5B-1EBB2CCD0F69}">
      <dgm:prSet/>
      <dgm:spPr/>
      <dgm:t>
        <a:bodyPr/>
        <a:lstStyle/>
        <a:p>
          <a:endParaRPr lang="en-US"/>
        </a:p>
      </dgm:t>
    </dgm:pt>
    <dgm:pt modelId="{A18A2D6D-F619-4525-8B60-A9B4E617C3B3}" type="sibTrans" cxnId="{525B3FCB-0404-4BD8-AE5B-1EBB2CCD0F69}">
      <dgm:prSet/>
      <dgm:spPr/>
      <dgm:t>
        <a:bodyPr/>
        <a:lstStyle/>
        <a:p>
          <a:endParaRPr lang="en-US"/>
        </a:p>
      </dgm:t>
    </dgm:pt>
    <dgm:pt modelId="{BC63A907-EA5B-4AF4-94C3-0D1843620294}" type="pres">
      <dgm:prSet presAssocID="{C4DB3B64-0C7F-4422-8D96-08FA0EBCC00D}" presName="diagram" presStyleCnt="0">
        <dgm:presLayoutVars>
          <dgm:dir/>
          <dgm:resizeHandles val="exact"/>
        </dgm:presLayoutVars>
      </dgm:prSet>
      <dgm:spPr/>
    </dgm:pt>
    <dgm:pt modelId="{60ED8DDE-D478-467B-A09C-23F7E20FB66E}" type="pres">
      <dgm:prSet presAssocID="{92C00271-A580-4010-85AF-AF5923641F81}" presName="node" presStyleLbl="node1" presStyleIdx="0" presStyleCnt="3">
        <dgm:presLayoutVars>
          <dgm:bulletEnabled val="1"/>
        </dgm:presLayoutVars>
      </dgm:prSet>
      <dgm:spPr/>
    </dgm:pt>
    <dgm:pt modelId="{2492C908-002D-4DDF-9E0C-0EF2082296FB}" type="pres">
      <dgm:prSet presAssocID="{1F575914-3319-4AEF-BEE4-BA1579BC3187}" presName="sibTrans" presStyleCnt="0"/>
      <dgm:spPr/>
    </dgm:pt>
    <dgm:pt modelId="{216B520A-8CC4-4BF4-8112-4EF91267A130}" type="pres">
      <dgm:prSet presAssocID="{F576E4CA-7628-475E-AD9B-62B4A697BCA5}" presName="node" presStyleLbl="node1" presStyleIdx="1" presStyleCnt="3">
        <dgm:presLayoutVars>
          <dgm:bulletEnabled val="1"/>
        </dgm:presLayoutVars>
      </dgm:prSet>
      <dgm:spPr/>
    </dgm:pt>
    <dgm:pt modelId="{1D1632BF-6FB7-4A5F-99B3-B8011071DF52}" type="pres">
      <dgm:prSet presAssocID="{112389A7-6DA8-42CE-930D-15DED620DE19}" presName="sibTrans" presStyleCnt="0"/>
      <dgm:spPr/>
    </dgm:pt>
    <dgm:pt modelId="{9624F71A-469A-4D39-A584-EA17CB7F463A}" type="pres">
      <dgm:prSet presAssocID="{1919E6BE-61AD-44CA-B32D-4769B6BBB538}" presName="node" presStyleLbl="node1" presStyleIdx="2" presStyleCnt="3">
        <dgm:presLayoutVars>
          <dgm:bulletEnabled val="1"/>
        </dgm:presLayoutVars>
      </dgm:prSet>
      <dgm:spPr/>
    </dgm:pt>
  </dgm:ptLst>
  <dgm:cxnLst>
    <dgm:cxn modelId="{5D184D00-A989-4C63-A518-72B575637508}" srcId="{C4DB3B64-0C7F-4422-8D96-08FA0EBCC00D}" destId="{F576E4CA-7628-475E-AD9B-62B4A697BCA5}" srcOrd="1" destOrd="0" parTransId="{96CE0AAE-E5C9-4EB9-9884-C7C8D72CE11A}" sibTransId="{112389A7-6DA8-42CE-930D-15DED620DE19}"/>
    <dgm:cxn modelId="{99DA2834-7F7E-48B1-AAE0-F94783C06680}" type="presOf" srcId="{92C00271-A580-4010-85AF-AF5923641F81}" destId="{60ED8DDE-D478-467B-A09C-23F7E20FB66E}" srcOrd="0" destOrd="0" presId="urn:microsoft.com/office/officeart/2005/8/layout/default"/>
    <dgm:cxn modelId="{2E050655-CED7-4EF0-B8CC-322A7669F7AA}" type="presOf" srcId="{1919E6BE-61AD-44CA-B32D-4769B6BBB538}" destId="{9624F71A-469A-4D39-A584-EA17CB7F463A}" srcOrd="0" destOrd="0" presId="urn:microsoft.com/office/officeart/2005/8/layout/default"/>
    <dgm:cxn modelId="{ACED76AF-9333-484F-972E-F34EF4157734}" type="presOf" srcId="{C4DB3B64-0C7F-4422-8D96-08FA0EBCC00D}" destId="{BC63A907-EA5B-4AF4-94C3-0D1843620294}" srcOrd="0" destOrd="0" presId="urn:microsoft.com/office/officeart/2005/8/layout/default"/>
    <dgm:cxn modelId="{51604EBD-C4C3-4DC6-B923-8001C3B926E8}" type="presOf" srcId="{F576E4CA-7628-475E-AD9B-62B4A697BCA5}" destId="{216B520A-8CC4-4BF4-8112-4EF91267A130}" srcOrd="0" destOrd="0" presId="urn:microsoft.com/office/officeart/2005/8/layout/default"/>
    <dgm:cxn modelId="{525B3FCB-0404-4BD8-AE5B-1EBB2CCD0F69}" srcId="{C4DB3B64-0C7F-4422-8D96-08FA0EBCC00D}" destId="{1919E6BE-61AD-44CA-B32D-4769B6BBB538}" srcOrd="2" destOrd="0" parTransId="{0E6448B2-4A12-4BD9-B034-184728836046}" sibTransId="{A18A2D6D-F619-4525-8B60-A9B4E617C3B3}"/>
    <dgm:cxn modelId="{85633BF2-6A30-4BEB-BF03-4B48004EF01F}" srcId="{C4DB3B64-0C7F-4422-8D96-08FA0EBCC00D}" destId="{92C00271-A580-4010-85AF-AF5923641F81}" srcOrd="0" destOrd="0" parTransId="{95DB1475-395E-486F-AD75-E7EBF6C6198B}" sibTransId="{1F575914-3319-4AEF-BEE4-BA1579BC3187}"/>
    <dgm:cxn modelId="{0CA828F0-2CF9-41D9-ADAD-9229FAB1CACB}" type="presParOf" srcId="{BC63A907-EA5B-4AF4-94C3-0D1843620294}" destId="{60ED8DDE-D478-467B-A09C-23F7E20FB66E}" srcOrd="0" destOrd="0" presId="urn:microsoft.com/office/officeart/2005/8/layout/default"/>
    <dgm:cxn modelId="{A9D164B4-6128-49A4-AB5E-174D7537BE68}" type="presParOf" srcId="{BC63A907-EA5B-4AF4-94C3-0D1843620294}" destId="{2492C908-002D-4DDF-9E0C-0EF2082296FB}" srcOrd="1" destOrd="0" presId="urn:microsoft.com/office/officeart/2005/8/layout/default"/>
    <dgm:cxn modelId="{06B6E608-1D08-4178-8678-5630DDA7FF19}" type="presParOf" srcId="{BC63A907-EA5B-4AF4-94C3-0D1843620294}" destId="{216B520A-8CC4-4BF4-8112-4EF91267A130}" srcOrd="2" destOrd="0" presId="urn:microsoft.com/office/officeart/2005/8/layout/default"/>
    <dgm:cxn modelId="{2D257CB9-4FDD-4793-95EB-6F835C8E3A25}" type="presParOf" srcId="{BC63A907-EA5B-4AF4-94C3-0D1843620294}" destId="{1D1632BF-6FB7-4A5F-99B3-B8011071DF52}" srcOrd="3" destOrd="0" presId="urn:microsoft.com/office/officeart/2005/8/layout/default"/>
    <dgm:cxn modelId="{81C9BB67-C550-4CA0-A8B2-F0DCC7047596}" type="presParOf" srcId="{BC63A907-EA5B-4AF4-94C3-0D1843620294}" destId="{9624F71A-469A-4D39-A584-EA17CB7F463A}"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B76A88-A9EC-4267-AC20-8B6D699A24FE}">
      <dsp:nvSpPr>
        <dsp:cNvPr id="0" name=""/>
        <dsp:cNvSpPr/>
      </dsp:nvSpPr>
      <dsp:spPr>
        <a:xfrm rot="5400000">
          <a:off x="-247391" y="249275"/>
          <a:ext cx="1649275" cy="1154492"/>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en-US" sz="3400" kern="1200" dirty="0">
              <a:solidFill>
                <a:schemeClr val="tx1"/>
              </a:solidFill>
            </a:rPr>
            <a:t>1</a:t>
          </a:r>
        </a:p>
      </dsp:txBody>
      <dsp:txXfrm rot="-5400000">
        <a:off x="1" y="579129"/>
        <a:ext cx="1154492" cy="494783"/>
      </dsp:txXfrm>
    </dsp:sp>
    <dsp:sp modelId="{13CF2437-0556-41BD-AEFB-1773753DEDC0}">
      <dsp:nvSpPr>
        <dsp:cNvPr id="0" name=""/>
        <dsp:cNvSpPr/>
      </dsp:nvSpPr>
      <dsp:spPr>
        <a:xfrm rot="5400000">
          <a:off x="4263142" y="-3106766"/>
          <a:ext cx="1072028" cy="7289329"/>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endParaRPr lang="en-US" sz="2100" b="1" kern="1200" dirty="0">
            <a:latin typeface="+mj-lt"/>
          </a:endParaRPr>
        </a:p>
        <a:p>
          <a:pPr marL="228600" lvl="1" indent="-228600" algn="l" defTabSz="933450">
            <a:lnSpc>
              <a:spcPct val="90000"/>
            </a:lnSpc>
            <a:spcBef>
              <a:spcPct val="0"/>
            </a:spcBef>
            <a:spcAft>
              <a:spcPct val="15000"/>
            </a:spcAft>
            <a:buChar char="•"/>
          </a:pPr>
          <a:r>
            <a:rPr lang="en-US" sz="2100" b="1" kern="1200" dirty="0">
              <a:latin typeface="+mj-lt"/>
            </a:rPr>
            <a:t>Overview of Workforce Programs </a:t>
          </a:r>
        </a:p>
        <a:p>
          <a:pPr marL="228600" lvl="1" indent="-228600" algn="l" defTabSz="933450">
            <a:lnSpc>
              <a:spcPct val="90000"/>
            </a:lnSpc>
            <a:spcBef>
              <a:spcPct val="0"/>
            </a:spcBef>
            <a:spcAft>
              <a:spcPct val="15000"/>
            </a:spcAft>
            <a:buChar char="•"/>
          </a:pPr>
          <a:endParaRPr lang="en-US" sz="2100" b="1" kern="1200" dirty="0">
            <a:latin typeface="+mj-lt"/>
          </a:endParaRPr>
        </a:p>
      </dsp:txBody>
      <dsp:txXfrm rot="-5400000">
        <a:off x="1154492" y="54216"/>
        <a:ext cx="7236997" cy="967364"/>
      </dsp:txXfrm>
    </dsp:sp>
    <dsp:sp modelId="{85DC9484-C8BC-4C5A-BC01-F6EFF3311E8D}">
      <dsp:nvSpPr>
        <dsp:cNvPr id="0" name=""/>
        <dsp:cNvSpPr/>
      </dsp:nvSpPr>
      <dsp:spPr>
        <a:xfrm rot="5400000">
          <a:off x="-247391" y="1704994"/>
          <a:ext cx="1649275" cy="1154492"/>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en-US" sz="3400" kern="1200" dirty="0">
              <a:solidFill>
                <a:schemeClr val="tx1"/>
              </a:solidFill>
            </a:rPr>
            <a:t>2</a:t>
          </a:r>
        </a:p>
      </dsp:txBody>
      <dsp:txXfrm rot="-5400000">
        <a:off x="1" y="2034848"/>
        <a:ext cx="1154492" cy="494783"/>
      </dsp:txXfrm>
    </dsp:sp>
    <dsp:sp modelId="{C279FAA4-FCA3-4D0A-92ED-607EFDA0EB06}">
      <dsp:nvSpPr>
        <dsp:cNvPr id="0" name=""/>
        <dsp:cNvSpPr/>
      </dsp:nvSpPr>
      <dsp:spPr>
        <a:xfrm rot="5400000">
          <a:off x="4263142" y="-1651047"/>
          <a:ext cx="1072028" cy="7289329"/>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rtl="0">
            <a:lnSpc>
              <a:spcPct val="90000"/>
            </a:lnSpc>
            <a:spcBef>
              <a:spcPct val="0"/>
            </a:spcBef>
            <a:spcAft>
              <a:spcPct val="15000"/>
            </a:spcAft>
            <a:buChar char="•"/>
          </a:pPr>
          <a:r>
            <a:rPr lang="en-US" sz="2100" b="1" kern="1200" dirty="0">
              <a:latin typeface="+mn-lt"/>
            </a:rPr>
            <a:t>Complete &amp; Submit Workforce Intake Application</a:t>
          </a:r>
        </a:p>
      </dsp:txBody>
      <dsp:txXfrm rot="-5400000">
        <a:off x="1154492" y="1509935"/>
        <a:ext cx="7236997" cy="967364"/>
      </dsp:txXfrm>
    </dsp:sp>
    <dsp:sp modelId="{4A78600C-E2B3-4345-921F-6F66FB98F669}">
      <dsp:nvSpPr>
        <dsp:cNvPr id="0" name=""/>
        <dsp:cNvSpPr/>
      </dsp:nvSpPr>
      <dsp:spPr>
        <a:xfrm rot="5400000">
          <a:off x="-247391" y="3160713"/>
          <a:ext cx="1649275" cy="1154492"/>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en-US" sz="3400" kern="1200" dirty="0">
              <a:solidFill>
                <a:schemeClr val="tx1"/>
              </a:solidFill>
            </a:rPr>
            <a:t>3</a:t>
          </a:r>
        </a:p>
      </dsp:txBody>
      <dsp:txXfrm rot="-5400000">
        <a:off x="1" y="3490567"/>
        <a:ext cx="1154492" cy="494783"/>
      </dsp:txXfrm>
    </dsp:sp>
    <dsp:sp modelId="{5DB75ABA-A1E2-4A5A-9A97-8C7E0C8874A9}">
      <dsp:nvSpPr>
        <dsp:cNvPr id="0" name=""/>
        <dsp:cNvSpPr/>
      </dsp:nvSpPr>
      <dsp:spPr>
        <a:xfrm rot="5400000">
          <a:off x="4263142" y="-219491"/>
          <a:ext cx="1072028" cy="7289329"/>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rtl="0">
            <a:lnSpc>
              <a:spcPct val="90000"/>
            </a:lnSpc>
            <a:spcBef>
              <a:spcPct val="0"/>
            </a:spcBef>
            <a:spcAft>
              <a:spcPct val="15000"/>
            </a:spcAft>
            <a:buChar char="•"/>
          </a:pPr>
          <a:r>
            <a:rPr lang="en-US" sz="2100" b="1" kern="1200" dirty="0">
              <a:latin typeface="+mn-lt"/>
            </a:rPr>
            <a:t>Review Workforce Student Checklist</a:t>
          </a:r>
        </a:p>
      </dsp:txBody>
      <dsp:txXfrm rot="-5400000">
        <a:off x="1154492" y="2941491"/>
        <a:ext cx="7236997" cy="96736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6FEC1A-6B38-45C8-82E9-C4710C9D707B}">
      <dsp:nvSpPr>
        <dsp:cNvPr id="0" name=""/>
        <dsp:cNvSpPr/>
      </dsp:nvSpPr>
      <dsp:spPr>
        <a:xfrm>
          <a:off x="57818" y="110487"/>
          <a:ext cx="2212731" cy="663819"/>
        </a:xfrm>
        <a:prstGeom prst="chevron">
          <a:avLst>
            <a:gd name="adj" fmla="val 30000"/>
          </a:avLst>
        </a:prstGeom>
        <a:solidFill>
          <a:schemeClr val="accent1">
            <a:lumMod val="7500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963" tIns="81963" rIns="81963" bIns="81963"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rial "/>
            </a:rPr>
            <a:t>FAFSA/WASFA</a:t>
          </a:r>
        </a:p>
      </dsp:txBody>
      <dsp:txXfrm>
        <a:off x="256964" y="110487"/>
        <a:ext cx="1814439" cy="663819"/>
      </dsp:txXfrm>
    </dsp:sp>
    <dsp:sp modelId="{C4D5205D-D7A7-46C6-B8FF-3867CEB214EA}">
      <dsp:nvSpPr>
        <dsp:cNvPr id="0" name=""/>
        <dsp:cNvSpPr/>
      </dsp:nvSpPr>
      <dsp:spPr>
        <a:xfrm>
          <a:off x="5304" y="774307"/>
          <a:ext cx="2118613" cy="3491782"/>
        </a:xfrm>
        <a:prstGeom prst="rect">
          <a:avLst/>
        </a:prstGeom>
        <a:solidFill>
          <a:srgbClr val="FFC000">
            <a:alpha val="90000"/>
          </a:srgb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9118" tIns="159118" rIns="159118" bIns="318236" numCol="1" spcCol="1270" anchor="t" anchorCtr="0">
          <a:noAutofit/>
        </a:bodyPr>
        <a:lstStyle/>
        <a:p>
          <a:pPr marL="0" lvl="0" indent="0" algn="l" defTabSz="533400" rtl="0">
            <a:lnSpc>
              <a:spcPct val="100000"/>
            </a:lnSpc>
            <a:spcBef>
              <a:spcPct val="0"/>
            </a:spcBef>
            <a:spcAft>
              <a:spcPts val="0"/>
            </a:spcAft>
            <a:buNone/>
          </a:pPr>
          <a:r>
            <a:rPr lang="en-US" sz="1200" b="1" kern="1200" dirty="0">
              <a:latin typeface="Arial "/>
            </a:rPr>
            <a:t>FAFSA</a:t>
          </a:r>
          <a:r>
            <a:rPr lang="en-US" sz="1200" kern="1200" dirty="0">
              <a:latin typeface="Arial "/>
            </a:rPr>
            <a:t>- Free Application for Federal Student Aid</a:t>
          </a:r>
        </a:p>
        <a:p>
          <a:pPr marL="0" lvl="0" indent="0" algn="l" defTabSz="533400" rtl="0">
            <a:lnSpc>
              <a:spcPct val="100000"/>
            </a:lnSpc>
            <a:spcBef>
              <a:spcPct val="0"/>
            </a:spcBef>
            <a:spcAft>
              <a:spcPts val="0"/>
            </a:spcAft>
            <a:buNone/>
          </a:pPr>
          <a:endParaRPr lang="en-US" sz="1200" b="1" kern="1200" dirty="0">
            <a:latin typeface="Arial "/>
          </a:endParaRPr>
        </a:p>
        <a:p>
          <a:pPr marL="0" lvl="0" indent="0" algn="l" defTabSz="533400" rtl="0">
            <a:lnSpc>
              <a:spcPct val="100000"/>
            </a:lnSpc>
            <a:spcBef>
              <a:spcPct val="0"/>
            </a:spcBef>
            <a:spcAft>
              <a:spcPts val="0"/>
            </a:spcAft>
            <a:buNone/>
          </a:pPr>
          <a:r>
            <a:rPr lang="en-US" sz="1200" b="1" kern="1200" dirty="0">
              <a:latin typeface="Arial "/>
            </a:rPr>
            <a:t>WASFA- </a:t>
          </a:r>
          <a:r>
            <a:rPr lang="en-US" sz="1200" b="0" kern="1200" dirty="0">
              <a:latin typeface="Arial "/>
            </a:rPr>
            <a:t>Washington Application for State Financial Aid</a:t>
          </a:r>
        </a:p>
        <a:p>
          <a:pPr marL="0" lvl="0" indent="0" algn="l" defTabSz="533400" rtl="0">
            <a:lnSpc>
              <a:spcPct val="100000"/>
            </a:lnSpc>
            <a:spcBef>
              <a:spcPct val="0"/>
            </a:spcBef>
            <a:spcAft>
              <a:spcPts val="0"/>
            </a:spcAft>
            <a:buNone/>
          </a:pPr>
          <a:endParaRPr lang="en-US" sz="1200" b="1" kern="1200" dirty="0">
            <a:latin typeface="Arial "/>
          </a:endParaRPr>
        </a:p>
        <a:p>
          <a:pPr marL="0" lvl="0" indent="0" algn="l" defTabSz="533400" rtl="0">
            <a:lnSpc>
              <a:spcPct val="100000"/>
            </a:lnSpc>
            <a:spcBef>
              <a:spcPct val="0"/>
            </a:spcBef>
            <a:spcAft>
              <a:spcPts val="0"/>
            </a:spcAft>
            <a:buNone/>
          </a:pPr>
          <a:r>
            <a:rPr lang="en-US" sz="1200" b="1" kern="1200" dirty="0">
              <a:latin typeface="Arial "/>
            </a:rPr>
            <a:t>FAFSA &amp; WASFA Completion Assistance: </a:t>
          </a:r>
          <a:endParaRPr lang="en-US" sz="1200" kern="1200" dirty="0">
            <a:latin typeface="Arial "/>
          </a:endParaRPr>
        </a:p>
        <a:p>
          <a:pPr marL="0" lvl="0" indent="0" algn="l" defTabSz="533400" rtl="0">
            <a:lnSpc>
              <a:spcPct val="100000"/>
            </a:lnSpc>
            <a:spcBef>
              <a:spcPct val="0"/>
            </a:spcBef>
            <a:spcAft>
              <a:spcPts val="0"/>
            </a:spcAft>
            <a:buNone/>
          </a:pPr>
          <a:endParaRPr lang="en-US" sz="1200" kern="1200" dirty="0">
            <a:latin typeface="Arial "/>
          </a:endParaRPr>
        </a:p>
        <a:p>
          <a:pPr marL="0" lvl="0" indent="0" algn="l" defTabSz="533400" rtl="0">
            <a:lnSpc>
              <a:spcPct val="100000"/>
            </a:lnSpc>
            <a:spcBef>
              <a:spcPct val="0"/>
            </a:spcBef>
            <a:spcAft>
              <a:spcPts val="0"/>
            </a:spcAft>
            <a:buNone/>
          </a:pPr>
          <a:r>
            <a:rPr lang="en-US" sz="1200" b="1" kern="1200" dirty="0">
              <a:latin typeface="Arial "/>
            </a:rPr>
            <a:t>Khushnum Sauna</a:t>
          </a:r>
        </a:p>
        <a:p>
          <a:pPr marL="0" lvl="0" indent="0" algn="l" defTabSz="533400" rtl="0">
            <a:lnSpc>
              <a:spcPct val="100000"/>
            </a:lnSpc>
            <a:spcBef>
              <a:spcPct val="0"/>
            </a:spcBef>
            <a:spcAft>
              <a:spcPts val="0"/>
            </a:spcAft>
            <a:buNone/>
          </a:pPr>
          <a:r>
            <a:rPr lang="en-US" sz="1200" kern="1200" dirty="0">
              <a:latin typeface="Arial "/>
            </a:rPr>
            <a:t>253-722-3429</a:t>
          </a:r>
        </a:p>
        <a:p>
          <a:pPr marL="0" lvl="0" indent="0" algn="l" defTabSz="533400" rtl="0">
            <a:lnSpc>
              <a:spcPct val="100000"/>
            </a:lnSpc>
            <a:spcBef>
              <a:spcPct val="0"/>
            </a:spcBef>
            <a:spcAft>
              <a:spcPts val="0"/>
            </a:spcAft>
            <a:buNone/>
          </a:pPr>
          <a:r>
            <a:rPr lang="en-US" sz="1200" kern="1200" dirty="0">
              <a:latin typeface="Arial "/>
              <a:hlinkClick xmlns:r="http://schemas.openxmlformats.org/officeDocument/2006/relationships" r:id="rId1"/>
            </a:rPr>
            <a:t>ksauna@mdc-hope.org</a:t>
          </a:r>
          <a:endParaRPr lang="en-US" sz="1200" kern="1200" dirty="0">
            <a:latin typeface="Arial "/>
          </a:endParaRPr>
        </a:p>
        <a:p>
          <a:pPr marL="0" lvl="0" indent="0" algn="l" defTabSz="533400" rtl="0">
            <a:lnSpc>
              <a:spcPct val="100000"/>
            </a:lnSpc>
            <a:spcBef>
              <a:spcPct val="0"/>
            </a:spcBef>
            <a:spcAft>
              <a:spcPts val="0"/>
            </a:spcAft>
            <a:buNone/>
          </a:pPr>
          <a:endParaRPr lang="en-US" sz="1200" kern="1200" dirty="0">
            <a:latin typeface="Arial "/>
          </a:endParaRPr>
        </a:p>
        <a:p>
          <a:pPr marL="0" lvl="0" indent="0" algn="l" defTabSz="533400" rtl="0">
            <a:lnSpc>
              <a:spcPct val="100000"/>
            </a:lnSpc>
            <a:spcBef>
              <a:spcPct val="0"/>
            </a:spcBef>
            <a:spcAft>
              <a:spcPts val="0"/>
            </a:spcAft>
            <a:buNone/>
          </a:pPr>
          <a:endParaRPr lang="en-US" sz="1200" kern="1200" dirty="0">
            <a:latin typeface="Arial "/>
          </a:endParaRPr>
        </a:p>
        <a:p>
          <a:pPr marL="0" lvl="0" indent="0" algn="l" defTabSz="533400" rtl="0">
            <a:lnSpc>
              <a:spcPct val="100000"/>
            </a:lnSpc>
            <a:spcBef>
              <a:spcPct val="0"/>
            </a:spcBef>
            <a:spcAft>
              <a:spcPts val="0"/>
            </a:spcAft>
            <a:buNone/>
          </a:pPr>
          <a:endParaRPr lang="en-US" sz="1200" kern="1200" dirty="0">
            <a:latin typeface="Arial "/>
          </a:endParaRPr>
        </a:p>
        <a:p>
          <a:pPr marL="0" lvl="0" indent="0" algn="l" defTabSz="533400" rtl="0">
            <a:lnSpc>
              <a:spcPct val="90000"/>
            </a:lnSpc>
            <a:spcBef>
              <a:spcPct val="0"/>
            </a:spcBef>
            <a:spcAft>
              <a:spcPct val="35000"/>
            </a:spcAft>
            <a:buNone/>
          </a:pPr>
          <a:endParaRPr lang="en-US" sz="1200" kern="1200" dirty="0">
            <a:latin typeface="Arial "/>
          </a:endParaRPr>
        </a:p>
        <a:p>
          <a:pPr marL="0" lvl="0" indent="0" algn="l" defTabSz="533400" rtl="0">
            <a:lnSpc>
              <a:spcPct val="90000"/>
            </a:lnSpc>
            <a:spcBef>
              <a:spcPct val="0"/>
            </a:spcBef>
            <a:spcAft>
              <a:spcPct val="35000"/>
            </a:spcAft>
            <a:buNone/>
          </a:pPr>
          <a:endParaRPr lang="en-US" sz="1200" kern="1200" dirty="0">
            <a:latin typeface="Arial "/>
          </a:endParaRPr>
        </a:p>
        <a:p>
          <a:pPr marL="0" lvl="0" indent="0" algn="l" defTabSz="533400" rtl="0">
            <a:lnSpc>
              <a:spcPct val="90000"/>
            </a:lnSpc>
            <a:spcBef>
              <a:spcPct val="0"/>
            </a:spcBef>
            <a:spcAft>
              <a:spcPct val="35000"/>
            </a:spcAft>
            <a:buNone/>
          </a:pPr>
          <a:endParaRPr lang="en-US" sz="1200" kern="1200" dirty="0">
            <a:latin typeface="Arial "/>
          </a:endParaRPr>
        </a:p>
        <a:p>
          <a:pPr marL="0" lvl="0" indent="0" algn="l" defTabSz="533400" rtl="0">
            <a:lnSpc>
              <a:spcPct val="90000"/>
            </a:lnSpc>
            <a:spcBef>
              <a:spcPct val="0"/>
            </a:spcBef>
            <a:spcAft>
              <a:spcPct val="35000"/>
            </a:spcAft>
            <a:buNone/>
          </a:pPr>
          <a:endParaRPr lang="en-US" sz="1200" kern="1200" dirty="0">
            <a:latin typeface="Arial "/>
          </a:endParaRPr>
        </a:p>
      </dsp:txBody>
      <dsp:txXfrm>
        <a:off x="5304" y="774307"/>
        <a:ext cx="2118613" cy="3491782"/>
      </dsp:txXfrm>
    </dsp:sp>
    <dsp:sp modelId="{D6ECEB40-9B4E-40E9-88DD-21B40C97BB43}">
      <dsp:nvSpPr>
        <dsp:cNvPr id="0" name=""/>
        <dsp:cNvSpPr/>
      </dsp:nvSpPr>
      <dsp:spPr>
        <a:xfrm>
          <a:off x="2226638" y="110487"/>
          <a:ext cx="2212731" cy="663819"/>
        </a:xfrm>
        <a:prstGeom prst="chevron">
          <a:avLst>
            <a:gd name="adj" fmla="val 30000"/>
          </a:avLst>
        </a:prstGeom>
        <a:solidFill>
          <a:srgbClr val="FFC000"/>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963" tIns="81963" rIns="81963" bIns="81963" numCol="1" spcCol="1270" anchor="ctr" anchorCtr="0">
          <a:noAutofit/>
        </a:bodyPr>
        <a:lstStyle/>
        <a:p>
          <a:pPr marL="0" lvl="0" indent="0" algn="ctr" defTabSz="533400" rtl="0">
            <a:lnSpc>
              <a:spcPct val="90000"/>
            </a:lnSpc>
            <a:spcBef>
              <a:spcPct val="0"/>
            </a:spcBef>
            <a:spcAft>
              <a:spcPct val="35000"/>
            </a:spcAft>
            <a:buNone/>
          </a:pPr>
          <a:r>
            <a:rPr lang="en-US" sz="1200" b="1" kern="1200" dirty="0">
              <a:solidFill>
                <a:schemeClr val="tx1"/>
              </a:solidFill>
              <a:latin typeface="Arial "/>
            </a:rPr>
            <a:t>FAFSA/WASFA Tips</a:t>
          </a:r>
        </a:p>
      </dsp:txBody>
      <dsp:txXfrm>
        <a:off x="2425784" y="110487"/>
        <a:ext cx="1814439" cy="663819"/>
      </dsp:txXfrm>
    </dsp:sp>
    <dsp:sp modelId="{235D246A-58D4-40F1-A20E-7A516E48F3FD}">
      <dsp:nvSpPr>
        <dsp:cNvPr id="0" name=""/>
        <dsp:cNvSpPr/>
      </dsp:nvSpPr>
      <dsp:spPr>
        <a:xfrm>
          <a:off x="2226638" y="774307"/>
          <a:ext cx="2013585" cy="3491782"/>
        </a:xfrm>
        <a:prstGeom prst="rect">
          <a:avLst/>
        </a:prstGeom>
        <a:solidFill>
          <a:schemeClr val="accent1">
            <a:lumMod val="75000"/>
            <a:alpha val="9000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9118" tIns="159118" rIns="159118" bIns="318236" numCol="1" spcCol="1270" anchor="t" anchorCtr="0">
          <a:noAutofit/>
        </a:bodyPr>
        <a:lstStyle/>
        <a:p>
          <a:pPr marL="0" lvl="0" indent="0" algn="l" defTabSz="533400" rtl="0">
            <a:lnSpc>
              <a:spcPct val="90000"/>
            </a:lnSpc>
            <a:spcBef>
              <a:spcPct val="0"/>
            </a:spcBef>
            <a:spcAft>
              <a:spcPct val="35000"/>
            </a:spcAft>
            <a:buNone/>
          </a:pPr>
          <a:r>
            <a:rPr lang="en-US" sz="1200" b="1" kern="1200" dirty="0">
              <a:solidFill>
                <a:schemeClr val="bg1"/>
              </a:solidFill>
              <a:latin typeface="Arial "/>
            </a:rPr>
            <a:t>Complete NOW</a:t>
          </a:r>
        </a:p>
        <a:p>
          <a:pPr marL="0" lvl="0" indent="0" algn="l" defTabSz="533400" rtl="0">
            <a:lnSpc>
              <a:spcPct val="90000"/>
            </a:lnSpc>
            <a:spcBef>
              <a:spcPct val="0"/>
            </a:spcBef>
            <a:spcAft>
              <a:spcPct val="35000"/>
            </a:spcAft>
            <a:buNone/>
          </a:pPr>
          <a:endParaRPr lang="en-US" sz="1200" b="1" kern="1200" dirty="0">
            <a:solidFill>
              <a:schemeClr val="bg1"/>
            </a:solidFill>
            <a:latin typeface="Arial "/>
          </a:endParaRPr>
        </a:p>
        <a:p>
          <a:pPr marL="0" lvl="0" indent="0" algn="l" defTabSz="533400" rtl="0">
            <a:lnSpc>
              <a:spcPct val="90000"/>
            </a:lnSpc>
            <a:spcBef>
              <a:spcPct val="0"/>
            </a:spcBef>
            <a:spcAft>
              <a:spcPct val="35000"/>
            </a:spcAft>
            <a:buNone/>
          </a:pPr>
          <a:r>
            <a:rPr lang="en-US" sz="1200" b="1" kern="1200" dirty="0">
              <a:solidFill>
                <a:schemeClr val="bg1"/>
              </a:solidFill>
              <a:latin typeface="Arial "/>
            </a:rPr>
            <a:t>Submission is only complete once:</a:t>
          </a:r>
          <a:endParaRPr lang="en-US" sz="1200" b="1" kern="1200" dirty="0">
            <a:solidFill>
              <a:schemeClr val="bg1"/>
            </a:solidFill>
            <a:latin typeface="Arial "/>
            <a:cs typeface="Calibri Light" panose="020F0302020204030204"/>
          </a:endParaRPr>
        </a:p>
        <a:p>
          <a:pPr marL="114300" lvl="1" indent="-114300" algn="l" defTabSz="533400">
            <a:lnSpc>
              <a:spcPct val="90000"/>
            </a:lnSpc>
            <a:spcBef>
              <a:spcPct val="0"/>
            </a:spcBef>
            <a:spcAft>
              <a:spcPct val="15000"/>
            </a:spcAft>
            <a:buFont typeface="Wingdings" panose="05000000000000000000" pitchFamily="2" charset="2"/>
            <a:buChar char="ü"/>
          </a:pPr>
          <a:r>
            <a:rPr lang="en-US" sz="1200" b="1" kern="1200" dirty="0">
              <a:solidFill>
                <a:schemeClr val="bg1"/>
              </a:solidFill>
              <a:latin typeface="Arial "/>
            </a:rPr>
            <a:t>FAFSA/WASFA is submitted</a:t>
          </a:r>
        </a:p>
        <a:p>
          <a:pPr marL="114300" lvl="1" indent="-114300" algn="l" defTabSz="533400">
            <a:lnSpc>
              <a:spcPct val="90000"/>
            </a:lnSpc>
            <a:spcBef>
              <a:spcPct val="0"/>
            </a:spcBef>
            <a:spcAft>
              <a:spcPct val="15000"/>
            </a:spcAft>
            <a:buFont typeface="Wingdings" panose="05000000000000000000" pitchFamily="2" charset="2"/>
            <a:buChar char="ü"/>
          </a:pPr>
          <a:endParaRPr lang="en-US" sz="1200" b="1" kern="1200" dirty="0">
            <a:solidFill>
              <a:schemeClr val="bg1"/>
            </a:solidFill>
            <a:latin typeface="Arial "/>
          </a:endParaRPr>
        </a:p>
        <a:p>
          <a:pPr marL="114300" lvl="1" indent="-114300" algn="l" defTabSz="533400">
            <a:lnSpc>
              <a:spcPct val="90000"/>
            </a:lnSpc>
            <a:spcBef>
              <a:spcPct val="0"/>
            </a:spcBef>
            <a:spcAft>
              <a:spcPct val="15000"/>
            </a:spcAft>
            <a:buFont typeface="Wingdings" panose="05000000000000000000" pitchFamily="2" charset="2"/>
            <a:buChar char="ü"/>
          </a:pPr>
          <a:r>
            <a:rPr lang="en-US" sz="1200" b="1" kern="1200" dirty="0">
              <a:solidFill>
                <a:schemeClr val="bg1"/>
              </a:solidFill>
              <a:latin typeface="Arial "/>
            </a:rPr>
            <a:t>You’ve applied to TCC</a:t>
          </a:r>
        </a:p>
        <a:p>
          <a:pPr marL="114300" lvl="1" indent="-114300" algn="l" defTabSz="533400">
            <a:lnSpc>
              <a:spcPct val="90000"/>
            </a:lnSpc>
            <a:spcBef>
              <a:spcPct val="0"/>
            </a:spcBef>
            <a:spcAft>
              <a:spcPct val="15000"/>
            </a:spcAft>
            <a:buFont typeface="Wingdings" panose="05000000000000000000" pitchFamily="2" charset="2"/>
            <a:buChar char="ü"/>
          </a:pPr>
          <a:endParaRPr lang="en-US" sz="1200" b="1" kern="1200" dirty="0">
            <a:solidFill>
              <a:schemeClr val="bg1"/>
            </a:solidFill>
            <a:latin typeface="Arial "/>
          </a:endParaRPr>
        </a:p>
        <a:p>
          <a:pPr marL="114300" lvl="1" indent="-114300" algn="l" defTabSz="533400">
            <a:lnSpc>
              <a:spcPct val="90000"/>
            </a:lnSpc>
            <a:spcBef>
              <a:spcPct val="0"/>
            </a:spcBef>
            <a:spcAft>
              <a:spcPct val="15000"/>
            </a:spcAft>
            <a:buFont typeface="Wingdings" panose="05000000000000000000" pitchFamily="2" charset="2"/>
            <a:buChar char="ü"/>
          </a:pPr>
          <a:r>
            <a:rPr lang="en-US" sz="1200" b="1" kern="1200" dirty="0">
              <a:solidFill>
                <a:schemeClr val="bg1"/>
              </a:solidFill>
              <a:latin typeface="Arial "/>
            </a:rPr>
            <a:t>All requested documents are turned in</a:t>
          </a:r>
        </a:p>
      </dsp:txBody>
      <dsp:txXfrm>
        <a:off x="2226638" y="774307"/>
        <a:ext cx="2013585" cy="3491782"/>
      </dsp:txXfrm>
    </dsp:sp>
    <dsp:sp modelId="{E210D289-A101-47AA-882E-BFA8E0B2911C}">
      <dsp:nvSpPr>
        <dsp:cNvPr id="0" name=""/>
        <dsp:cNvSpPr/>
      </dsp:nvSpPr>
      <dsp:spPr>
        <a:xfrm>
          <a:off x="4395457" y="110487"/>
          <a:ext cx="2212731" cy="663819"/>
        </a:xfrm>
        <a:prstGeom prst="chevron">
          <a:avLst>
            <a:gd name="adj" fmla="val 30000"/>
          </a:avLst>
        </a:prstGeom>
        <a:solidFill>
          <a:schemeClr val="accent1">
            <a:lumMod val="7500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963" tIns="81963" rIns="81963" bIns="81963" numCol="1" spcCol="1270" anchor="ctr" anchorCtr="0">
          <a:noAutofit/>
        </a:bodyPr>
        <a:lstStyle/>
        <a:p>
          <a:pPr marL="0" lvl="0" indent="0" algn="ctr" defTabSz="533400" rtl="0">
            <a:lnSpc>
              <a:spcPct val="90000"/>
            </a:lnSpc>
            <a:spcBef>
              <a:spcPct val="0"/>
            </a:spcBef>
            <a:spcAft>
              <a:spcPct val="35000"/>
            </a:spcAft>
            <a:buNone/>
          </a:pPr>
          <a:r>
            <a:rPr lang="en-US" sz="1200" b="1" kern="1200" dirty="0">
              <a:latin typeface="Arial "/>
            </a:rPr>
            <a:t>Helpful Hints</a:t>
          </a:r>
        </a:p>
      </dsp:txBody>
      <dsp:txXfrm>
        <a:off x="4594603" y="110487"/>
        <a:ext cx="1814439" cy="663819"/>
      </dsp:txXfrm>
    </dsp:sp>
    <dsp:sp modelId="{F6BEE972-55B3-46C6-B3AD-51064F9C2178}">
      <dsp:nvSpPr>
        <dsp:cNvPr id="0" name=""/>
        <dsp:cNvSpPr/>
      </dsp:nvSpPr>
      <dsp:spPr>
        <a:xfrm>
          <a:off x="4395457" y="774307"/>
          <a:ext cx="2013585" cy="3491782"/>
        </a:xfrm>
        <a:prstGeom prst="rect">
          <a:avLst/>
        </a:prstGeom>
        <a:solidFill>
          <a:srgbClr val="FFC000">
            <a:alpha val="90000"/>
          </a:srgb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9118" tIns="159118" rIns="159118" bIns="318236" numCol="1" spcCol="1270" anchor="t" anchorCtr="0">
          <a:noAutofit/>
        </a:bodyPr>
        <a:lstStyle/>
        <a:p>
          <a:pPr marL="0" lvl="0" indent="0" defTabSz="533400" rtl="0">
            <a:lnSpc>
              <a:spcPct val="90000"/>
            </a:lnSpc>
            <a:spcBef>
              <a:spcPct val="0"/>
            </a:spcBef>
            <a:spcAft>
              <a:spcPct val="35000"/>
            </a:spcAft>
            <a:buFont typeface="Wingdings" panose="05000000000000000000" pitchFamily="2" charset="2"/>
            <a:buNone/>
          </a:pPr>
          <a:r>
            <a:rPr lang="en-US" sz="1200" b="1" kern="1200" dirty="0">
              <a:latin typeface="Arial "/>
            </a:rPr>
            <a:t>Visit TCC Financial Aid website for updates </a:t>
          </a:r>
          <a:r>
            <a:rPr lang="en-US" sz="1200" b="1" kern="1200" dirty="0">
              <a:solidFill>
                <a:srgbClr val="333333"/>
              </a:solidFill>
              <a:latin typeface="Arial "/>
              <a:cs typeface="Segoe UI"/>
              <a:hlinkClick xmlns:r="http://schemas.openxmlformats.org/officeDocument/2006/relationships" r:id="rId2"/>
            </a:rPr>
            <a:t>TCC Financial Aid Page</a:t>
          </a:r>
          <a:endParaRPr lang="en-US" sz="1200" b="1" kern="1200" dirty="0">
            <a:solidFill>
              <a:srgbClr val="333333"/>
            </a:solidFill>
            <a:latin typeface="Arial "/>
            <a:cs typeface="Segoe UI"/>
          </a:endParaRPr>
        </a:p>
        <a:p>
          <a:pPr marL="0" lvl="0" indent="0" defTabSz="533400" rtl="0">
            <a:lnSpc>
              <a:spcPct val="90000"/>
            </a:lnSpc>
            <a:spcBef>
              <a:spcPct val="0"/>
            </a:spcBef>
            <a:spcAft>
              <a:spcPct val="35000"/>
            </a:spcAft>
            <a:buFont typeface="Wingdings" panose="05000000000000000000" pitchFamily="2" charset="2"/>
            <a:buNone/>
          </a:pPr>
          <a:endParaRPr lang="en-US" sz="500" b="1" kern="1200" dirty="0">
            <a:solidFill>
              <a:srgbClr val="333333"/>
            </a:solidFill>
            <a:latin typeface="Arial "/>
            <a:cs typeface="Segoe UI"/>
          </a:endParaRPr>
        </a:p>
        <a:p>
          <a:pPr marL="0" lvl="0" indent="0" algn="l" defTabSz="533400" rtl="0">
            <a:lnSpc>
              <a:spcPct val="90000"/>
            </a:lnSpc>
            <a:spcBef>
              <a:spcPct val="0"/>
            </a:spcBef>
            <a:spcAft>
              <a:spcPct val="35000"/>
            </a:spcAft>
            <a:buNone/>
          </a:pPr>
          <a:r>
            <a:rPr lang="en-US" sz="1200" b="1" kern="1200" dirty="0">
              <a:solidFill>
                <a:srgbClr val="333333"/>
              </a:solidFill>
              <a:latin typeface="Arial "/>
              <a:cs typeface="Segoe UI"/>
            </a:rPr>
            <a:t>Self- enroll in Financial Aid and Planning Canvas Course</a:t>
          </a:r>
        </a:p>
        <a:p>
          <a:pPr marL="0" lvl="0" indent="0" algn="l" defTabSz="533400" rtl="0">
            <a:lnSpc>
              <a:spcPct val="90000"/>
            </a:lnSpc>
            <a:spcBef>
              <a:spcPct val="0"/>
            </a:spcBef>
            <a:spcAft>
              <a:spcPct val="35000"/>
            </a:spcAft>
            <a:buNone/>
          </a:pPr>
          <a:endParaRPr lang="en-US" sz="500" b="1" kern="1200" dirty="0">
            <a:solidFill>
              <a:srgbClr val="333333"/>
            </a:solidFill>
            <a:latin typeface="Arial "/>
            <a:cs typeface="Segoe UI"/>
          </a:endParaRPr>
        </a:p>
        <a:p>
          <a:pPr marL="0" lvl="0" indent="0" defTabSz="533400" rtl="0">
            <a:lnSpc>
              <a:spcPct val="90000"/>
            </a:lnSpc>
            <a:spcBef>
              <a:spcPct val="0"/>
            </a:spcBef>
            <a:spcAft>
              <a:spcPct val="35000"/>
            </a:spcAft>
            <a:buNone/>
          </a:pPr>
          <a:r>
            <a:rPr lang="en-US" sz="1200" b="1" kern="1200" dirty="0">
              <a:latin typeface="Arial "/>
            </a:rPr>
            <a:t>Check Your Student Email Regularly</a:t>
          </a:r>
        </a:p>
        <a:p>
          <a:pPr marL="0" lvl="0" indent="0" defTabSz="533400" rtl="0">
            <a:lnSpc>
              <a:spcPct val="90000"/>
            </a:lnSpc>
            <a:spcBef>
              <a:spcPct val="0"/>
            </a:spcBef>
            <a:spcAft>
              <a:spcPct val="35000"/>
            </a:spcAft>
            <a:buNone/>
          </a:pPr>
          <a:endParaRPr lang="en-US" sz="500" b="1" kern="1200" dirty="0">
            <a:latin typeface="Arial "/>
          </a:endParaRPr>
        </a:p>
        <a:p>
          <a:pPr marL="0" lvl="0" indent="0" defTabSz="533400" rtl="0">
            <a:lnSpc>
              <a:spcPct val="90000"/>
            </a:lnSpc>
            <a:spcBef>
              <a:spcPct val="0"/>
            </a:spcBef>
            <a:spcAft>
              <a:spcPct val="35000"/>
            </a:spcAft>
            <a:buNone/>
          </a:pPr>
          <a:r>
            <a:rPr lang="en-US" sz="1200" b="1" kern="1200" dirty="0">
              <a:latin typeface="Arial "/>
            </a:rPr>
            <a:t>Monitor your </a:t>
          </a:r>
          <a:r>
            <a:rPr lang="en-US" sz="1200" b="1" kern="1200" dirty="0" err="1">
              <a:latin typeface="Arial "/>
            </a:rPr>
            <a:t>ctcLink</a:t>
          </a:r>
          <a:r>
            <a:rPr lang="en-US" sz="1200" b="1" kern="1200" dirty="0">
              <a:latin typeface="Arial "/>
            </a:rPr>
            <a:t>, “To Do” list</a:t>
          </a:r>
        </a:p>
        <a:p>
          <a:pPr marL="0" lvl="0" indent="0" defTabSz="533400" rtl="0">
            <a:lnSpc>
              <a:spcPct val="90000"/>
            </a:lnSpc>
            <a:spcBef>
              <a:spcPct val="0"/>
            </a:spcBef>
            <a:spcAft>
              <a:spcPct val="35000"/>
            </a:spcAft>
            <a:buNone/>
          </a:pPr>
          <a:endParaRPr lang="en-US" sz="500" b="1" kern="1200" dirty="0">
            <a:latin typeface="Arial "/>
          </a:endParaRPr>
        </a:p>
        <a:p>
          <a:pPr marL="0" lvl="0" indent="0" defTabSz="533400" rtl="0">
            <a:lnSpc>
              <a:spcPct val="90000"/>
            </a:lnSpc>
            <a:spcBef>
              <a:spcPct val="0"/>
            </a:spcBef>
            <a:spcAft>
              <a:spcPct val="35000"/>
            </a:spcAft>
            <a:buNone/>
          </a:pPr>
          <a:r>
            <a:rPr lang="en-US" sz="1200" b="1" kern="1200" dirty="0">
              <a:latin typeface="Arial "/>
            </a:rPr>
            <a:t>Complete any requested documents promptly</a:t>
          </a:r>
        </a:p>
      </dsp:txBody>
      <dsp:txXfrm>
        <a:off x="4395457" y="774307"/>
        <a:ext cx="2013585" cy="3491782"/>
      </dsp:txXfrm>
    </dsp:sp>
    <dsp:sp modelId="{D3B841ED-480E-44F1-857D-8BF1B9A12964}">
      <dsp:nvSpPr>
        <dsp:cNvPr id="0" name=""/>
        <dsp:cNvSpPr/>
      </dsp:nvSpPr>
      <dsp:spPr>
        <a:xfrm>
          <a:off x="6564277" y="101619"/>
          <a:ext cx="2212731" cy="663819"/>
        </a:xfrm>
        <a:prstGeom prst="chevron">
          <a:avLst>
            <a:gd name="adj" fmla="val 30000"/>
          </a:avLst>
        </a:prstGeom>
        <a:solidFill>
          <a:srgbClr val="FFCC00"/>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963" tIns="81963" rIns="81963" bIns="81963" numCol="1" spcCol="1270" anchor="ctr" anchorCtr="0">
          <a:noAutofit/>
        </a:bodyPr>
        <a:lstStyle/>
        <a:p>
          <a:pPr marL="0" lvl="0" indent="0" algn="ctr" defTabSz="533400" rtl="0">
            <a:lnSpc>
              <a:spcPct val="90000"/>
            </a:lnSpc>
            <a:spcBef>
              <a:spcPct val="0"/>
            </a:spcBef>
            <a:spcAft>
              <a:spcPct val="35000"/>
            </a:spcAft>
            <a:buNone/>
          </a:pPr>
          <a:r>
            <a:rPr lang="en-US" sz="1200" b="1" kern="1200" dirty="0">
              <a:solidFill>
                <a:schemeClr val="tx1"/>
              </a:solidFill>
              <a:latin typeface="Arial "/>
            </a:rPr>
            <a:t>Keep in mind</a:t>
          </a:r>
        </a:p>
      </dsp:txBody>
      <dsp:txXfrm>
        <a:off x="6763423" y="101619"/>
        <a:ext cx="1814439" cy="663819"/>
      </dsp:txXfrm>
    </dsp:sp>
    <dsp:sp modelId="{E0CB8AE8-7C70-4907-B865-13402C8EF0AA}">
      <dsp:nvSpPr>
        <dsp:cNvPr id="0" name=""/>
        <dsp:cNvSpPr/>
      </dsp:nvSpPr>
      <dsp:spPr>
        <a:xfrm>
          <a:off x="6569834" y="774307"/>
          <a:ext cx="2013585" cy="3491782"/>
        </a:xfrm>
        <a:prstGeom prst="rect">
          <a:avLst/>
        </a:prstGeom>
        <a:solidFill>
          <a:schemeClr val="accent1">
            <a:lumMod val="75000"/>
            <a:alpha val="9000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9118" tIns="159118" rIns="159118" bIns="318236" numCol="1" spcCol="1270" anchor="t" anchorCtr="0">
          <a:noAutofit/>
        </a:bodyPr>
        <a:lstStyle/>
        <a:p>
          <a:pPr marL="0" marR="0" lvl="0" indent="0" algn="ctr" defTabSz="914400" rtl="0" eaLnBrk="1" fontAlgn="auto" latinLnBrk="0" hangingPunct="1">
            <a:lnSpc>
              <a:spcPct val="100000"/>
            </a:lnSpc>
            <a:spcBef>
              <a:spcPct val="0"/>
            </a:spcBef>
            <a:spcAft>
              <a:spcPts val="0"/>
            </a:spcAft>
            <a:buClrTx/>
            <a:buSzTx/>
            <a:buFont typeface="+mj-lt"/>
            <a:buNone/>
            <a:tabLst/>
            <a:defRPr/>
          </a:pPr>
          <a:r>
            <a:rPr lang="en-US" sz="1200" b="1" i="0" kern="1200" dirty="0">
              <a:solidFill>
                <a:schemeClr val="bg1"/>
              </a:solidFill>
              <a:latin typeface="Arial "/>
            </a:rPr>
            <a:t>Grants : </a:t>
          </a:r>
          <a:r>
            <a:rPr lang="en-US" sz="1200" kern="1200" dirty="0">
              <a:solidFill>
                <a:schemeClr val="bg1"/>
              </a:solidFill>
              <a:latin typeface="Arial "/>
            </a:rPr>
            <a:t>Free money; no repayment </a:t>
          </a:r>
          <a:r>
            <a:rPr lang="en-US" sz="1200" b="1" kern="1200" dirty="0">
              <a:solidFill>
                <a:schemeClr val="bg1"/>
              </a:solidFill>
              <a:latin typeface="Arial "/>
            </a:rPr>
            <a:t>if</a:t>
          </a:r>
          <a:r>
            <a:rPr lang="en-US" sz="1200" kern="1200" dirty="0">
              <a:solidFill>
                <a:schemeClr val="bg1"/>
              </a:solidFill>
              <a:latin typeface="Arial "/>
            </a:rPr>
            <a:t> you maintain academic progress.</a:t>
          </a:r>
          <a:endParaRPr lang="en-US" sz="1200" b="0" i="0" kern="1200" dirty="0">
            <a:solidFill>
              <a:schemeClr val="bg1"/>
            </a:solidFill>
            <a:latin typeface="Arial "/>
          </a:endParaRPr>
        </a:p>
        <a:p>
          <a:pPr marL="0" marR="0" lvl="0" indent="0" algn="ctr" defTabSz="914400" rtl="0" eaLnBrk="1" fontAlgn="auto" latinLnBrk="0" hangingPunct="1">
            <a:lnSpc>
              <a:spcPct val="100000"/>
            </a:lnSpc>
            <a:spcBef>
              <a:spcPct val="0"/>
            </a:spcBef>
            <a:spcAft>
              <a:spcPts val="0"/>
            </a:spcAft>
            <a:buClrTx/>
            <a:buSzTx/>
            <a:buFont typeface="+mj-lt"/>
            <a:buNone/>
            <a:tabLst/>
            <a:defRPr/>
          </a:pPr>
          <a:endParaRPr lang="en-US" sz="1200" b="1" i="0" kern="1200" dirty="0">
            <a:solidFill>
              <a:schemeClr val="bg1"/>
            </a:solidFill>
            <a:latin typeface="Arial "/>
          </a:endParaRPr>
        </a:p>
        <a:p>
          <a:pPr marL="0" marR="0" lvl="0" indent="0" algn="ctr" defTabSz="914400" rtl="0" eaLnBrk="1" fontAlgn="auto" latinLnBrk="0" hangingPunct="1">
            <a:lnSpc>
              <a:spcPct val="100000"/>
            </a:lnSpc>
            <a:spcBef>
              <a:spcPct val="0"/>
            </a:spcBef>
            <a:spcAft>
              <a:spcPts val="0"/>
            </a:spcAft>
            <a:buClrTx/>
            <a:buSzTx/>
            <a:buFont typeface="+mj-lt"/>
            <a:buNone/>
            <a:tabLst/>
            <a:defRPr/>
          </a:pPr>
          <a:r>
            <a:rPr lang="en-US" sz="1200" b="1" i="0" kern="1200" dirty="0">
              <a:solidFill>
                <a:schemeClr val="bg1"/>
              </a:solidFill>
              <a:latin typeface="Arial "/>
            </a:rPr>
            <a:t>Scholarships: </a:t>
          </a:r>
          <a:r>
            <a:rPr lang="en-US" sz="1200" b="0" i="0" kern="1200" dirty="0">
              <a:solidFill>
                <a:schemeClr val="bg1"/>
              </a:solidFill>
              <a:latin typeface="Arial "/>
            </a:rPr>
            <a:t>Free money; based on merit, need, talent, or field of study.</a:t>
          </a:r>
        </a:p>
        <a:p>
          <a:pPr marL="0" marR="0" lvl="0" indent="0" algn="ctr" defTabSz="914400" rtl="0" eaLnBrk="1" fontAlgn="auto" latinLnBrk="0" hangingPunct="1">
            <a:lnSpc>
              <a:spcPct val="100000"/>
            </a:lnSpc>
            <a:spcBef>
              <a:spcPct val="0"/>
            </a:spcBef>
            <a:spcAft>
              <a:spcPts val="0"/>
            </a:spcAft>
            <a:buClrTx/>
            <a:buSzTx/>
            <a:buFont typeface="+mj-lt"/>
            <a:buNone/>
            <a:tabLst/>
            <a:defRPr/>
          </a:pPr>
          <a:endParaRPr lang="en-US" sz="1200" b="1" i="0" kern="1200" dirty="0">
            <a:solidFill>
              <a:schemeClr val="bg1"/>
            </a:solidFill>
            <a:latin typeface="Arial "/>
          </a:endParaRPr>
        </a:p>
        <a:p>
          <a:pPr marL="0" marR="0" lvl="0" indent="0" algn="ctr" defTabSz="914400" rtl="0" eaLnBrk="1" fontAlgn="auto" latinLnBrk="0" hangingPunct="1">
            <a:lnSpc>
              <a:spcPct val="100000"/>
            </a:lnSpc>
            <a:spcBef>
              <a:spcPct val="0"/>
            </a:spcBef>
            <a:spcAft>
              <a:spcPts val="0"/>
            </a:spcAft>
            <a:buClrTx/>
            <a:buSzTx/>
            <a:buFont typeface="+mj-lt"/>
            <a:buNone/>
            <a:tabLst/>
            <a:defRPr/>
          </a:pPr>
          <a:r>
            <a:rPr lang="en-US" sz="1200" b="1" i="0" kern="1200" dirty="0">
              <a:solidFill>
                <a:schemeClr val="bg1"/>
              </a:solidFill>
              <a:latin typeface="Arial "/>
            </a:rPr>
            <a:t>Federal/State Work-study: </a:t>
          </a:r>
          <a:r>
            <a:rPr lang="en-US" sz="1200" b="0" i="0" kern="1200" dirty="0">
              <a:solidFill>
                <a:schemeClr val="bg1"/>
              </a:solidFill>
              <a:latin typeface="Arial "/>
            </a:rPr>
            <a:t> Earn aid through part-time work; limited availability.</a:t>
          </a:r>
        </a:p>
        <a:p>
          <a:pPr marL="0" marR="0" lvl="0" indent="0" algn="ctr" defTabSz="914400" rtl="0" eaLnBrk="1" fontAlgn="auto" latinLnBrk="0" hangingPunct="1">
            <a:lnSpc>
              <a:spcPct val="100000"/>
            </a:lnSpc>
            <a:spcBef>
              <a:spcPct val="0"/>
            </a:spcBef>
            <a:spcAft>
              <a:spcPts val="0"/>
            </a:spcAft>
            <a:buClrTx/>
            <a:buSzTx/>
            <a:buFont typeface="+mj-lt"/>
            <a:buNone/>
            <a:tabLst/>
            <a:defRPr/>
          </a:pPr>
          <a:endParaRPr lang="en-US" sz="1200" b="1" i="0" kern="1200" dirty="0">
            <a:solidFill>
              <a:schemeClr val="bg1"/>
            </a:solidFill>
            <a:latin typeface="Arial "/>
          </a:endParaRPr>
        </a:p>
        <a:p>
          <a:pPr marL="0" marR="0" lvl="0" indent="0" algn="ctr" defTabSz="755650" rtl="0" eaLnBrk="1" fontAlgn="auto" latinLnBrk="0" hangingPunct="1">
            <a:lnSpc>
              <a:spcPct val="90000"/>
            </a:lnSpc>
            <a:spcBef>
              <a:spcPct val="0"/>
            </a:spcBef>
            <a:spcAft>
              <a:spcPct val="35000"/>
            </a:spcAft>
            <a:buClrTx/>
            <a:buSzTx/>
            <a:buFont typeface="Arial" panose="020B0604020202020204" pitchFamily="34" charset="0"/>
            <a:buNone/>
            <a:tabLst/>
            <a:defRPr/>
          </a:pPr>
          <a:r>
            <a:rPr lang="en-US" sz="1200" b="1" i="0" kern="1200" dirty="0">
              <a:solidFill>
                <a:schemeClr val="bg1"/>
              </a:solidFill>
              <a:latin typeface="Arial "/>
            </a:rPr>
            <a:t>Loans: </a:t>
          </a:r>
          <a:r>
            <a:rPr lang="en-US" sz="1200" b="0" i="0" kern="1200" dirty="0">
              <a:solidFill>
                <a:schemeClr val="bg1"/>
              </a:solidFill>
              <a:latin typeface="Arial "/>
            </a:rPr>
            <a:t>Must be repaid with interest. </a:t>
          </a:r>
        </a:p>
        <a:p>
          <a:pPr marL="0" lvl="0" algn="l" defTabSz="755650" rtl="0">
            <a:lnSpc>
              <a:spcPct val="90000"/>
            </a:lnSpc>
            <a:spcBef>
              <a:spcPct val="0"/>
            </a:spcBef>
            <a:spcAft>
              <a:spcPct val="35000"/>
            </a:spcAft>
            <a:buFont typeface="Arial" panose="020B0604020202020204" pitchFamily="34" charset="0"/>
            <a:buNone/>
          </a:pPr>
          <a:endParaRPr lang="en-US" sz="1200" b="1" i="0" kern="1200" dirty="0">
            <a:solidFill>
              <a:schemeClr val="bg1"/>
            </a:solidFill>
            <a:latin typeface="Arial "/>
          </a:endParaRPr>
        </a:p>
        <a:p>
          <a:pPr marL="0" lvl="0" indent="0" algn="l" defTabSz="755650" rtl="0">
            <a:lnSpc>
              <a:spcPct val="90000"/>
            </a:lnSpc>
            <a:spcBef>
              <a:spcPct val="0"/>
            </a:spcBef>
            <a:spcAft>
              <a:spcPct val="35000"/>
            </a:spcAft>
            <a:buFont typeface="Arial" panose="020B0604020202020204" pitchFamily="34" charset="0"/>
            <a:buNone/>
          </a:pPr>
          <a:endParaRPr lang="en-US" sz="1200" b="1" i="0" kern="1200" dirty="0">
            <a:solidFill>
              <a:schemeClr val="bg1"/>
            </a:solidFill>
            <a:latin typeface="Arial "/>
          </a:endParaRPr>
        </a:p>
      </dsp:txBody>
      <dsp:txXfrm>
        <a:off x="6569834" y="774307"/>
        <a:ext cx="2013585" cy="349178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69DBDD-C66D-4541-A1AC-59CF797C18BC}">
      <dsp:nvSpPr>
        <dsp:cNvPr id="0" name=""/>
        <dsp:cNvSpPr/>
      </dsp:nvSpPr>
      <dsp:spPr>
        <a:xfrm rot="10800000">
          <a:off x="1487405" y="392"/>
          <a:ext cx="4861868" cy="1051199"/>
        </a:xfrm>
        <a:prstGeom prst="homePlate">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3550" tIns="53340" rIns="99568" bIns="53340" numCol="1" spcCol="1270" anchor="ctr" anchorCtr="0">
          <a:noAutofit/>
        </a:bodyPr>
        <a:lstStyle/>
        <a:p>
          <a:pPr marL="0" lvl="0" indent="0" algn="ctr" defTabSz="622300">
            <a:lnSpc>
              <a:spcPct val="90000"/>
            </a:lnSpc>
            <a:spcBef>
              <a:spcPct val="0"/>
            </a:spcBef>
            <a:spcAft>
              <a:spcPct val="35000"/>
            </a:spcAft>
            <a:buNone/>
          </a:pPr>
          <a:endParaRPr lang="en-US" sz="1400" b="1" kern="1200" dirty="0">
            <a:solidFill>
              <a:schemeClr val="accent4">
                <a:lumMod val="60000"/>
                <a:lumOff val="40000"/>
              </a:schemeClr>
            </a:solidFill>
            <a:latin typeface="Arial "/>
            <a:hlinkClick xmlns:r="http://schemas.openxmlformats.org/officeDocument/2006/relationships" r:id="rId1">
              <a:extLst>
                <a:ext uri="{A12FA001-AC4F-418D-AE19-62706E023703}">
                  <ahyp:hlinkClr xmlns:ahyp="http://schemas.microsoft.com/office/drawing/2018/hyperlinkcolor" val="tx"/>
                </a:ext>
              </a:extLst>
            </a:hlinkClick>
          </a:endParaRPr>
        </a:p>
        <a:p>
          <a:pPr marL="0" lvl="0" indent="0" algn="ctr" defTabSz="622300">
            <a:lnSpc>
              <a:spcPct val="90000"/>
            </a:lnSpc>
            <a:spcBef>
              <a:spcPct val="0"/>
            </a:spcBef>
            <a:spcAft>
              <a:spcPct val="35000"/>
            </a:spcAft>
            <a:buNone/>
          </a:pPr>
          <a:endParaRPr lang="en-US" sz="1400" b="1" kern="1200" dirty="0">
            <a:solidFill>
              <a:schemeClr val="accent4">
                <a:lumMod val="60000"/>
                <a:lumOff val="40000"/>
              </a:schemeClr>
            </a:solidFill>
            <a:latin typeface="Arial "/>
            <a:hlinkClick xmlns:r="http://schemas.openxmlformats.org/officeDocument/2006/relationships" r:id="rId1">
              <a:extLst>
                <a:ext uri="{A12FA001-AC4F-418D-AE19-62706E023703}">
                  <ahyp:hlinkClr xmlns:ahyp="http://schemas.microsoft.com/office/drawing/2018/hyperlinkcolor" val="tx"/>
                </a:ext>
              </a:extLst>
            </a:hlinkClick>
          </a:endParaRPr>
        </a:p>
        <a:p>
          <a:pPr marL="0" lvl="0" indent="0" algn="ctr" defTabSz="622300">
            <a:lnSpc>
              <a:spcPct val="90000"/>
            </a:lnSpc>
            <a:spcBef>
              <a:spcPct val="0"/>
            </a:spcBef>
            <a:spcAft>
              <a:spcPct val="35000"/>
            </a:spcAft>
            <a:buNone/>
          </a:pPr>
          <a:r>
            <a:rPr lang="en-US" sz="1400" b="1" kern="1200" dirty="0">
              <a:solidFill>
                <a:schemeClr val="accent4">
                  <a:lumMod val="60000"/>
                  <a:lumOff val="40000"/>
                </a:schemeClr>
              </a:solidFill>
              <a:latin typeface="Arial "/>
              <a:hlinkClick xmlns:r="http://schemas.openxmlformats.org/officeDocument/2006/relationships" r:id="rId1">
                <a:extLst>
                  <a:ext uri="{A12FA001-AC4F-418D-AE19-62706E023703}">
                    <ahyp:hlinkClr xmlns:ahyp="http://schemas.microsoft.com/office/drawing/2018/hyperlinkcolor" val="tx"/>
                  </a:ext>
                </a:extLst>
              </a:hlinkClick>
            </a:rPr>
            <a:t>TCC On- Campus Help</a:t>
          </a:r>
          <a:endParaRPr lang="en-US" sz="1400" b="1" kern="1200" dirty="0">
            <a:solidFill>
              <a:schemeClr val="accent4">
                <a:lumMod val="60000"/>
                <a:lumOff val="40000"/>
              </a:schemeClr>
            </a:solidFill>
            <a:latin typeface="Arial "/>
          </a:endParaRPr>
        </a:p>
        <a:p>
          <a:pPr marL="0" lvl="0" indent="0" algn="ctr" defTabSz="622300">
            <a:lnSpc>
              <a:spcPct val="90000"/>
            </a:lnSpc>
            <a:spcBef>
              <a:spcPct val="0"/>
            </a:spcBef>
            <a:spcAft>
              <a:spcPct val="35000"/>
            </a:spcAft>
            <a:buNone/>
          </a:pPr>
          <a:endParaRPr lang="en-US" sz="400" b="1" kern="1200" dirty="0">
            <a:solidFill>
              <a:schemeClr val="accent4">
                <a:lumMod val="60000"/>
                <a:lumOff val="40000"/>
              </a:schemeClr>
            </a:solidFill>
            <a:latin typeface="Arial "/>
          </a:endParaRPr>
        </a:p>
        <a:p>
          <a:pPr marL="0" lvl="0" indent="0" algn="ctr" defTabSz="622300">
            <a:lnSpc>
              <a:spcPct val="90000"/>
            </a:lnSpc>
            <a:spcBef>
              <a:spcPct val="0"/>
            </a:spcBef>
            <a:spcAft>
              <a:spcPct val="35000"/>
            </a:spcAft>
            <a:buNone/>
          </a:pPr>
          <a:r>
            <a:rPr lang="en-US" sz="1400" b="1" kern="1200" dirty="0">
              <a:solidFill>
                <a:schemeClr val="accent4">
                  <a:lumMod val="60000"/>
                  <a:lumOff val="40000"/>
                </a:schemeClr>
              </a:solidFill>
              <a:latin typeface="Arial "/>
              <a:hlinkClick xmlns:r="http://schemas.openxmlformats.org/officeDocument/2006/relationships" r:id="rId2">
                <a:extLst>
                  <a:ext uri="{A12FA001-AC4F-418D-AE19-62706E023703}">
                    <ahyp:hlinkClr xmlns:ahyp="http://schemas.microsoft.com/office/drawing/2018/hyperlinkcolor" val="tx"/>
                  </a:ext>
                </a:extLst>
              </a:hlinkClick>
            </a:rPr>
            <a:t>The Center for Student Advocacy &amp; Cultural support</a:t>
          </a:r>
          <a:endParaRPr lang="en-US" sz="1400" b="1" kern="1200" dirty="0">
            <a:solidFill>
              <a:schemeClr val="accent4">
                <a:lumMod val="60000"/>
                <a:lumOff val="40000"/>
              </a:schemeClr>
            </a:solidFill>
            <a:latin typeface="Arial "/>
          </a:endParaRPr>
        </a:p>
        <a:p>
          <a:pPr marL="0" lvl="0" indent="0" algn="l" defTabSz="622300">
            <a:lnSpc>
              <a:spcPct val="90000"/>
            </a:lnSpc>
            <a:spcBef>
              <a:spcPct val="0"/>
            </a:spcBef>
            <a:spcAft>
              <a:spcPct val="35000"/>
            </a:spcAft>
            <a:buNone/>
          </a:pPr>
          <a:endParaRPr lang="en-US" sz="1400" kern="1200" dirty="0">
            <a:solidFill>
              <a:schemeClr val="accent4">
                <a:lumMod val="60000"/>
                <a:lumOff val="40000"/>
              </a:schemeClr>
            </a:solidFill>
            <a:latin typeface="Arial "/>
          </a:endParaRPr>
        </a:p>
      </dsp:txBody>
      <dsp:txXfrm rot="10800000">
        <a:off x="1750205" y="392"/>
        <a:ext cx="4599068" cy="1051199"/>
      </dsp:txXfrm>
    </dsp:sp>
    <dsp:sp modelId="{FA2AF28B-05BB-4969-98D1-7A619B6874C1}">
      <dsp:nvSpPr>
        <dsp:cNvPr id="0" name=""/>
        <dsp:cNvSpPr/>
      </dsp:nvSpPr>
      <dsp:spPr>
        <a:xfrm>
          <a:off x="443648" y="53730"/>
          <a:ext cx="1051199" cy="1051199"/>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0EE7C2-DC3E-454D-8213-070D15A8B1F1}">
      <dsp:nvSpPr>
        <dsp:cNvPr id="0" name=""/>
        <dsp:cNvSpPr/>
      </dsp:nvSpPr>
      <dsp:spPr>
        <a:xfrm rot="10800000">
          <a:off x="1487405" y="1365383"/>
          <a:ext cx="4861868" cy="1051199"/>
        </a:xfrm>
        <a:prstGeom prst="homePlate">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3550" tIns="53340" rIns="99568" bIns="53340" numCol="1" spcCol="1270" anchor="ctr" anchorCtr="0">
          <a:noAutofit/>
        </a:bodyPr>
        <a:lstStyle/>
        <a:p>
          <a:pPr marL="0" lvl="0" indent="0" algn="ctr" defTabSz="622300">
            <a:lnSpc>
              <a:spcPct val="90000"/>
            </a:lnSpc>
            <a:spcBef>
              <a:spcPct val="0"/>
            </a:spcBef>
            <a:spcAft>
              <a:spcPct val="35000"/>
            </a:spcAft>
            <a:buNone/>
          </a:pPr>
          <a:endParaRPr lang="en-US" sz="1400" b="1" kern="1200" dirty="0">
            <a:solidFill>
              <a:schemeClr val="accent4">
                <a:lumMod val="60000"/>
                <a:lumOff val="40000"/>
              </a:schemeClr>
            </a:solidFill>
            <a:latin typeface="Arial "/>
            <a:hlinkClick xmlns:r="http://schemas.openxmlformats.org/officeDocument/2006/relationships" r:id="rId5">
              <a:extLst>
                <a:ext uri="{A12FA001-AC4F-418D-AE19-62706E023703}">
                  <ahyp:hlinkClr xmlns:ahyp="http://schemas.microsoft.com/office/drawing/2018/hyperlinkcolor" val="tx"/>
                </a:ext>
              </a:extLst>
            </a:hlinkClick>
          </a:endParaRPr>
        </a:p>
        <a:p>
          <a:pPr marL="0" lvl="0" indent="0" algn="ctr" defTabSz="622300">
            <a:lnSpc>
              <a:spcPct val="90000"/>
            </a:lnSpc>
            <a:spcBef>
              <a:spcPct val="0"/>
            </a:spcBef>
            <a:spcAft>
              <a:spcPct val="35000"/>
            </a:spcAft>
            <a:buNone/>
          </a:pPr>
          <a:r>
            <a:rPr lang="en-US" sz="1400" b="1" kern="1200" dirty="0">
              <a:solidFill>
                <a:schemeClr val="accent4">
                  <a:lumMod val="60000"/>
                  <a:lumOff val="40000"/>
                </a:schemeClr>
              </a:solidFill>
              <a:latin typeface="Arial "/>
              <a:hlinkClick xmlns:r="http://schemas.openxmlformats.org/officeDocument/2006/relationships" r:id="rId5">
                <a:extLst>
                  <a:ext uri="{A12FA001-AC4F-418D-AE19-62706E023703}">
                    <ahyp:hlinkClr xmlns:ahyp="http://schemas.microsoft.com/office/drawing/2018/hyperlinkcolor" val="tx"/>
                  </a:ext>
                </a:extLst>
              </a:hlinkClick>
            </a:rPr>
            <a:t>TCC Career Center</a:t>
          </a:r>
          <a:endParaRPr lang="en-US" sz="1400" b="1" kern="1200" dirty="0">
            <a:solidFill>
              <a:schemeClr val="accent4">
                <a:lumMod val="60000"/>
                <a:lumOff val="40000"/>
              </a:schemeClr>
            </a:solidFill>
            <a:latin typeface="Arial "/>
          </a:endParaRPr>
        </a:p>
        <a:p>
          <a:pPr marL="0" lvl="0" indent="0" algn="ctr" defTabSz="622300">
            <a:lnSpc>
              <a:spcPct val="90000"/>
            </a:lnSpc>
            <a:spcBef>
              <a:spcPct val="0"/>
            </a:spcBef>
            <a:spcAft>
              <a:spcPct val="35000"/>
            </a:spcAft>
            <a:buNone/>
          </a:pPr>
          <a:endParaRPr lang="en-US" sz="1000" kern="1200" dirty="0">
            <a:solidFill>
              <a:schemeClr val="accent4">
                <a:lumMod val="60000"/>
                <a:lumOff val="40000"/>
              </a:schemeClr>
            </a:solidFill>
            <a:latin typeface="Arial "/>
          </a:endParaRPr>
        </a:p>
        <a:p>
          <a:pPr marL="0" lvl="0" indent="0" algn="ctr" defTabSz="622300">
            <a:lnSpc>
              <a:spcPct val="90000"/>
            </a:lnSpc>
            <a:spcBef>
              <a:spcPct val="0"/>
            </a:spcBef>
            <a:spcAft>
              <a:spcPct val="35000"/>
            </a:spcAft>
            <a:buNone/>
          </a:pPr>
          <a:r>
            <a:rPr lang="en-US" sz="1400" b="1" kern="1200" dirty="0" err="1">
              <a:solidFill>
                <a:schemeClr val="accent4">
                  <a:lumMod val="60000"/>
                  <a:lumOff val="40000"/>
                </a:schemeClr>
              </a:solidFill>
              <a:latin typeface="Arial "/>
              <a:hlinkClick xmlns:r="http://schemas.openxmlformats.org/officeDocument/2006/relationships" r:id="rId6">
                <a:extLst>
                  <a:ext uri="{A12FA001-AC4F-418D-AE19-62706E023703}">
                    <ahyp:hlinkClr xmlns:ahyp="http://schemas.microsoft.com/office/drawing/2018/hyperlinkcolor" val="tx"/>
                  </a:ext>
                </a:extLst>
              </a:hlinkClick>
            </a:rPr>
            <a:t>WorkSource</a:t>
          </a:r>
          <a:r>
            <a:rPr lang="en-US" sz="1400" b="1" kern="1200" dirty="0">
              <a:solidFill>
                <a:schemeClr val="accent4">
                  <a:lumMod val="60000"/>
                  <a:lumOff val="40000"/>
                </a:schemeClr>
              </a:solidFill>
              <a:latin typeface="Arial "/>
              <a:hlinkClick xmlns:r="http://schemas.openxmlformats.org/officeDocument/2006/relationships" r:id="rId6">
                <a:extLst>
                  <a:ext uri="{A12FA001-AC4F-418D-AE19-62706E023703}">
                    <ahyp:hlinkClr xmlns:ahyp="http://schemas.microsoft.com/office/drawing/2018/hyperlinkcolor" val="tx"/>
                  </a:ext>
                </a:extLst>
              </a:hlinkClick>
            </a:rPr>
            <a:t> Pierce</a:t>
          </a:r>
          <a:r>
            <a:rPr lang="en-US" sz="1400" kern="1200" dirty="0">
              <a:solidFill>
                <a:schemeClr val="accent4">
                  <a:lumMod val="60000"/>
                  <a:lumOff val="40000"/>
                </a:schemeClr>
              </a:solidFill>
              <a:latin typeface="Arial "/>
            </a:rPr>
            <a:t> </a:t>
          </a:r>
        </a:p>
        <a:p>
          <a:pPr marL="0" lvl="0" indent="0" algn="ctr" defTabSz="622300">
            <a:lnSpc>
              <a:spcPct val="90000"/>
            </a:lnSpc>
            <a:spcBef>
              <a:spcPct val="0"/>
            </a:spcBef>
            <a:spcAft>
              <a:spcPct val="35000"/>
            </a:spcAft>
            <a:buNone/>
          </a:pPr>
          <a:endParaRPr lang="en-US" sz="1400" kern="1200" dirty="0">
            <a:solidFill>
              <a:schemeClr val="accent4">
                <a:lumMod val="60000"/>
                <a:lumOff val="40000"/>
              </a:schemeClr>
            </a:solidFill>
            <a:latin typeface="Arial "/>
          </a:endParaRPr>
        </a:p>
      </dsp:txBody>
      <dsp:txXfrm rot="10800000">
        <a:off x="1750205" y="1365383"/>
        <a:ext cx="4599068" cy="1051199"/>
      </dsp:txXfrm>
    </dsp:sp>
    <dsp:sp modelId="{2750C078-9A63-4122-9FC3-83C216626DF6}">
      <dsp:nvSpPr>
        <dsp:cNvPr id="0" name=""/>
        <dsp:cNvSpPr/>
      </dsp:nvSpPr>
      <dsp:spPr>
        <a:xfrm>
          <a:off x="451259" y="1360821"/>
          <a:ext cx="1051199" cy="1051199"/>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FD8A137-7AE4-482E-9706-905EE4DA492F}">
      <dsp:nvSpPr>
        <dsp:cNvPr id="0" name=""/>
        <dsp:cNvSpPr/>
      </dsp:nvSpPr>
      <dsp:spPr>
        <a:xfrm rot="10800000">
          <a:off x="1487405" y="2730374"/>
          <a:ext cx="4861868" cy="1051199"/>
        </a:xfrm>
        <a:prstGeom prst="homePlate">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3550" tIns="53340" rIns="99568"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accent4">
                  <a:lumMod val="60000"/>
                  <a:lumOff val="40000"/>
                </a:schemeClr>
              </a:solidFill>
              <a:latin typeface="Arial "/>
              <a:hlinkClick xmlns:r="http://schemas.openxmlformats.org/officeDocument/2006/relationships" r:id="rId9">
                <a:extLst>
                  <a:ext uri="{A12FA001-AC4F-418D-AE19-62706E023703}">
                    <ahyp:hlinkClr xmlns:ahyp="http://schemas.microsoft.com/office/drawing/2018/hyperlinkcolor" val="tx"/>
                  </a:ext>
                </a:extLst>
              </a:hlinkClick>
            </a:rPr>
            <a:t>Workforce Resources Page</a:t>
          </a:r>
          <a:endParaRPr lang="en-US" sz="1400" b="1" kern="1200" dirty="0">
            <a:solidFill>
              <a:schemeClr val="accent4">
                <a:lumMod val="60000"/>
                <a:lumOff val="40000"/>
              </a:schemeClr>
            </a:solidFill>
            <a:latin typeface="Arial "/>
          </a:endParaRPr>
        </a:p>
        <a:p>
          <a:pPr marL="0" lvl="0" indent="0" algn="ctr" defTabSz="622300">
            <a:lnSpc>
              <a:spcPct val="90000"/>
            </a:lnSpc>
            <a:spcBef>
              <a:spcPct val="0"/>
            </a:spcBef>
            <a:spcAft>
              <a:spcPct val="35000"/>
            </a:spcAft>
            <a:buNone/>
          </a:pPr>
          <a:endParaRPr lang="en-US" sz="1000" b="1" kern="1200" dirty="0">
            <a:solidFill>
              <a:schemeClr val="accent4">
                <a:lumMod val="60000"/>
                <a:lumOff val="40000"/>
              </a:schemeClr>
            </a:solidFill>
            <a:latin typeface="Arial "/>
          </a:endParaRPr>
        </a:p>
        <a:p>
          <a:pPr marL="0" lvl="0" indent="0" algn="ctr" defTabSz="622300">
            <a:lnSpc>
              <a:spcPct val="90000"/>
            </a:lnSpc>
            <a:spcBef>
              <a:spcPct val="0"/>
            </a:spcBef>
            <a:spcAft>
              <a:spcPct val="35000"/>
            </a:spcAft>
            <a:buNone/>
          </a:pPr>
          <a:r>
            <a:rPr lang="en-US" sz="1400" b="1" kern="1200" dirty="0">
              <a:solidFill>
                <a:schemeClr val="accent4">
                  <a:lumMod val="60000"/>
                  <a:lumOff val="40000"/>
                </a:schemeClr>
              </a:solidFill>
              <a:latin typeface="Arial "/>
              <a:hlinkClick xmlns:r="http://schemas.openxmlformats.org/officeDocument/2006/relationships" r:id="rId10">
                <a:extLst>
                  <a:ext uri="{A12FA001-AC4F-418D-AE19-62706E023703}">
                    <ahyp:hlinkClr xmlns:ahyp="http://schemas.microsoft.com/office/drawing/2018/hyperlinkcolor" val="tx"/>
                  </a:ext>
                </a:extLst>
              </a:hlinkClick>
            </a:rPr>
            <a:t>Community Partners On-Campus</a:t>
          </a:r>
          <a:endParaRPr lang="en-US" sz="1400" b="1" kern="1200" dirty="0">
            <a:solidFill>
              <a:schemeClr val="accent4">
                <a:lumMod val="60000"/>
                <a:lumOff val="40000"/>
              </a:schemeClr>
            </a:solidFill>
            <a:latin typeface="Arial "/>
          </a:endParaRPr>
        </a:p>
      </dsp:txBody>
      <dsp:txXfrm rot="10800000">
        <a:off x="1750205" y="2730374"/>
        <a:ext cx="4599068" cy="1051199"/>
      </dsp:txXfrm>
    </dsp:sp>
    <dsp:sp modelId="{718206EF-31B3-43FF-A373-BE212C161DA2}">
      <dsp:nvSpPr>
        <dsp:cNvPr id="0" name=""/>
        <dsp:cNvSpPr/>
      </dsp:nvSpPr>
      <dsp:spPr>
        <a:xfrm>
          <a:off x="443648" y="2707510"/>
          <a:ext cx="1051199" cy="1051199"/>
        </a:xfrm>
        <a:prstGeom prst="ellipse">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9F06B4-67B1-454F-9566-7EC5E3E9BAED}">
      <dsp:nvSpPr>
        <dsp:cNvPr id="0" name=""/>
        <dsp:cNvSpPr/>
      </dsp:nvSpPr>
      <dsp:spPr>
        <a:xfrm>
          <a:off x="3829" y="393083"/>
          <a:ext cx="1802272" cy="695677"/>
        </a:xfrm>
        <a:prstGeom prst="chevron">
          <a:avLst>
            <a:gd name="adj" fmla="val 4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7088CED-7F2B-44E4-AB43-CA27CADFA41D}">
      <dsp:nvSpPr>
        <dsp:cNvPr id="0" name=""/>
        <dsp:cNvSpPr/>
      </dsp:nvSpPr>
      <dsp:spPr>
        <a:xfrm>
          <a:off x="484435" y="567003"/>
          <a:ext cx="1521918" cy="695677"/>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5344" tIns="85344" rIns="85344" bIns="85344" numCol="1" spcCol="1270" anchor="ctr" anchorCtr="0">
          <a:noAutofit/>
        </a:bodyPr>
        <a:lstStyle/>
        <a:p>
          <a:pPr marL="0" lvl="0" indent="0" algn="ctr" defTabSz="533400" rtl="0">
            <a:lnSpc>
              <a:spcPct val="90000"/>
            </a:lnSpc>
            <a:spcBef>
              <a:spcPct val="0"/>
            </a:spcBef>
            <a:spcAft>
              <a:spcPct val="35000"/>
            </a:spcAft>
            <a:buNone/>
          </a:pPr>
          <a:r>
            <a:rPr lang="en-US" sz="1200" b="0" kern="1200" dirty="0">
              <a:latin typeface="Arial "/>
            </a:rPr>
            <a:t>To</a:t>
          </a:r>
          <a:r>
            <a:rPr lang="en-US" sz="1200" kern="1200" dirty="0">
              <a:latin typeface="Arial "/>
            </a:rPr>
            <a:t> Become a Workforce Student</a:t>
          </a:r>
        </a:p>
      </dsp:txBody>
      <dsp:txXfrm>
        <a:off x="504811" y="587379"/>
        <a:ext cx="1481166" cy="654925"/>
      </dsp:txXfrm>
    </dsp:sp>
    <dsp:sp modelId="{3BBC71D5-6CE7-4CA8-BE72-170032534C3F}">
      <dsp:nvSpPr>
        <dsp:cNvPr id="0" name=""/>
        <dsp:cNvSpPr/>
      </dsp:nvSpPr>
      <dsp:spPr>
        <a:xfrm>
          <a:off x="2062424" y="393083"/>
          <a:ext cx="1802272" cy="695677"/>
        </a:xfrm>
        <a:prstGeom prst="chevron">
          <a:avLst>
            <a:gd name="adj" fmla="val 4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607887A-0060-43D4-9B41-2B34D11776D0}">
      <dsp:nvSpPr>
        <dsp:cNvPr id="0" name=""/>
        <dsp:cNvSpPr/>
      </dsp:nvSpPr>
      <dsp:spPr>
        <a:xfrm>
          <a:off x="2543030" y="567003"/>
          <a:ext cx="1521918" cy="695677"/>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5344" tIns="85344" rIns="85344" bIns="85344" numCol="1" spcCol="1270" anchor="ctr" anchorCtr="0">
          <a:noAutofit/>
        </a:bodyPr>
        <a:lstStyle/>
        <a:p>
          <a:pPr marL="0" lvl="0" indent="0" algn="ctr" defTabSz="533400" rtl="0">
            <a:lnSpc>
              <a:spcPct val="90000"/>
            </a:lnSpc>
            <a:spcBef>
              <a:spcPct val="0"/>
            </a:spcBef>
            <a:spcAft>
              <a:spcPct val="35000"/>
            </a:spcAft>
            <a:buNone/>
          </a:pPr>
          <a:r>
            <a:rPr lang="en-US" sz="1200" kern="1200" dirty="0">
              <a:latin typeface="Arial "/>
            </a:rPr>
            <a:t>Complete the Workforce Intake Application</a:t>
          </a:r>
        </a:p>
      </dsp:txBody>
      <dsp:txXfrm>
        <a:off x="2563406" y="587379"/>
        <a:ext cx="1481166" cy="654925"/>
      </dsp:txXfrm>
    </dsp:sp>
    <dsp:sp modelId="{AFAE05E6-FCE6-43A8-BDC5-90E08FA5A857}">
      <dsp:nvSpPr>
        <dsp:cNvPr id="0" name=""/>
        <dsp:cNvSpPr/>
      </dsp:nvSpPr>
      <dsp:spPr>
        <a:xfrm>
          <a:off x="4121020" y="393083"/>
          <a:ext cx="1802272" cy="695677"/>
        </a:xfrm>
        <a:prstGeom prst="chevron">
          <a:avLst>
            <a:gd name="adj" fmla="val 4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BCD8A7D-F255-4BEA-9F0E-BF914E051B7E}">
      <dsp:nvSpPr>
        <dsp:cNvPr id="0" name=""/>
        <dsp:cNvSpPr/>
      </dsp:nvSpPr>
      <dsp:spPr>
        <a:xfrm>
          <a:off x="4601626" y="567003"/>
          <a:ext cx="1521918" cy="695677"/>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5344" tIns="85344" rIns="85344" bIns="85344" numCol="1" spcCol="1270" anchor="ctr" anchorCtr="0">
          <a:noAutofit/>
        </a:bodyPr>
        <a:lstStyle/>
        <a:p>
          <a:pPr marL="0" lvl="0" indent="0" algn="ctr" defTabSz="533400" rtl="0">
            <a:lnSpc>
              <a:spcPct val="90000"/>
            </a:lnSpc>
            <a:spcBef>
              <a:spcPct val="0"/>
            </a:spcBef>
            <a:spcAft>
              <a:spcPct val="35000"/>
            </a:spcAft>
            <a:buNone/>
          </a:pPr>
          <a:r>
            <a:rPr lang="en-US" sz="1200" b="0" i="0" u="none" strike="noStrike" kern="1200" cap="none" baseline="0" noProof="0" dirty="0">
              <a:latin typeface="Arial "/>
              <a:cs typeface="Calibri Light"/>
            </a:rPr>
            <a:t>Complete the Workforce Student Checklist</a:t>
          </a:r>
        </a:p>
      </dsp:txBody>
      <dsp:txXfrm>
        <a:off x="4622002" y="587379"/>
        <a:ext cx="1481166" cy="654925"/>
      </dsp:txXfrm>
    </dsp:sp>
    <dsp:sp modelId="{1B60F7A5-721C-4C0D-8469-D0C658EDBCDA}">
      <dsp:nvSpPr>
        <dsp:cNvPr id="0" name=""/>
        <dsp:cNvSpPr/>
      </dsp:nvSpPr>
      <dsp:spPr>
        <a:xfrm>
          <a:off x="6179615" y="393083"/>
          <a:ext cx="1802272" cy="695677"/>
        </a:xfrm>
        <a:prstGeom prst="chevron">
          <a:avLst>
            <a:gd name="adj" fmla="val 4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C1F08BD-FA0B-4CE1-877E-D9D168A42B64}">
      <dsp:nvSpPr>
        <dsp:cNvPr id="0" name=""/>
        <dsp:cNvSpPr/>
      </dsp:nvSpPr>
      <dsp:spPr>
        <a:xfrm>
          <a:off x="6660221" y="567003"/>
          <a:ext cx="1521918" cy="695677"/>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5344" tIns="85344" rIns="85344" bIns="85344" numCol="1" spcCol="1270" anchor="ctr" anchorCtr="0">
          <a:noAutofit/>
        </a:bodyPr>
        <a:lstStyle/>
        <a:p>
          <a:pPr marL="0" lvl="0" indent="0" algn="ctr" defTabSz="533400" rtl="0">
            <a:lnSpc>
              <a:spcPct val="90000"/>
            </a:lnSpc>
            <a:spcBef>
              <a:spcPct val="0"/>
            </a:spcBef>
            <a:spcAft>
              <a:spcPct val="35000"/>
            </a:spcAft>
            <a:buNone/>
          </a:pPr>
          <a:r>
            <a:rPr lang="en-US" sz="1200" kern="1200" dirty="0">
              <a:latin typeface="Arial "/>
            </a:rPr>
            <a:t>Check in with your Workforce Navigator </a:t>
          </a:r>
        </a:p>
      </dsp:txBody>
      <dsp:txXfrm>
        <a:off x="6680597" y="587379"/>
        <a:ext cx="1481166" cy="6549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646FD8-D4C1-4FC3-B30E-CC2EEE07406B}">
      <dsp:nvSpPr>
        <dsp:cNvPr id="0" name=""/>
        <dsp:cNvSpPr/>
      </dsp:nvSpPr>
      <dsp:spPr>
        <a:xfrm>
          <a:off x="0" y="627"/>
          <a:ext cx="5167310" cy="0"/>
        </a:xfrm>
        <a:prstGeom prst="line">
          <a:avLst/>
        </a:prstGeom>
        <a:solidFill>
          <a:schemeClr val="accent2">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DD659D-5C43-4C30-A7EA-0EA989A25820}">
      <dsp:nvSpPr>
        <dsp:cNvPr id="0" name=""/>
        <dsp:cNvSpPr/>
      </dsp:nvSpPr>
      <dsp:spPr>
        <a:xfrm>
          <a:off x="0" y="627"/>
          <a:ext cx="5167310" cy="1027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latin typeface="Arial "/>
            </a:rPr>
            <a:t>WorkFirst</a:t>
          </a:r>
        </a:p>
      </dsp:txBody>
      <dsp:txXfrm>
        <a:off x="0" y="627"/>
        <a:ext cx="5167310" cy="1027657"/>
      </dsp:txXfrm>
    </dsp:sp>
    <dsp:sp modelId="{579B9F2D-18A3-438B-953B-1414EEFE7A3E}">
      <dsp:nvSpPr>
        <dsp:cNvPr id="0" name=""/>
        <dsp:cNvSpPr/>
      </dsp:nvSpPr>
      <dsp:spPr>
        <a:xfrm>
          <a:off x="0" y="1028284"/>
          <a:ext cx="5167310" cy="0"/>
        </a:xfrm>
        <a:prstGeom prst="line">
          <a:avLst/>
        </a:prstGeom>
        <a:solidFill>
          <a:schemeClr val="accent3">
            <a:hueOff val="0"/>
            <a:satOff val="0"/>
            <a:lumOff val="0"/>
            <a:alphaOff val="0"/>
          </a:schemeClr>
        </a:solid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B0798F-BF1C-4280-A466-EC910EBF8ADE}">
      <dsp:nvSpPr>
        <dsp:cNvPr id="0" name=""/>
        <dsp:cNvSpPr/>
      </dsp:nvSpPr>
      <dsp:spPr>
        <a:xfrm>
          <a:off x="0" y="1028284"/>
          <a:ext cx="5167310" cy="1027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latin typeface="Arial "/>
            </a:rPr>
            <a:t>Early </a:t>
          </a:r>
          <a:r>
            <a:rPr lang="en-US" sz="3000" b="0" kern="1200" dirty="0">
              <a:latin typeface="Arial "/>
            </a:rPr>
            <a:t>Achievers</a:t>
          </a:r>
          <a:endParaRPr lang="en-US" sz="3000" kern="1200" dirty="0">
            <a:latin typeface="Arial "/>
          </a:endParaRPr>
        </a:p>
      </dsp:txBody>
      <dsp:txXfrm>
        <a:off x="0" y="1028284"/>
        <a:ext cx="5167310" cy="1027657"/>
      </dsp:txXfrm>
    </dsp:sp>
    <dsp:sp modelId="{E7D5B7AE-0162-4DC3-8620-2CC08AF92738}">
      <dsp:nvSpPr>
        <dsp:cNvPr id="0" name=""/>
        <dsp:cNvSpPr/>
      </dsp:nvSpPr>
      <dsp:spPr>
        <a:xfrm>
          <a:off x="0" y="2055942"/>
          <a:ext cx="5167310" cy="0"/>
        </a:xfrm>
        <a:prstGeom prst="line">
          <a:avLst/>
        </a:prstGeom>
        <a:solidFill>
          <a:schemeClr val="accent4">
            <a:hueOff val="0"/>
            <a:satOff val="0"/>
            <a:lumOff val="0"/>
            <a:alphaOff val="0"/>
          </a:schemeClr>
        </a:solidFill>
        <a:ln w="15875"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321C3E-03CD-4262-8034-575D449CB05E}">
      <dsp:nvSpPr>
        <dsp:cNvPr id="0" name=""/>
        <dsp:cNvSpPr/>
      </dsp:nvSpPr>
      <dsp:spPr>
        <a:xfrm>
          <a:off x="0" y="2055942"/>
          <a:ext cx="5167310" cy="1027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latin typeface="Arial "/>
            </a:rPr>
            <a:t>Worker Retraining</a:t>
          </a:r>
        </a:p>
      </dsp:txBody>
      <dsp:txXfrm>
        <a:off x="0" y="2055942"/>
        <a:ext cx="5167310" cy="1027657"/>
      </dsp:txXfrm>
    </dsp:sp>
    <dsp:sp modelId="{1F9A5960-035E-4F8A-A97A-437C134C3FA8}">
      <dsp:nvSpPr>
        <dsp:cNvPr id="0" name=""/>
        <dsp:cNvSpPr/>
      </dsp:nvSpPr>
      <dsp:spPr>
        <a:xfrm>
          <a:off x="0" y="3083599"/>
          <a:ext cx="5167310" cy="0"/>
        </a:xfrm>
        <a:prstGeom prst="line">
          <a:avLst/>
        </a:prstGeom>
        <a:solidFill>
          <a:schemeClr val="accent5">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06A79A-1905-4360-9394-D29713EB5BBD}">
      <dsp:nvSpPr>
        <dsp:cNvPr id="0" name=""/>
        <dsp:cNvSpPr/>
      </dsp:nvSpPr>
      <dsp:spPr>
        <a:xfrm>
          <a:off x="0" y="3083599"/>
          <a:ext cx="5167310" cy="1027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latin typeface="Arial "/>
            </a:rPr>
            <a:t>Opportunity Grant</a:t>
          </a:r>
        </a:p>
      </dsp:txBody>
      <dsp:txXfrm>
        <a:off x="0" y="3083599"/>
        <a:ext cx="5167310" cy="1027657"/>
      </dsp:txXfrm>
    </dsp:sp>
    <dsp:sp modelId="{E2FB4DDF-8C70-46B9-8785-322F53C76CC5}">
      <dsp:nvSpPr>
        <dsp:cNvPr id="0" name=""/>
        <dsp:cNvSpPr/>
      </dsp:nvSpPr>
      <dsp:spPr>
        <a:xfrm>
          <a:off x="0" y="4111257"/>
          <a:ext cx="5167310" cy="0"/>
        </a:xfrm>
        <a:prstGeom prst="line">
          <a:avLst/>
        </a:prstGeom>
        <a:solidFill>
          <a:schemeClr val="accent6">
            <a:hueOff val="0"/>
            <a:satOff val="0"/>
            <a:lumOff val="0"/>
            <a:alphaOff val="0"/>
          </a:schemeClr>
        </a:solidFill>
        <a:ln w="15875"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EED340-5808-4269-B2AC-6D7903D414D8}">
      <dsp:nvSpPr>
        <dsp:cNvPr id="0" name=""/>
        <dsp:cNvSpPr/>
      </dsp:nvSpPr>
      <dsp:spPr>
        <a:xfrm>
          <a:off x="0" y="4111257"/>
          <a:ext cx="5167310" cy="1027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latin typeface="Arial "/>
            </a:rPr>
            <a:t>Basic Food Employment &amp; Training (BFET)- </a:t>
          </a:r>
          <a:r>
            <a:rPr lang="en-US" sz="3000" kern="1200" dirty="0">
              <a:highlight>
                <a:srgbClr val="FFFF00"/>
              </a:highlight>
              <a:latin typeface="Arial "/>
            </a:rPr>
            <a:t>On Pause </a:t>
          </a:r>
        </a:p>
      </dsp:txBody>
      <dsp:txXfrm>
        <a:off x="0" y="4111257"/>
        <a:ext cx="5167310" cy="10276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96CDFA-507A-42E5-92C7-7E2C9491A7ED}">
      <dsp:nvSpPr>
        <dsp:cNvPr id="0" name=""/>
        <dsp:cNvSpPr/>
      </dsp:nvSpPr>
      <dsp:spPr>
        <a:xfrm>
          <a:off x="0" y="377418"/>
          <a:ext cx="2286714" cy="14520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EBE70A-2808-41F7-B41B-DA6FD93D1D09}">
      <dsp:nvSpPr>
        <dsp:cNvPr id="0" name=""/>
        <dsp:cNvSpPr/>
      </dsp:nvSpPr>
      <dsp:spPr>
        <a:xfrm>
          <a:off x="254079" y="618794"/>
          <a:ext cx="2286714" cy="145206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l" defTabSz="488950" rtl="0">
            <a:lnSpc>
              <a:spcPct val="90000"/>
            </a:lnSpc>
            <a:spcBef>
              <a:spcPct val="0"/>
            </a:spcBef>
            <a:spcAft>
              <a:spcPct val="35000"/>
            </a:spcAft>
            <a:buNone/>
          </a:pPr>
          <a:r>
            <a:rPr lang="en-US" sz="1100" b="0" i="0" u="none" strike="noStrike" kern="1200" cap="none" baseline="0" noProof="0" dirty="0">
              <a:latin typeface="Arial "/>
              <a:cs typeface="Calibri Light"/>
            </a:rPr>
            <a:t>Must Be a Temporary</a:t>
          </a:r>
          <a:r>
            <a:rPr lang="en-US" sz="1100" kern="1200" dirty="0">
              <a:latin typeface="Arial "/>
            </a:rPr>
            <a:t> </a:t>
          </a:r>
          <a:r>
            <a:rPr lang="en-US" sz="1100" b="0" i="0" u="none" strike="noStrike" kern="1200" cap="none" baseline="0" noProof="0" dirty="0">
              <a:latin typeface="Arial "/>
              <a:cs typeface="Calibri Light"/>
            </a:rPr>
            <a:t>Aid to Needy</a:t>
          </a:r>
          <a:r>
            <a:rPr lang="en-US" sz="1100" kern="1200" dirty="0">
              <a:latin typeface="Arial "/>
            </a:rPr>
            <a:t> </a:t>
          </a:r>
          <a:r>
            <a:rPr lang="en-US" sz="1100" b="0" i="0" u="none" strike="noStrike" kern="1200" cap="none" baseline="0" noProof="0" dirty="0">
              <a:latin typeface="Arial "/>
              <a:cs typeface="Calibri Light"/>
            </a:rPr>
            <a:t>Families</a:t>
          </a:r>
          <a:r>
            <a:rPr lang="en-US" sz="1100" kern="1200" dirty="0">
              <a:latin typeface="Arial "/>
            </a:rPr>
            <a:t> </a:t>
          </a:r>
          <a:r>
            <a:rPr lang="en-US" sz="1100" b="0" i="0" u="none" strike="noStrike" kern="1200" cap="none" baseline="0" noProof="0" dirty="0">
              <a:latin typeface="Arial "/>
              <a:cs typeface="Calibri Light"/>
            </a:rPr>
            <a:t>(</a:t>
          </a:r>
          <a:r>
            <a:rPr lang="en-US" sz="1100" kern="1200" dirty="0">
              <a:latin typeface="Arial "/>
            </a:rPr>
            <a:t>TANF</a:t>
          </a:r>
          <a:r>
            <a:rPr lang="en-US" sz="1100" b="0" i="0" u="none" strike="noStrike" kern="1200" cap="none" baseline="0" noProof="0" dirty="0">
              <a:latin typeface="Arial "/>
              <a:cs typeface="Calibri Light"/>
            </a:rPr>
            <a:t>)</a:t>
          </a:r>
          <a:r>
            <a:rPr lang="en-US" sz="1100" kern="1200" dirty="0">
              <a:latin typeface="Arial "/>
            </a:rPr>
            <a:t> </a:t>
          </a:r>
          <a:r>
            <a:rPr lang="en-US" sz="1100" b="0" i="0" u="none" strike="noStrike" kern="1200" cap="none" baseline="0" noProof="0" dirty="0">
              <a:latin typeface="Arial "/>
              <a:cs typeface="Calibri Light"/>
            </a:rPr>
            <a:t>Recipient</a:t>
          </a:r>
          <a:endParaRPr lang="en-US" sz="1100" kern="1200" dirty="0">
            <a:latin typeface="Arial "/>
          </a:endParaRPr>
        </a:p>
      </dsp:txBody>
      <dsp:txXfrm>
        <a:off x="296608" y="661323"/>
        <a:ext cx="2201656" cy="1367005"/>
      </dsp:txXfrm>
    </dsp:sp>
    <dsp:sp modelId="{F4EF433D-606E-4DED-A7B5-84CBDB7FAC36}">
      <dsp:nvSpPr>
        <dsp:cNvPr id="0" name=""/>
        <dsp:cNvSpPr/>
      </dsp:nvSpPr>
      <dsp:spPr>
        <a:xfrm>
          <a:off x="2794873" y="363101"/>
          <a:ext cx="2286714" cy="14520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6BE47B-9974-4933-9CF3-51942C92BBE9}">
      <dsp:nvSpPr>
        <dsp:cNvPr id="0" name=""/>
        <dsp:cNvSpPr/>
      </dsp:nvSpPr>
      <dsp:spPr>
        <a:xfrm>
          <a:off x="3048952" y="604477"/>
          <a:ext cx="2286714" cy="145206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l" defTabSz="488950" rtl="0">
            <a:lnSpc>
              <a:spcPct val="90000"/>
            </a:lnSpc>
            <a:spcBef>
              <a:spcPct val="0"/>
            </a:spcBef>
            <a:spcAft>
              <a:spcPct val="35000"/>
            </a:spcAft>
            <a:buNone/>
          </a:pPr>
          <a:r>
            <a:rPr lang="en-US" sz="1100" kern="1200" dirty="0">
              <a:latin typeface="Arial "/>
              <a:cs typeface="Calibri Light" panose="020F0302020204030204" pitchFamily="34" charset="0"/>
            </a:rPr>
            <a:t>Must Be Referred from a Department of Social and Health Services (DSHS) Case Manager</a:t>
          </a:r>
        </a:p>
      </dsp:txBody>
      <dsp:txXfrm>
        <a:off x="3091481" y="647006"/>
        <a:ext cx="2201656" cy="1367005"/>
      </dsp:txXfrm>
    </dsp:sp>
    <dsp:sp modelId="{2EB860A0-D019-4AAB-9DE0-97461E9C4E58}">
      <dsp:nvSpPr>
        <dsp:cNvPr id="0" name=""/>
        <dsp:cNvSpPr/>
      </dsp:nvSpPr>
      <dsp:spPr>
        <a:xfrm>
          <a:off x="5589746" y="377418"/>
          <a:ext cx="2286714" cy="14520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939615-2A37-4046-8001-632B36537326}">
      <dsp:nvSpPr>
        <dsp:cNvPr id="0" name=""/>
        <dsp:cNvSpPr/>
      </dsp:nvSpPr>
      <dsp:spPr>
        <a:xfrm>
          <a:off x="5843825" y="618794"/>
          <a:ext cx="2286714" cy="145206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l" defTabSz="488950" rtl="0">
            <a:lnSpc>
              <a:spcPct val="90000"/>
            </a:lnSpc>
            <a:spcBef>
              <a:spcPct val="0"/>
            </a:spcBef>
            <a:spcAft>
              <a:spcPct val="35000"/>
            </a:spcAft>
            <a:buNone/>
          </a:pPr>
          <a:r>
            <a:rPr lang="en-US" sz="1100" kern="1200" dirty="0">
              <a:latin typeface="Arial "/>
            </a:rPr>
            <a:t>Report Weekly Attendance </a:t>
          </a:r>
        </a:p>
        <a:p>
          <a:pPr marL="0" lvl="0" indent="0" algn="l" defTabSz="488950" rtl="0">
            <a:lnSpc>
              <a:spcPct val="90000"/>
            </a:lnSpc>
            <a:spcBef>
              <a:spcPct val="0"/>
            </a:spcBef>
            <a:spcAft>
              <a:spcPct val="35000"/>
            </a:spcAft>
            <a:buNone/>
          </a:pPr>
          <a:r>
            <a:rPr lang="en-US" sz="1100" kern="1200" dirty="0">
              <a:latin typeface="Arial "/>
            </a:rPr>
            <a:t>in Canvas</a:t>
          </a:r>
        </a:p>
      </dsp:txBody>
      <dsp:txXfrm>
        <a:off x="5886354" y="661323"/>
        <a:ext cx="2201656" cy="136700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9D3388-D130-4009-A97C-B015C920463F}">
      <dsp:nvSpPr>
        <dsp:cNvPr id="0" name=""/>
        <dsp:cNvSpPr/>
      </dsp:nvSpPr>
      <dsp:spPr>
        <a:xfrm>
          <a:off x="909177" y="533209"/>
          <a:ext cx="2193856" cy="2857906"/>
        </a:xfrm>
        <a:prstGeom prst="roundRect">
          <a:avLst>
            <a:gd name="adj" fmla="val 1000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chemeClr val="bg1"/>
              </a:solidFill>
              <a:latin typeface="Arial "/>
            </a:rPr>
            <a:t>Must </a:t>
          </a:r>
          <a:r>
            <a:rPr lang="en-US" sz="1800" b="0" i="0" u="none" strike="noStrike" kern="1200" cap="none" baseline="0" noProof="0" dirty="0">
              <a:solidFill>
                <a:schemeClr val="bg1"/>
              </a:solidFill>
              <a:latin typeface="Arial "/>
              <a:cs typeface="Calibri Light"/>
            </a:rPr>
            <a:t>be</a:t>
          </a:r>
          <a:r>
            <a:rPr lang="en-US" sz="1800" kern="1200" dirty="0">
              <a:solidFill>
                <a:schemeClr val="bg1"/>
              </a:solidFill>
              <a:latin typeface="Arial "/>
            </a:rPr>
            <a:t> </a:t>
          </a:r>
          <a:r>
            <a:rPr lang="en-US" sz="1800" b="0" i="0" u="none" strike="noStrike" kern="1200" cap="none" baseline="0" noProof="0" dirty="0">
              <a:solidFill>
                <a:schemeClr val="bg1"/>
              </a:solidFill>
              <a:latin typeface="Arial "/>
              <a:cs typeface="Calibri Light"/>
            </a:rPr>
            <a:t>a Washington</a:t>
          </a:r>
          <a:r>
            <a:rPr lang="en-US" sz="1800" kern="1200" dirty="0">
              <a:solidFill>
                <a:schemeClr val="bg1"/>
              </a:solidFill>
              <a:latin typeface="Arial "/>
            </a:rPr>
            <a:t> State Resident</a:t>
          </a:r>
          <a:r>
            <a:rPr lang="en-US" sz="1800" b="0" i="0" u="none" strike="noStrike" kern="1200" cap="none" baseline="0" noProof="0" dirty="0">
              <a:solidFill>
                <a:schemeClr val="bg1"/>
              </a:solidFill>
              <a:latin typeface="Arial "/>
              <a:cs typeface="Calibri Light"/>
            </a:rPr>
            <a:t> &amp;</a:t>
          </a:r>
          <a:r>
            <a:rPr lang="en-US" sz="1800" kern="1200" dirty="0">
              <a:solidFill>
                <a:schemeClr val="bg1"/>
              </a:solidFill>
              <a:latin typeface="Arial "/>
            </a:rPr>
            <a:t> </a:t>
          </a:r>
          <a:r>
            <a:rPr lang="en-US" sz="1800" b="0" i="0" u="none" strike="noStrike" kern="1200" cap="none" baseline="0" noProof="0" dirty="0">
              <a:solidFill>
                <a:schemeClr val="bg1"/>
              </a:solidFill>
              <a:latin typeface="Arial "/>
              <a:cs typeface="Calibri Light"/>
            </a:rPr>
            <a:t>Enrolled</a:t>
          </a:r>
          <a:r>
            <a:rPr lang="en-US" sz="1800" kern="1200" dirty="0">
              <a:solidFill>
                <a:schemeClr val="bg1"/>
              </a:solidFill>
              <a:latin typeface="Arial "/>
            </a:rPr>
            <a:t> </a:t>
          </a:r>
          <a:r>
            <a:rPr lang="en-US" sz="1800" b="0" i="0" u="none" strike="noStrike" kern="1200" cap="none" baseline="0" noProof="0" dirty="0">
              <a:solidFill>
                <a:schemeClr val="bg1"/>
              </a:solidFill>
              <a:latin typeface="Arial "/>
              <a:cs typeface="Calibri Light"/>
            </a:rPr>
            <a:t>in</a:t>
          </a:r>
          <a:r>
            <a:rPr lang="en-US" sz="1800" kern="1200" dirty="0">
              <a:solidFill>
                <a:schemeClr val="bg1"/>
              </a:solidFill>
              <a:latin typeface="Arial "/>
            </a:rPr>
            <a:t> a Professional Technical Training Program</a:t>
          </a:r>
        </a:p>
      </dsp:txBody>
      <dsp:txXfrm>
        <a:off x="973433" y="597465"/>
        <a:ext cx="2065344" cy="272939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7F17F7-66D6-479E-939A-E33F6CFCD6AB}">
      <dsp:nvSpPr>
        <dsp:cNvPr id="0" name=""/>
        <dsp:cNvSpPr/>
      </dsp:nvSpPr>
      <dsp:spPr>
        <a:xfrm>
          <a:off x="14533" y="1750959"/>
          <a:ext cx="1253194" cy="917582"/>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Arial "/>
            </a:rPr>
            <a:t>200 % of Federal Poverty Level 2025</a:t>
          </a:r>
        </a:p>
      </dsp:txBody>
      <dsp:txXfrm>
        <a:off x="41408" y="1777834"/>
        <a:ext cx="1199444" cy="863832"/>
      </dsp:txXfrm>
    </dsp:sp>
    <dsp:sp modelId="{5D161CB1-D1DE-4549-8F12-095097F3FF25}">
      <dsp:nvSpPr>
        <dsp:cNvPr id="0" name=""/>
        <dsp:cNvSpPr/>
      </dsp:nvSpPr>
      <dsp:spPr>
        <a:xfrm rot="21581384">
          <a:off x="1267724" y="2195643"/>
          <a:ext cx="491773" cy="25551"/>
        </a:xfrm>
        <a:custGeom>
          <a:avLst/>
          <a:gdLst/>
          <a:ahLst/>
          <a:cxnLst/>
          <a:rect l="0" t="0" r="0" b="0"/>
          <a:pathLst>
            <a:path>
              <a:moveTo>
                <a:pt x="0" y="12775"/>
              </a:moveTo>
              <a:lnTo>
                <a:pt x="491773" y="12775"/>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solidFill>
              <a:schemeClr val="tx1"/>
            </a:solidFill>
            <a:latin typeface="Arial "/>
          </a:endParaRPr>
        </a:p>
      </dsp:txBody>
      <dsp:txXfrm>
        <a:off x="1501316" y="2196125"/>
        <a:ext cx="24588" cy="24588"/>
      </dsp:txXfrm>
    </dsp:sp>
    <dsp:sp modelId="{3D1466BA-AF1C-48E4-98C2-22727BB1052E}">
      <dsp:nvSpPr>
        <dsp:cNvPr id="0" name=""/>
        <dsp:cNvSpPr/>
      </dsp:nvSpPr>
      <dsp:spPr>
        <a:xfrm>
          <a:off x="1759494" y="1846299"/>
          <a:ext cx="1253194" cy="721576"/>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Arial "/>
            </a:rPr>
            <a:t>Household Monthly Income</a:t>
          </a:r>
        </a:p>
      </dsp:txBody>
      <dsp:txXfrm>
        <a:off x="1780628" y="1867433"/>
        <a:ext cx="1210926" cy="679308"/>
      </dsp:txXfrm>
    </dsp:sp>
    <dsp:sp modelId="{E1854DCC-ECF2-4916-9E24-DBD147D2431E}">
      <dsp:nvSpPr>
        <dsp:cNvPr id="0" name=""/>
        <dsp:cNvSpPr/>
      </dsp:nvSpPr>
      <dsp:spPr>
        <a:xfrm rot="17132988">
          <a:off x="2328372" y="1293579"/>
          <a:ext cx="1869909" cy="25551"/>
        </a:xfrm>
        <a:custGeom>
          <a:avLst/>
          <a:gdLst/>
          <a:ahLst/>
          <a:cxnLst/>
          <a:rect l="0" t="0" r="0" b="0"/>
          <a:pathLst>
            <a:path>
              <a:moveTo>
                <a:pt x="0" y="12775"/>
              </a:moveTo>
              <a:lnTo>
                <a:pt x="1869909" y="1277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solidFill>
              <a:schemeClr val="tx1"/>
            </a:solidFill>
            <a:latin typeface="Arial "/>
          </a:endParaRPr>
        </a:p>
      </dsp:txBody>
      <dsp:txXfrm>
        <a:off x="3216579" y="1259606"/>
        <a:ext cx="93495" cy="93495"/>
      </dsp:txXfrm>
    </dsp:sp>
    <dsp:sp modelId="{EB95F49D-4405-4487-9B79-ECFEBCE10587}">
      <dsp:nvSpPr>
        <dsp:cNvPr id="0" name=""/>
        <dsp:cNvSpPr/>
      </dsp:nvSpPr>
      <dsp:spPr>
        <a:xfrm>
          <a:off x="3513965" y="92322"/>
          <a:ext cx="1253194" cy="62659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latin typeface="Arial "/>
            </a:rPr>
            <a:t>Household of 1</a:t>
          </a:r>
        </a:p>
      </dsp:txBody>
      <dsp:txXfrm>
        <a:off x="3532317" y="110674"/>
        <a:ext cx="1216490" cy="589893"/>
      </dsp:txXfrm>
    </dsp:sp>
    <dsp:sp modelId="{B71E213C-B32F-4F70-B617-5EA6213C30FF}">
      <dsp:nvSpPr>
        <dsp:cNvPr id="0" name=""/>
        <dsp:cNvSpPr/>
      </dsp:nvSpPr>
      <dsp:spPr>
        <a:xfrm>
          <a:off x="4767159" y="392845"/>
          <a:ext cx="501277" cy="25551"/>
        </a:xfrm>
        <a:custGeom>
          <a:avLst/>
          <a:gdLst/>
          <a:ahLst/>
          <a:cxnLst/>
          <a:rect l="0" t="0" r="0" b="0"/>
          <a:pathLst>
            <a:path>
              <a:moveTo>
                <a:pt x="0" y="12775"/>
              </a:moveTo>
              <a:lnTo>
                <a:pt x="501277" y="1277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solidFill>
              <a:schemeClr val="tx1"/>
            </a:solidFill>
            <a:latin typeface="Arial "/>
          </a:endParaRPr>
        </a:p>
      </dsp:txBody>
      <dsp:txXfrm>
        <a:off x="5005266" y="393089"/>
        <a:ext cx="25063" cy="25063"/>
      </dsp:txXfrm>
    </dsp:sp>
    <dsp:sp modelId="{BB5B3AEC-6E11-40A7-89A3-D2A27852307B}">
      <dsp:nvSpPr>
        <dsp:cNvPr id="0" name=""/>
        <dsp:cNvSpPr/>
      </dsp:nvSpPr>
      <dsp:spPr>
        <a:xfrm>
          <a:off x="5268437" y="92322"/>
          <a:ext cx="1253194" cy="62659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latin typeface="Arial "/>
            </a:rPr>
            <a:t>$2608.33</a:t>
          </a:r>
        </a:p>
      </dsp:txBody>
      <dsp:txXfrm>
        <a:off x="5286789" y="110674"/>
        <a:ext cx="1216490" cy="589893"/>
      </dsp:txXfrm>
    </dsp:sp>
    <dsp:sp modelId="{54676B53-9C48-4351-B4D2-B5A726C0C7BF}">
      <dsp:nvSpPr>
        <dsp:cNvPr id="0" name=""/>
        <dsp:cNvSpPr/>
      </dsp:nvSpPr>
      <dsp:spPr>
        <a:xfrm rot="17692822">
          <a:off x="2667596" y="1653872"/>
          <a:ext cx="1191461" cy="25551"/>
        </a:xfrm>
        <a:custGeom>
          <a:avLst/>
          <a:gdLst/>
          <a:ahLst/>
          <a:cxnLst/>
          <a:rect l="0" t="0" r="0" b="0"/>
          <a:pathLst>
            <a:path>
              <a:moveTo>
                <a:pt x="0" y="12775"/>
              </a:moveTo>
              <a:lnTo>
                <a:pt x="1191461" y="1277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solidFill>
              <a:schemeClr val="tx1"/>
            </a:solidFill>
            <a:latin typeface="Arial "/>
          </a:endParaRPr>
        </a:p>
      </dsp:txBody>
      <dsp:txXfrm>
        <a:off x="3233540" y="1636861"/>
        <a:ext cx="59573" cy="59573"/>
      </dsp:txXfrm>
    </dsp:sp>
    <dsp:sp modelId="{791F0A7E-682B-48A8-8B89-E81B3D605622}">
      <dsp:nvSpPr>
        <dsp:cNvPr id="0" name=""/>
        <dsp:cNvSpPr/>
      </dsp:nvSpPr>
      <dsp:spPr>
        <a:xfrm>
          <a:off x="3513965" y="812909"/>
          <a:ext cx="1253194" cy="62659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latin typeface="Arial "/>
            </a:rPr>
            <a:t>Household of 2</a:t>
          </a:r>
        </a:p>
      </dsp:txBody>
      <dsp:txXfrm>
        <a:off x="3532317" y="831261"/>
        <a:ext cx="1216490" cy="589893"/>
      </dsp:txXfrm>
    </dsp:sp>
    <dsp:sp modelId="{DA878289-B924-42B8-B9ED-6565AE71E1BC}">
      <dsp:nvSpPr>
        <dsp:cNvPr id="0" name=""/>
        <dsp:cNvSpPr/>
      </dsp:nvSpPr>
      <dsp:spPr>
        <a:xfrm>
          <a:off x="4767159" y="1113432"/>
          <a:ext cx="501277" cy="25551"/>
        </a:xfrm>
        <a:custGeom>
          <a:avLst/>
          <a:gdLst/>
          <a:ahLst/>
          <a:cxnLst/>
          <a:rect l="0" t="0" r="0" b="0"/>
          <a:pathLst>
            <a:path>
              <a:moveTo>
                <a:pt x="0" y="12775"/>
              </a:moveTo>
              <a:lnTo>
                <a:pt x="501277" y="1277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solidFill>
              <a:schemeClr val="tx1"/>
            </a:solidFill>
            <a:latin typeface="Arial "/>
          </a:endParaRPr>
        </a:p>
      </dsp:txBody>
      <dsp:txXfrm>
        <a:off x="5005266" y="1113676"/>
        <a:ext cx="25063" cy="25063"/>
      </dsp:txXfrm>
    </dsp:sp>
    <dsp:sp modelId="{45DC8501-70F7-46BE-BC12-ED86340E7B84}">
      <dsp:nvSpPr>
        <dsp:cNvPr id="0" name=""/>
        <dsp:cNvSpPr/>
      </dsp:nvSpPr>
      <dsp:spPr>
        <a:xfrm>
          <a:off x="5268437" y="812909"/>
          <a:ext cx="1253194" cy="62659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latin typeface="Arial "/>
            </a:rPr>
            <a:t>$3525.00</a:t>
          </a:r>
        </a:p>
      </dsp:txBody>
      <dsp:txXfrm>
        <a:off x="5286789" y="831261"/>
        <a:ext cx="1216490" cy="589893"/>
      </dsp:txXfrm>
    </dsp:sp>
    <dsp:sp modelId="{833C3ECF-A02C-4D31-8D59-C13FB3644D83}">
      <dsp:nvSpPr>
        <dsp:cNvPr id="0" name=""/>
        <dsp:cNvSpPr/>
      </dsp:nvSpPr>
      <dsp:spPr>
        <a:xfrm rot="19457599">
          <a:off x="2954664" y="2014165"/>
          <a:ext cx="617325" cy="25551"/>
        </a:xfrm>
        <a:custGeom>
          <a:avLst/>
          <a:gdLst/>
          <a:ahLst/>
          <a:cxnLst/>
          <a:rect l="0" t="0" r="0" b="0"/>
          <a:pathLst>
            <a:path>
              <a:moveTo>
                <a:pt x="0" y="12775"/>
              </a:moveTo>
              <a:lnTo>
                <a:pt x="617325" y="1277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solidFill>
              <a:schemeClr val="tx1"/>
            </a:solidFill>
            <a:latin typeface="Arial "/>
          </a:endParaRPr>
        </a:p>
      </dsp:txBody>
      <dsp:txXfrm>
        <a:off x="3247893" y="2011508"/>
        <a:ext cx="30866" cy="30866"/>
      </dsp:txXfrm>
    </dsp:sp>
    <dsp:sp modelId="{1E0F5928-8BF6-4FAB-B77F-F5AF730AF853}">
      <dsp:nvSpPr>
        <dsp:cNvPr id="0" name=""/>
        <dsp:cNvSpPr/>
      </dsp:nvSpPr>
      <dsp:spPr>
        <a:xfrm>
          <a:off x="3513965" y="1533496"/>
          <a:ext cx="1253194" cy="62659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latin typeface="Arial "/>
            </a:rPr>
            <a:t>Household of 3</a:t>
          </a:r>
        </a:p>
      </dsp:txBody>
      <dsp:txXfrm>
        <a:off x="3532317" y="1551848"/>
        <a:ext cx="1216490" cy="589893"/>
      </dsp:txXfrm>
    </dsp:sp>
    <dsp:sp modelId="{C1558BCD-E5AF-4BA0-9514-D639FD4F113E}">
      <dsp:nvSpPr>
        <dsp:cNvPr id="0" name=""/>
        <dsp:cNvSpPr/>
      </dsp:nvSpPr>
      <dsp:spPr>
        <a:xfrm>
          <a:off x="4767159" y="1834019"/>
          <a:ext cx="501277" cy="25551"/>
        </a:xfrm>
        <a:custGeom>
          <a:avLst/>
          <a:gdLst/>
          <a:ahLst/>
          <a:cxnLst/>
          <a:rect l="0" t="0" r="0" b="0"/>
          <a:pathLst>
            <a:path>
              <a:moveTo>
                <a:pt x="0" y="12775"/>
              </a:moveTo>
              <a:lnTo>
                <a:pt x="501277" y="1277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solidFill>
              <a:schemeClr val="tx1"/>
            </a:solidFill>
            <a:latin typeface="Arial "/>
          </a:endParaRPr>
        </a:p>
      </dsp:txBody>
      <dsp:txXfrm>
        <a:off x="5005266" y="1834262"/>
        <a:ext cx="25063" cy="25063"/>
      </dsp:txXfrm>
    </dsp:sp>
    <dsp:sp modelId="{314F0A0F-B0F4-4AB8-9E4D-177EE4377C48}">
      <dsp:nvSpPr>
        <dsp:cNvPr id="0" name=""/>
        <dsp:cNvSpPr/>
      </dsp:nvSpPr>
      <dsp:spPr>
        <a:xfrm>
          <a:off x="5268437" y="1533496"/>
          <a:ext cx="1253194" cy="62659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latin typeface="Arial "/>
            </a:rPr>
            <a:t>$4441.67</a:t>
          </a:r>
        </a:p>
      </dsp:txBody>
      <dsp:txXfrm>
        <a:off x="5286789" y="1551848"/>
        <a:ext cx="1216490" cy="589893"/>
      </dsp:txXfrm>
    </dsp:sp>
    <dsp:sp modelId="{29F6B0F6-340E-4B69-8238-3C66A528E081}">
      <dsp:nvSpPr>
        <dsp:cNvPr id="0" name=""/>
        <dsp:cNvSpPr/>
      </dsp:nvSpPr>
      <dsp:spPr>
        <a:xfrm rot="2142401">
          <a:off x="2954664" y="2374459"/>
          <a:ext cx="617325" cy="25551"/>
        </a:xfrm>
        <a:custGeom>
          <a:avLst/>
          <a:gdLst/>
          <a:ahLst/>
          <a:cxnLst/>
          <a:rect l="0" t="0" r="0" b="0"/>
          <a:pathLst>
            <a:path>
              <a:moveTo>
                <a:pt x="0" y="12775"/>
              </a:moveTo>
              <a:lnTo>
                <a:pt x="617325" y="1277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solidFill>
              <a:schemeClr val="tx1"/>
            </a:solidFill>
            <a:latin typeface="Arial "/>
          </a:endParaRPr>
        </a:p>
      </dsp:txBody>
      <dsp:txXfrm>
        <a:off x="3247893" y="2371801"/>
        <a:ext cx="30866" cy="30866"/>
      </dsp:txXfrm>
    </dsp:sp>
    <dsp:sp modelId="{84FC3B77-C0CE-4D50-9B0F-05779A0F80B4}">
      <dsp:nvSpPr>
        <dsp:cNvPr id="0" name=""/>
        <dsp:cNvSpPr/>
      </dsp:nvSpPr>
      <dsp:spPr>
        <a:xfrm>
          <a:off x="3513965" y="2254082"/>
          <a:ext cx="1253194" cy="62659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latin typeface="Arial "/>
            </a:rPr>
            <a:t>Household of  4</a:t>
          </a:r>
        </a:p>
      </dsp:txBody>
      <dsp:txXfrm>
        <a:off x="3532317" y="2272434"/>
        <a:ext cx="1216490" cy="589893"/>
      </dsp:txXfrm>
    </dsp:sp>
    <dsp:sp modelId="{384D56E0-AF46-4DAB-9FBC-1296DCDA06C2}">
      <dsp:nvSpPr>
        <dsp:cNvPr id="0" name=""/>
        <dsp:cNvSpPr/>
      </dsp:nvSpPr>
      <dsp:spPr>
        <a:xfrm>
          <a:off x="4767159" y="2554605"/>
          <a:ext cx="501277" cy="25551"/>
        </a:xfrm>
        <a:custGeom>
          <a:avLst/>
          <a:gdLst/>
          <a:ahLst/>
          <a:cxnLst/>
          <a:rect l="0" t="0" r="0" b="0"/>
          <a:pathLst>
            <a:path>
              <a:moveTo>
                <a:pt x="0" y="12775"/>
              </a:moveTo>
              <a:lnTo>
                <a:pt x="501277" y="1277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solidFill>
              <a:schemeClr val="tx1"/>
            </a:solidFill>
            <a:latin typeface="Arial "/>
          </a:endParaRPr>
        </a:p>
      </dsp:txBody>
      <dsp:txXfrm>
        <a:off x="5005266" y="2554849"/>
        <a:ext cx="25063" cy="25063"/>
      </dsp:txXfrm>
    </dsp:sp>
    <dsp:sp modelId="{96B0EFC5-F307-4FE1-B240-02F16F0777EF}">
      <dsp:nvSpPr>
        <dsp:cNvPr id="0" name=""/>
        <dsp:cNvSpPr/>
      </dsp:nvSpPr>
      <dsp:spPr>
        <a:xfrm>
          <a:off x="5268437" y="2254082"/>
          <a:ext cx="1253194" cy="62659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latin typeface="Arial "/>
            </a:rPr>
            <a:t>$5358.33</a:t>
          </a:r>
        </a:p>
      </dsp:txBody>
      <dsp:txXfrm>
        <a:off x="5286789" y="2272434"/>
        <a:ext cx="1216490" cy="589893"/>
      </dsp:txXfrm>
    </dsp:sp>
    <dsp:sp modelId="{010210AA-9CCC-4F01-9A0E-06ACEDBA421E}">
      <dsp:nvSpPr>
        <dsp:cNvPr id="0" name=""/>
        <dsp:cNvSpPr/>
      </dsp:nvSpPr>
      <dsp:spPr>
        <a:xfrm rot="3907178">
          <a:off x="2667596" y="2734752"/>
          <a:ext cx="1191461" cy="25551"/>
        </a:xfrm>
        <a:custGeom>
          <a:avLst/>
          <a:gdLst/>
          <a:ahLst/>
          <a:cxnLst/>
          <a:rect l="0" t="0" r="0" b="0"/>
          <a:pathLst>
            <a:path>
              <a:moveTo>
                <a:pt x="0" y="12775"/>
              </a:moveTo>
              <a:lnTo>
                <a:pt x="1191461" y="1277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solidFill>
              <a:schemeClr val="tx1"/>
            </a:solidFill>
            <a:latin typeface="Arial "/>
          </a:endParaRPr>
        </a:p>
      </dsp:txBody>
      <dsp:txXfrm>
        <a:off x="3233540" y="2717741"/>
        <a:ext cx="59573" cy="59573"/>
      </dsp:txXfrm>
    </dsp:sp>
    <dsp:sp modelId="{4A9EE8D6-67D0-4899-A207-C37C44241A49}">
      <dsp:nvSpPr>
        <dsp:cNvPr id="0" name=""/>
        <dsp:cNvSpPr/>
      </dsp:nvSpPr>
      <dsp:spPr>
        <a:xfrm>
          <a:off x="3513965" y="2974669"/>
          <a:ext cx="1253194" cy="62659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latin typeface="Arial "/>
            </a:rPr>
            <a:t>Household of 5</a:t>
          </a:r>
        </a:p>
      </dsp:txBody>
      <dsp:txXfrm>
        <a:off x="3532317" y="2993021"/>
        <a:ext cx="1216490" cy="589893"/>
      </dsp:txXfrm>
    </dsp:sp>
    <dsp:sp modelId="{96354DFF-FBD6-4C43-9231-6C0C8A732143}">
      <dsp:nvSpPr>
        <dsp:cNvPr id="0" name=""/>
        <dsp:cNvSpPr/>
      </dsp:nvSpPr>
      <dsp:spPr>
        <a:xfrm>
          <a:off x="4767159" y="3275192"/>
          <a:ext cx="501277" cy="25551"/>
        </a:xfrm>
        <a:custGeom>
          <a:avLst/>
          <a:gdLst/>
          <a:ahLst/>
          <a:cxnLst/>
          <a:rect l="0" t="0" r="0" b="0"/>
          <a:pathLst>
            <a:path>
              <a:moveTo>
                <a:pt x="0" y="12775"/>
              </a:moveTo>
              <a:lnTo>
                <a:pt x="501277" y="1277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solidFill>
              <a:schemeClr val="tx1"/>
            </a:solidFill>
            <a:latin typeface="Arial "/>
          </a:endParaRPr>
        </a:p>
      </dsp:txBody>
      <dsp:txXfrm>
        <a:off x="5005266" y="3275436"/>
        <a:ext cx="25063" cy="25063"/>
      </dsp:txXfrm>
    </dsp:sp>
    <dsp:sp modelId="{00E012B2-D8CC-4D58-95DD-16E66101BFA5}">
      <dsp:nvSpPr>
        <dsp:cNvPr id="0" name=""/>
        <dsp:cNvSpPr/>
      </dsp:nvSpPr>
      <dsp:spPr>
        <a:xfrm>
          <a:off x="5268437" y="2974669"/>
          <a:ext cx="1253194" cy="62659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latin typeface="Arial "/>
            </a:rPr>
            <a:t>$6275.00</a:t>
          </a:r>
        </a:p>
      </dsp:txBody>
      <dsp:txXfrm>
        <a:off x="5286789" y="2993021"/>
        <a:ext cx="1216490" cy="589893"/>
      </dsp:txXfrm>
    </dsp:sp>
    <dsp:sp modelId="{A98AEAAF-D808-4C18-9D50-CAAF314AA90E}">
      <dsp:nvSpPr>
        <dsp:cNvPr id="0" name=""/>
        <dsp:cNvSpPr/>
      </dsp:nvSpPr>
      <dsp:spPr>
        <a:xfrm rot="4467012">
          <a:off x="2328372" y="3095045"/>
          <a:ext cx="1869909" cy="25551"/>
        </a:xfrm>
        <a:custGeom>
          <a:avLst/>
          <a:gdLst/>
          <a:ahLst/>
          <a:cxnLst/>
          <a:rect l="0" t="0" r="0" b="0"/>
          <a:pathLst>
            <a:path>
              <a:moveTo>
                <a:pt x="0" y="12775"/>
              </a:moveTo>
              <a:lnTo>
                <a:pt x="1869909" y="1277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solidFill>
              <a:schemeClr val="tx1"/>
            </a:solidFill>
            <a:latin typeface="Arial "/>
          </a:endParaRPr>
        </a:p>
      </dsp:txBody>
      <dsp:txXfrm>
        <a:off x="3216579" y="3061073"/>
        <a:ext cx="93495" cy="93495"/>
      </dsp:txXfrm>
    </dsp:sp>
    <dsp:sp modelId="{6D2E898B-D172-4BB1-93D8-FE234E347CDC}">
      <dsp:nvSpPr>
        <dsp:cNvPr id="0" name=""/>
        <dsp:cNvSpPr/>
      </dsp:nvSpPr>
      <dsp:spPr>
        <a:xfrm>
          <a:off x="3513965" y="3695256"/>
          <a:ext cx="1253194" cy="62659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latin typeface="Arial "/>
            </a:rPr>
            <a:t>Household of 6</a:t>
          </a:r>
        </a:p>
      </dsp:txBody>
      <dsp:txXfrm>
        <a:off x="3532317" y="3713608"/>
        <a:ext cx="1216490" cy="589893"/>
      </dsp:txXfrm>
    </dsp:sp>
    <dsp:sp modelId="{1028046C-A057-4CD9-9737-D40517921C7C}">
      <dsp:nvSpPr>
        <dsp:cNvPr id="0" name=""/>
        <dsp:cNvSpPr/>
      </dsp:nvSpPr>
      <dsp:spPr>
        <a:xfrm>
          <a:off x="4767159" y="3995778"/>
          <a:ext cx="501277" cy="25551"/>
        </a:xfrm>
        <a:custGeom>
          <a:avLst/>
          <a:gdLst/>
          <a:ahLst/>
          <a:cxnLst/>
          <a:rect l="0" t="0" r="0" b="0"/>
          <a:pathLst>
            <a:path>
              <a:moveTo>
                <a:pt x="0" y="12775"/>
              </a:moveTo>
              <a:lnTo>
                <a:pt x="501277" y="1277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solidFill>
              <a:schemeClr val="tx1"/>
            </a:solidFill>
            <a:latin typeface="Arial "/>
          </a:endParaRPr>
        </a:p>
      </dsp:txBody>
      <dsp:txXfrm>
        <a:off x="5005266" y="3996022"/>
        <a:ext cx="25063" cy="25063"/>
      </dsp:txXfrm>
    </dsp:sp>
    <dsp:sp modelId="{515BF1AF-E046-4F37-9D0E-75C1247FEB1E}">
      <dsp:nvSpPr>
        <dsp:cNvPr id="0" name=""/>
        <dsp:cNvSpPr/>
      </dsp:nvSpPr>
      <dsp:spPr>
        <a:xfrm>
          <a:off x="5268437" y="3695256"/>
          <a:ext cx="1253194" cy="62659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latin typeface="Arial "/>
            </a:rPr>
            <a:t>$7191.67</a:t>
          </a:r>
        </a:p>
      </dsp:txBody>
      <dsp:txXfrm>
        <a:off x="5286789" y="3713608"/>
        <a:ext cx="1216490" cy="58989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930589-B375-465F-A3D9-992658539875}">
      <dsp:nvSpPr>
        <dsp:cNvPr id="0" name=""/>
        <dsp:cNvSpPr/>
      </dsp:nvSpPr>
      <dsp:spPr>
        <a:xfrm>
          <a:off x="0" y="278830"/>
          <a:ext cx="8372474" cy="1183178"/>
        </a:xfrm>
        <a:prstGeom prst="rect">
          <a:avLst/>
        </a:prstGeom>
        <a:solidFill>
          <a:schemeClr val="accent4">
            <a:shade val="80000"/>
            <a:hueOff val="0"/>
            <a:satOff val="0"/>
            <a:lumOff val="0"/>
            <a:alphaOff val="0"/>
          </a:schemeClr>
        </a:solidFill>
        <a:ln>
          <a:solidFill>
            <a:schemeClr val="accent1">
              <a:lumMod val="75000"/>
            </a:schemeClr>
          </a:solidFill>
        </a:ln>
        <a:effectLst/>
      </dsp:spPr>
      <dsp:style>
        <a:lnRef idx="0">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a:solidFill>
                <a:schemeClr val="tx1"/>
              </a:solidFill>
              <a:latin typeface="Arial" panose="020B0604020202020204" pitchFamily="34" charset="0"/>
              <a:cs typeface="Arial" panose="020B0604020202020204" pitchFamily="34" charset="0"/>
            </a:rPr>
            <a:t>Early Childhood Education Program only</a:t>
          </a:r>
        </a:p>
      </dsp:txBody>
      <dsp:txXfrm>
        <a:off x="0" y="278830"/>
        <a:ext cx="8372474" cy="1183178"/>
      </dsp:txXfrm>
    </dsp:sp>
    <dsp:sp modelId="{7D27FD24-3B0E-4710-870D-1A6DBD587568}">
      <dsp:nvSpPr>
        <dsp:cNvPr id="0" name=""/>
        <dsp:cNvSpPr/>
      </dsp:nvSpPr>
      <dsp:spPr>
        <a:xfrm>
          <a:off x="4088" y="1309171"/>
          <a:ext cx="2788099" cy="2837455"/>
        </a:xfrm>
        <a:prstGeom prst="rect">
          <a:avLst/>
        </a:prstGeom>
        <a:solidFill>
          <a:schemeClr val="lt1">
            <a:hueOff val="0"/>
            <a:satOff val="0"/>
            <a:lumOff val="0"/>
            <a:alphaOff val="0"/>
          </a:schemeClr>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Employed at an Early Achievers Participating Facility.</a:t>
          </a:r>
        </a:p>
        <a:p>
          <a:pPr marL="0" lvl="0" indent="0" algn="ctr"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 </a:t>
          </a:r>
        </a:p>
      </dsp:txBody>
      <dsp:txXfrm>
        <a:off x="4088" y="1309171"/>
        <a:ext cx="2788099" cy="2837455"/>
      </dsp:txXfrm>
    </dsp:sp>
    <dsp:sp modelId="{48AD5FA2-B306-4F92-9C81-B64482130DF0}">
      <dsp:nvSpPr>
        <dsp:cNvPr id="0" name=""/>
        <dsp:cNvSpPr/>
      </dsp:nvSpPr>
      <dsp:spPr>
        <a:xfrm>
          <a:off x="2792187" y="1309171"/>
          <a:ext cx="2788099" cy="2837455"/>
        </a:xfrm>
        <a:prstGeom prst="rect">
          <a:avLst/>
        </a:prstGeom>
        <a:solidFill>
          <a:schemeClr val="lt1">
            <a:hueOff val="0"/>
            <a:satOff val="0"/>
            <a:lumOff val="0"/>
            <a:alphaOff val="0"/>
          </a:schemeClr>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endParaRPr lang="en-US" sz="1100" b="1" kern="1200" dirty="0">
            <a:latin typeface="Arial "/>
          </a:endParaRPr>
        </a:p>
        <a:p>
          <a:pPr marL="0" lvl="0" indent="0" algn="l" defTabSz="488950">
            <a:lnSpc>
              <a:spcPct val="90000"/>
            </a:lnSpc>
            <a:spcBef>
              <a:spcPct val="0"/>
            </a:spcBef>
            <a:spcAft>
              <a:spcPct val="35000"/>
            </a:spcAft>
            <a:buNone/>
          </a:pPr>
          <a:r>
            <a:rPr lang="en-US" sz="1800" b="1" kern="1200" dirty="0">
              <a:latin typeface="Arial "/>
            </a:rPr>
            <a:t>Employed in an eligible role for 3 months prior to the start of the quarter</a:t>
          </a:r>
        </a:p>
        <a:p>
          <a:pPr marL="0" lvl="0" indent="0" algn="l" defTabSz="488950">
            <a:lnSpc>
              <a:spcPct val="90000"/>
            </a:lnSpc>
            <a:spcBef>
              <a:spcPct val="0"/>
            </a:spcBef>
            <a:spcAft>
              <a:spcPct val="35000"/>
            </a:spcAft>
            <a:buNone/>
          </a:pPr>
          <a:endParaRPr lang="en-US" sz="900" b="1" kern="1200" dirty="0">
            <a:latin typeface="Arial "/>
          </a:endParaRPr>
        </a:p>
        <a:p>
          <a:pPr marL="0" lvl="0" indent="0" algn="l" defTabSz="488950">
            <a:lnSpc>
              <a:spcPct val="90000"/>
            </a:lnSpc>
            <a:spcBef>
              <a:spcPct val="0"/>
            </a:spcBef>
            <a:spcAft>
              <a:spcPct val="35000"/>
            </a:spcAft>
            <a:buNone/>
          </a:pPr>
          <a:r>
            <a:rPr lang="en-US" sz="1800" b="1" kern="1200" dirty="0">
              <a:latin typeface="Arial "/>
            </a:rPr>
            <a:t>Eligible Roles: </a:t>
          </a:r>
          <a:r>
            <a:rPr lang="en-US" sz="1800" i="0" kern="1200" dirty="0">
              <a:latin typeface="Arial "/>
            </a:rPr>
            <a:t>Family Home Owner/Licensee, Center Director, Assistant Director, Program Supervisor, Lead Teacher, Assistant Teacher</a:t>
          </a:r>
        </a:p>
      </dsp:txBody>
      <dsp:txXfrm>
        <a:off x="2792187" y="1309171"/>
        <a:ext cx="2788099" cy="2837455"/>
      </dsp:txXfrm>
    </dsp:sp>
    <dsp:sp modelId="{5FC7C76C-25F2-44D2-B62C-7AECAA8502D6}">
      <dsp:nvSpPr>
        <dsp:cNvPr id="0" name=""/>
        <dsp:cNvSpPr/>
      </dsp:nvSpPr>
      <dsp:spPr>
        <a:xfrm>
          <a:off x="5584374" y="1309143"/>
          <a:ext cx="2788099" cy="2837455"/>
        </a:xfrm>
        <a:prstGeom prst="rect">
          <a:avLst/>
        </a:prstGeom>
        <a:solidFill>
          <a:schemeClr val="lt1">
            <a:hueOff val="0"/>
            <a:satOff val="0"/>
            <a:lumOff val="0"/>
            <a:alphaOff val="0"/>
          </a:schemeClr>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Font typeface="Wingdings" panose="05000000000000000000" pitchFamily="2" charset="2"/>
            <a:buNone/>
          </a:pPr>
          <a:r>
            <a:rPr lang="en-US" sz="1800" b="1" kern="1200" dirty="0">
              <a:latin typeface="Arial "/>
            </a:rPr>
            <a:t>Minimum of 10 hours per week or 40 hours per month</a:t>
          </a:r>
        </a:p>
      </dsp:txBody>
      <dsp:txXfrm>
        <a:off x="5584374" y="1309143"/>
        <a:ext cx="2788099" cy="2837455"/>
      </dsp:txXfrm>
    </dsp:sp>
    <dsp:sp modelId="{09933F43-B582-4A2D-B443-09A3554BA8E2}">
      <dsp:nvSpPr>
        <dsp:cNvPr id="0" name=""/>
        <dsp:cNvSpPr/>
      </dsp:nvSpPr>
      <dsp:spPr>
        <a:xfrm>
          <a:off x="0" y="4188624"/>
          <a:ext cx="8372474" cy="315272"/>
        </a:xfrm>
        <a:prstGeom prst="rect">
          <a:avLst/>
        </a:prstGeom>
        <a:solidFill>
          <a:schemeClr val="accent4">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EB14BF-E433-4CD9-8FEC-1B3C2DD4C4C9}">
      <dsp:nvSpPr>
        <dsp:cNvPr id="0" name=""/>
        <dsp:cNvSpPr/>
      </dsp:nvSpPr>
      <dsp:spPr>
        <a:xfrm>
          <a:off x="569297" y="26354"/>
          <a:ext cx="1544062" cy="1544062"/>
        </a:xfrm>
        <a:prstGeom prst="ellipse">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56E231-6266-4BC3-A9F2-8313DD063B8F}">
      <dsp:nvSpPr>
        <dsp:cNvPr id="0" name=""/>
        <dsp:cNvSpPr/>
      </dsp:nvSpPr>
      <dsp:spPr>
        <a:xfrm>
          <a:off x="898360" y="355416"/>
          <a:ext cx="885937" cy="885937"/>
        </a:xfrm>
        <a:prstGeom prst="rect">
          <a:avLst/>
        </a:prstGeom>
        <a:blipFill>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9BEC1C0-2284-4615-98AD-C73E9A6CF1D0}">
      <dsp:nvSpPr>
        <dsp:cNvPr id="0" name=""/>
        <dsp:cNvSpPr/>
      </dsp:nvSpPr>
      <dsp:spPr>
        <a:xfrm>
          <a:off x="75703" y="2051354"/>
          <a:ext cx="253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b="0" i="0" u="none" strike="noStrike" kern="1200" cap="none" baseline="0" noProof="0" dirty="0">
              <a:latin typeface="Arial "/>
              <a:cs typeface="Calibri Light"/>
            </a:rPr>
            <a:t>Must be Receiving Supplemental Nutrition Assistance Program (SNAP)</a:t>
          </a:r>
        </a:p>
      </dsp:txBody>
      <dsp:txXfrm>
        <a:off x="75703" y="2051354"/>
        <a:ext cx="2531250" cy="720000"/>
      </dsp:txXfrm>
    </dsp:sp>
    <dsp:sp modelId="{44C08D71-45F4-40B9-83CB-BDA5A0E4D05D}">
      <dsp:nvSpPr>
        <dsp:cNvPr id="0" name=""/>
        <dsp:cNvSpPr/>
      </dsp:nvSpPr>
      <dsp:spPr>
        <a:xfrm>
          <a:off x="3543516" y="26354"/>
          <a:ext cx="1544062" cy="1544062"/>
        </a:xfrm>
        <a:prstGeom prst="ellipse">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9A5CBF-8650-4517-8FF3-4FA28E05E4E2}">
      <dsp:nvSpPr>
        <dsp:cNvPr id="0" name=""/>
        <dsp:cNvSpPr/>
      </dsp:nvSpPr>
      <dsp:spPr>
        <a:xfrm>
          <a:off x="3872578" y="355416"/>
          <a:ext cx="885937" cy="885937"/>
        </a:xfrm>
        <a:prstGeom prst="rect">
          <a:avLst/>
        </a:prstGeom>
        <a:blipFill>
          <a:blip xmlns:r="http://schemas.openxmlformats.org/officeDocument/2006/relationships" r:embed="rId3">
            <a:duotone>
              <a:schemeClr val="accent1">
                <a:hueOff val="268329"/>
                <a:satOff val="-6535"/>
                <a:lumOff val="28597"/>
                <a:alphaOff val="0"/>
                <a:shade val="20000"/>
                <a:satMod val="200000"/>
              </a:schemeClr>
              <a:schemeClr val="accent1">
                <a:hueOff val="268329"/>
                <a:satOff val="-6535"/>
                <a:lumOff val="28597"/>
                <a:alphaOff val="0"/>
                <a:tint val="12000"/>
                <a:satMod val="19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8F60443-D550-4883-9A87-9835A1F93E34}">
      <dsp:nvSpPr>
        <dsp:cNvPr id="0" name=""/>
        <dsp:cNvSpPr/>
      </dsp:nvSpPr>
      <dsp:spPr>
        <a:xfrm>
          <a:off x="3049922" y="2051354"/>
          <a:ext cx="253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dirty="0">
              <a:latin typeface="Arial "/>
            </a:rPr>
            <a:t> Cannot be Receiving TANF</a:t>
          </a:r>
        </a:p>
      </dsp:txBody>
      <dsp:txXfrm>
        <a:off x="3049922" y="2051354"/>
        <a:ext cx="2531250" cy="720000"/>
      </dsp:txXfrm>
    </dsp:sp>
    <dsp:sp modelId="{038895BF-0FB5-4E66-A661-B2760935293B}">
      <dsp:nvSpPr>
        <dsp:cNvPr id="0" name=""/>
        <dsp:cNvSpPr/>
      </dsp:nvSpPr>
      <dsp:spPr>
        <a:xfrm>
          <a:off x="6517735" y="26354"/>
          <a:ext cx="1544062" cy="1544062"/>
        </a:xfrm>
        <a:prstGeom prst="ellipse">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B28A03-0334-4C6B-9A7B-5AE48C16AB4D}">
      <dsp:nvSpPr>
        <dsp:cNvPr id="0" name=""/>
        <dsp:cNvSpPr/>
      </dsp:nvSpPr>
      <dsp:spPr>
        <a:xfrm>
          <a:off x="6846797" y="355416"/>
          <a:ext cx="885937" cy="885937"/>
        </a:xfrm>
        <a:prstGeom prst="rect">
          <a:avLst/>
        </a:prstGeom>
        <a:blipFill>
          <a:blip xmlns:r="http://schemas.openxmlformats.org/officeDocument/2006/relationships" r:embed="rId5">
            <a:duotone>
              <a:schemeClr val="accent1">
                <a:hueOff val="268329"/>
                <a:satOff val="-6535"/>
                <a:lumOff val="28597"/>
                <a:alphaOff val="0"/>
                <a:shade val="20000"/>
                <a:satMod val="200000"/>
              </a:schemeClr>
              <a:schemeClr val="accent1">
                <a:hueOff val="268329"/>
                <a:satOff val="-6535"/>
                <a:lumOff val="28597"/>
                <a:alphaOff val="0"/>
                <a:tint val="12000"/>
                <a:satMod val="190000"/>
              </a:schemeClr>
            </a:duotone>
            <a:extLs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DD5E162-428C-438D-8273-6CCDEEBD87D5}">
      <dsp:nvSpPr>
        <dsp:cNvPr id="0" name=""/>
        <dsp:cNvSpPr/>
      </dsp:nvSpPr>
      <dsp:spPr>
        <a:xfrm>
          <a:off x="6024141" y="2051354"/>
          <a:ext cx="253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dirty="0">
              <a:latin typeface="Arial "/>
            </a:rPr>
            <a:t>Monthly Check-ins Required</a:t>
          </a:r>
        </a:p>
      </dsp:txBody>
      <dsp:txXfrm>
        <a:off x="6024141" y="2051354"/>
        <a:ext cx="2531250" cy="720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ED9FC0-327C-4C3D-ACC6-5335CE5B7673}">
      <dsp:nvSpPr>
        <dsp:cNvPr id="0" name=""/>
        <dsp:cNvSpPr/>
      </dsp:nvSpPr>
      <dsp:spPr>
        <a:xfrm>
          <a:off x="0" y="3306180"/>
          <a:ext cx="7705714" cy="965780"/>
        </a:xfrm>
        <a:prstGeom prst="roundRect">
          <a:avLst>
            <a:gd name="adj" fmla="val 1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59055" tIns="39370" rIns="59055" bIns="39370" numCol="1" spcCol="1270" anchor="ctr" anchorCtr="0">
          <a:noAutofit/>
        </a:bodyPr>
        <a:lstStyle/>
        <a:p>
          <a:pPr marL="0" lvl="0" indent="0" algn="ctr" defTabSz="1377950">
            <a:lnSpc>
              <a:spcPct val="90000"/>
            </a:lnSpc>
            <a:spcBef>
              <a:spcPct val="0"/>
            </a:spcBef>
            <a:spcAft>
              <a:spcPct val="35000"/>
            </a:spcAft>
            <a:buNone/>
          </a:pPr>
          <a:r>
            <a:rPr lang="en-US" sz="3100" b="1" kern="1200" dirty="0">
              <a:solidFill>
                <a:schemeClr val="tx1"/>
              </a:solidFill>
              <a:latin typeface="Arial "/>
            </a:rPr>
            <a:t>Grants are for start-up, gap filling, and dependent on budget</a:t>
          </a:r>
        </a:p>
      </dsp:txBody>
      <dsp:txXfrm>
        <a:off x="28287" y="3334467"/>
        <a:ext cx="7649140" cy="909206"/>
      </dsp:txXfrm>
    </dsp:sp>
    <dsp:sp modelId="{5E1ECF69-7A1D-4DDE-8AF7-21A774887B5E}">
      <dsp:nvSpPr>
        <dsp:cNvPr id="0" name=""/>
        <dsp:cNvSpPr/>
      </dsp:nvSpPr>
      <dsp:spPr>
        <a:xfrm>
          <a:off x="293313" y="75845"/>
          <a:ext cx="965780" cy="965780"/>
        </a:xfrm>
        <a:prstGeom prst="roundRect">
          <a:avLst>
            <a:gd name="adj" fmla="val 16670"/>
          </a:avLst>
        </a:prstGeom>
        <a:blipFill rotWithShape="1">
          <a:blip xmlns:r="http://schemas.openxmlformats.org/officeDocument/2006/relationships" r:embed="rId1"/>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F1169531-F1B5-4FA3-ADE2-FFF2681B3208}">
      <dsp:nvSpPr>
        <dsp:cNvPr id="0" name=""/>
        <dsp:cNvSpPr/>
      </dsp:nvSpPr>
      <dsp:spPr>
        <a:xfrm>
          <a:off x="1392458" y="1141226"/>
          <a:ext cx="5944535" cy="965780"/>
        </a:xfrm>
        <a:prstGeom prst="roundRect">
          <a:avLst>
            <a:gd name="adj" fmla="val 16670"/>
          </a:avLst>
        </a:prstGeom>
        <a:solidFill>
          <a:schemeClr val="accent1">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b="1" kern="1200" dirty="0">
              <a:solidFill>
                <a:schemeClr val="bg1"/>
              </a:solidFill>
              <a:latin typeface="Arial "/>
            </a:rPr>
            <a:t>Fees</a:t>
          </a:r>
        </a:p>
      </dsp:txBody>
      <dsp:txXfrm>
        <a:off x="1439612" y="1188380"/>
        <a:ext cx="5850227" cy="871472"/>
      </dsp:txXfrm>
    </dsp:sp>
    <dsp:sp modelId="{35BE5B72-0323-4E8F-8D1E-1630329E6BB1}">
      <dsp:nvSpPr>
        <dsp:cNvPr id="0" name=""/>
        <dsp:cNvSpPr/>
      </dsp:nvSpPr>
      <dsp:spPr>
        <a:xfrm>
          <a:off x="293303" y="1077330"/>
          <a:ext cx="965780" cy="965780"/>
        </a:xfrm>
        <a:prstGeom prst="roundRect">
          <a:avLst>
            <a:gd name="adj" fmla="val 16670"/>
          </a:avLst>
        </a:prstGeom>
        <a:blipFill rotWithShape="1">
          <a:blip xmlns:r="http://schemas.openxmlformats.org/officeDocument/2006/relationships" r:embed="rId2">
            <a:extLst>
              <a:ext uri="{BEBA8EAE-BF5A-486C-A8C5-ECC9F3942E4B}">
                <a14:imgProps xmlns:a14="http://schemas.microsoft.com/office/drawing/2010/main">
                  <a14:imgLayer r:embed="rId3">
                    <a14:imgEffect>
                      <a14:saturation sat="200000"/>
                    </a14:imgEffect>
                  </a14:imgLayer>
                </a14:imgProps>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876ACAEE-8DCF-44C7-98B5-8674F0961D20}">
      <dsp:nvSpPr>
        <dsp:cNvPr id="0" name=""/>
        <dsp:cNvSpPr/>
      </dsp:nvSpPr>
      <dsp:spPr>
        <a:xfrm>
          <a:off x="1392458" y="2222900"/>
          <a:ext cx="5944535" cy="965780"/>
        </a:xfrm>
        <a:prstGeom prst="roundRect">
          <a:avLst>
            <a:gd name="adj" fmla="val 16670"/>
          </a:avLst>
        </a:prstGeom>
        <a:solidFill>
          <a:schemeClr val="accent1">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b="1" kern="1200" dirty="0">
              <a:solidFill>
                <a:schemeClr val="bg1"/>
              </a:solidFill>
              <a:latin typeface="Arial "/>
            </a:rPr>
            <a:t>Books</a:t>
          </a:r>
        </a:p>
      </dsp:txBody>
      <dsp:txXfrm>
        <a:off x="1439612" y="2270054"/>
        <a:ext cx="5850227" cy="871472"/>
      </dsp:txXfrm>
    </dsp:sp>
    <dsp:sp modelId="{B7D126E1-81A8-4D34-988F-8D942D6E326D}">
      <dsp:nvSpPr>
        <dsp:cNvPr id="0" name=""/>
        <dsp:cNvSpPr/>
      </dsp:nvSpPr>
      <dsp:spPr>
        <a:xfrm>
          <a:off x="293313" y="2228299"/>
          <a:ext cx="965780" cy="965780"/>
        </a:xfrm>
        <a:prstGeom prst="roundRect">
          <a:avLst>
            <a:gd name="adj" fmla="val 16670"/>
          </a:avLst>
        </a:prstGeom>
        <a:blipFill rotWithShape="1">
          <a:blip xmlns:r="http://schemas.openxmlformats.org/officeDocument/2006/relationships" r:embed="rId4"/>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4990D745-4850-4A53-B342-B4DE31A16F12}">
      <dsp:nvSpPr>
        <dsp:cNvPr id="0" name=""/>
        <dsp:cNvSpPr/>
      </dsp:nvSpPr>
      <dsp:spPr>
        <a:xfrm>
          <a:off x="1375218" y="69674"/>
          <a:ext cx="5944535" cy="965780"/>
        </a:xfrm>
        <a:prstGeom prst="roundRect">
          <a:avLst>
            <a:gd name="adj" fmla="val 16670"/>
          </a:avLst>
        </a:prstGeom>
        <a:solidFill>
          <a:schemeClr val="accent1">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b="1" kern="1200" dirty="0">
              <a:solidFill>
                <a:schemeClr val="bg1"/>
              </a:solidFill>
              <a:latin typeface="Arial "/>
            </a:rPr>
            <a:t>Tuition</a:t>
          </a:r>
        </a:p>
      </dsp:txBody>
      <dsp:txXfrm>
        <a:off x="1422372" y="116828"/>
        <a:ext cx="5850227" cy="87147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ED8DDE-D478-467B-A09C-23F7E20FB66E}">
      <dsp:nvSpPr>
        <dsp:cNvPr id="0" name=""/>
        <dsp:cNvSpPr/>
      </dsp:nvSpPr>
      <dsp:spPr>
        <a:xfrm>
          <a:off x="0" y="241584"/>
          <a:ext cx="2221706" cy="133302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3D3F93"/>
              </a:solidFill>
              <a:latin typeface="Arial "/>
            </a:rPr>
            <a:t>High School Completion Programs</a:t>
          </a:r>
        </a:p>
      </dsp:txBody>
      <dsp:txXfrm>
        <a:off x="0" y="241584"/>
        <a:ext cx="2221706" cy="1333023"/>
      </dsp:txXfrm>
    </dsp:sp>
    <dsp:sp modelId="{216B520A-8CC4-4BF4-8112-4EF91267A130}">
      <dsp:nvSpPr>
        <dsp:cNvPr id="0" name=""/>
        <dsp:cNvSpPr/>
      </dsp:nvSpPr>
      <dsp:spPr>
        <a:xfrm>
          <a:off x="2443876" y="241584"/>
          <a:ext cx="2221706" cy="1333023"/>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FC000"/>
              </a:solidFill>
              <a:latin typeface="Arial "/>
            </a:rPr>
            <a:t>Adult Basic Education Classes</a:t>
          </a:r>
        </a:p>
      </dsp:txBody>
      <dsp:txXfrm>
        <a:off x="2443876" y="241584"/>
        <a:ext cx="2221706" cy="1333023"/>
      </dsp:txXfrm>
    </dsp:sp>
    <dsp:sp modelId="{9624F71A-469A-4D39-A584-EA17CB7F463A}">
      <dsp:nvSpPr>
        <dsp:cNvPr id="0" name=""/>
        <dsp:cNvSpPr/>
      </dsp:nvSpPr>
      <dsp:spPr>
        <a:xfrm>
          <a:off x="4887753" y="241584"/>
          <a:ext cx="2221706" cy="133302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kern="1200" dirty="0">
              <a:solidFill>
                <a:srgbClr val="3D3F93"/>
              </a:solidFill>
              <a:latin typeface="Arial "/>
            </a:rPr>
            <a:t>English Language Acquisition</a:t>
          </a:r>
          <a:endParaRPr lang="en-US" sz="1400" b="1" kern="1200" dirty="0">
            <a:solidFill>
              <a:srgbClr val="3D3F93"/>
            </a:solidFill>
            <a:latin typeface="Arial "/>
          </a:endParaRPr>
        </a:p>
      </dsp:txBody>
      <dsp:txXfrm>
        <a:off x="4887753" y="241584"/>
        <a:ext cx="2221706" cy="1333023"/>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8.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DA39C9-634F-4EA5-9816-A8D59431FB24}" type="datetimeFigureOut">
              <a:rPr lang="en-US" smtClean="0"/>
              <a:t>10/31/2025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7C5038-1B24-49A0-832D-97B5DAF3EA20}" type="slidenum">
              <a:rPr lang="en-US" smtClean="0"/>
              <a:t>‹#›</a:t>
            </a:fld>
            <a:endParaRPr lang="en-US"/>
          </a:p>
        </p:txBody>
      </p:sp>
    </p:spTree>
    <p:extLst>
      <p:ext uri="{BB962C8B-B14F-4D97-AF65-F5344CB8AC3E}">
        <p14:creationId xmlns:p14="http://schemas.microsoft.com/office/powerpoint/2010/main" val="2869902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7B43B4-1DED-473A-B20D-EB43A5D29013}" type="slidenum">
              <a:rPr lang="en-US" smtClean="0"/>
              <a:t>2</a:t>
            </a:fld>
            <a:endParaRPr lang="en-US" dirty="0"/>
          </a:p>
        </p:txBody>
      </p:sp>
    </p:spTree>
    <p:extLst>
      <p:ext uri="{BB962C8B-B14F-4D97-AF65-F5344CB8AC3E}">
        <p14:creationId xmlns:p14="http://schemas.microsoft.com/office/powerpoint/2010/main" val="1249031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7B43B4-1DED-473A-B20D-EB43A5D29013}" type="slidenum">
              <a:rPr lang="en-US" smtClean="0"/>
              <a:t>19</a:t>
            </a:fld>
            <a:endParaRPr lang="en-US" dirty="0"/>
          </a:p>
        </p:txBody>
      </p:sp>
    </p:spTree>
    <p:extLst>
      <p:ext uri="{BB962C8B-B14F-4D97-AF65-F5344CB8AC3E}">
        <p14:creationId xmlns:p14="http://schemas.microsoft.com/office/powerpoint/2010/main" val="2492674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Need more </a:t>
            </a:r>
            <a:r>
              <a:rPr lang="en-US" err="1"/>
              <a:t>workstudy</a:t>
            </a:r>
            <a:r>
              <a:rPr lang="en-US"/>
              <a:t> Pic</a:t>
            </a:r>
          </a:p>
        </p:txBody>
      </p:sp>
      <p:sp>
        <p:nvSpPr>
          <p:cNvPr id="4" name="Slide Number Placeholder 3"/>
          <p:cNvSpPr>
            <a:spLocks noGrp="1"/>
          </p:cNvSpPr>
          <p:nvPr>
            <p:ph type="sldNum" sz="quarter" idx="10"/>
          </p:nvPr>
        </p:nvSpPr>
        <p:spPr/>
        <p:txBody>
          <a:bodyPr/>
          <a:lstStyle/>
          <a:p>
            <a:fld id="{3B3C9343-EAEB-4D4F-9152-8372FE27C162}" type="slidenum">
              <a:rPr lang="en-US" smtClean="0"/>
              <a:t>3</a:t>
            </a:fld>
            <a:endParaRPr lang="en-US"/>
          </a:p>
        </p:txBody>
      </p:sp>
    </p:spTree>
    <p:extLst>
      <p:ext uri="{BB962C8B-B14F-4D97-AF65-F5344CB8AC3E}">
        <p14:creationId xmlns:p14="http://schemas.microsoft.com/office/powerpoint/2010/main" val="2813842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Check</a:t>
            </a:r>
            <a:r>
              <a:rPr lang="en-US" baseline="0"/>
              <a:t> the pathways tittles</a:t>
            </a:r>
            <a:endParaRPr lang="en-US"/>
          </a:p>
        </p:txBody>
      </p:sp>
      <p:sp>
        <p:nvSpPr>
          <p:cNvPr id="4" name="Slide Number Placeholder 3"/>
          <p:cNvSpPr>
            <a:spLocks noGrp="1"/>
          </p:cNvSpPr>
          <p:nvPr>
            <p:ph type="sldNum" sz="quarter" idx="10"/>
          </p:nvPr>
        </p:nvSpPr>
        <p:spPr/>
        <p:txBody>
          <a:bodyPr/>
          <a:lstStyle/>
          <a:p>
            <a:fld id="{3B3C9343-EAEB-4D4F-9152-8372FE27C162}" type="slidenum">
              <a:rPr lang="en-US" smtClean="0"/>
              <a:t>4</a:t>
            </a:fld>
            <a:endParaRPr lang="en-US"/>
          </a:p>
        </p:txBody>
      </p:sp>
    </p:spTree>
    <p:extLst>
      <p:ext uri="{BB962C8B-B14F-4D97-AF65-F5344CB8AC3E}">
        <p14:creationId xmlns:p14="http://schemas.microsoft.com/office/powerpoint/2010/main" val="1463550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Need more </a:t>
            </a:r>
            <a:r>
              <a:rPr lang="en-US" err="1"/>
              <a:t>workstudy</a:t>
            </a:r>
            <a:r>
              <a:rPr lang="en-US"/>
              <a:t> Pic</a:t>
            </a:r>
          </a:p>
        </p:txBody>
      </p:sp>
      <p:sp>
        <p:nvSpPr>
          <p:cNvPr id="4" name="Slide Number Placeholder 3"/>
          <p:cNvSpPr>
            <a:spLocks noGrp="1"/>
          </p:cNvSpPr>
          <p:nvPr>
            <p:ph type="sldNum" sz="quarter" idx="10"/>
          </p:nvPr>
        </p:nvSpPr>
        <p:spPr/>
        <p:txBody>
          <a:bodyPr/>
          <a:lstStyle/>
          <a:p>
            <a:fld id="{3B3C9343-EAEB-4D4F-9152-8372FE27C162}" type="slidenum">
              <a:rPr lang="en-US" smtClean="0"/>
              <a:t>5</a:t>
            </a:fld>
            <a:endParaRPr lang="en-US"/>
          </a:p>
        </p:txBody>
      </p:sp>
    </p:spTree>
    <p:extLst>
      <p:ext uri="{BB962C8B-B14F-4D97-AF65-F5344CB8AC3E}">
        <p14:creationId xmlns:p14="http://schemas.microsoft.com/office/powerpoint/2010/main" val="1248452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7163" y="1154113"/>
            <a:ext cx="4156075" cy="3116262"/>
          </a:xfrm>
        </p:spPr>
      </p:sp>
      <p:sp>
        <p:nvSpPr>
          <p:cNvPr id="3" name="Notes Placeholder 2"/>
          <p:cNvSpPr>
            <a:spLocks noGrp="1"/>
          </p:cNvSpPr>
          <p:nvPr>
            <p:ph type="body" idx="1"/>
          </p:nvPr>
        </p:nvSpPr>
        <p:spPr/>
        <p:txBody>
          <a:bodyPr/>
          <a:lstStyle/>
          <a:p>
            <a:r>
              <a:rPr lang="en-US"/>
              <a:t>Update the income!</a:t>
            </a:r>
          </a:p>
        </p:txBody>
      </p:sp>
      <p:sp>
        <p:nvSpPr>
          <p:cNvPr id="4" name="Slide Number Placeholder 3"/>
          <p:cNvSpPr>
            <a:spLocks noGrp="1"/>
          </p:cNvSpPr>
          <p:nvPr>
            <p:ph type="sldNum" sz="quarter" idx="10"/>
          </p:nvPr>
        </p:nvSpPr>
        <p:spPr/>
        <p:txBody>
          <a:bodyPr/>
          <a:lstStyle/>
          <a:p>
            <a:fld id="{3B3C9343-EAEB-4D4F-9152-8372FE27C162}" type="slidenum">
              <a:rPr lang="en-US" smtClean="0"/>
              <a:t>9</a:t>
            </a:fld>
            <a:endParaRPr lang="en-US"/>
          </a:p>
        </p:txBody>
      </p:sp>
    </p:spTree>
    <p:extLst>
      <p:ext uri="{BB962C8B-B14F-4D97-AF65-F5344CB8AC3E}">
        <p14:creationId xmlns:p14="http://schemas.microsoft.com/office/powerpoint/2010/main" val="3076028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3C9343-EAEB-4D4F-9152-8372FE27C162}" type="slidenum">
              <a:rPr lang="en-US" smtClean="0"/>
              <a:t>11</a:t>
            </a:fld>
            <a:endParaRPr lang="en-US"/>
          </a:p>
        </p:txBody>
      </p:sp>
    </p:spTree>
    <p:extLst>
      <p:ext uri="{BB962C8B-B14F-4D97-AF65-F5344CB8AC3E}">
        <p14:creationId xmlns:p14="http://schemas.microsoft.com/office/powerpoint/2010/main" val="1813613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7B43B4-1DED-473A-B20D-EB43A5D29013}" type="slidenum">
              <a:rPr lang="en-US" smtClean="0"/>
              <a:t>13</a:t>
            </a:fld>
            <a:endParaRPr lang="en-US" dirty="0"/>
          </a:p>
        </p:txBody>
      </p:sp>
    </p:spTree>
    <p:extLst>
      <p:ext uri="{BB962C8B-B14F-4D97-AF65-F5344CB8AC3E}">
        <p14:creationId xmlns:p14="http://schemas.microsoft.com/office/powerpoint/2010/main" val="2017428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a specific transfer program for BFET/ WF</a:t>
            </a:r>
          </a:p>
        </p:txBody>
      </p:sp>
      <p:sp>
        <p:nvSpPr>
          <p:cNvPr id="4" name="Slide Number Placeholder 3"/>
          <p:cNvSpPr>
            <a:spLocks noGrp="1"/>
          </p:cNvSpPr>
          <p:nvPr>
            <p:ph type="sldNum" sz="quarter" idx="5"/>
          </p:nvPr>
        </p:nvSpPr>
        <p:spPr/>
        <p:txBody>
          <a:bodyPr/>
          <a:lstStyle/>
          <a:p>
            <a:fld id="{3B3C9343-EAEB-4D4F-9152-8372FE27C162}" type="slidenum">
              <a:rPr lang="en-US" smtClean="0"/>
              <a:t>14</a:t>
            </a:fld>
            <a:endParaRPr lang="en-US"/>
          </a:p>
        </p:txBody>
      </p:sp>
    </p:spTree>
    <p:extLst>
      <p:ext uri="{BB962C8B-B14F-4D97-AF65-F5344CB8AC3E}">
        <p14:creationId xmlns:p14="http://schemas.microsoft.com/office/powerpoint/2010/main" val="1920529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Need to update!</a:t>
            </a:r>
          </a:p>
        </p:txBody>
      </p:sp>
      <p:sp>
        <p:nvSpPr>
          <p:cNvPr id="4" name="Slide Number Placeholder 3"/>
          <p:cNvSpPr>
            <a:spLocks noGrp="1"/>
          </p:cNvSpPr>
          <p:nvPr>
            <p:ph type="sldNum" sz="quarter" idx="5"/>
          </p:nvPr>
        </p:nvSpPr>
        <p:spPr/>
        <p:txBody>
          <a:bodyPr/>
          <a:lstStyle/>
          <a:p>
            <a:fld id="{3B3C9343-EAEB-4D4F-9152-8372FE27C162}" type="slidenum">
              <a:rPr lang="en-US" smtClean="0"/>
              <a:t>15</a:t>
            </a:fld>
            <a:endParaRPr lang="en-US"/>
          </a:p>
        </p:txBody>
      </p:sp>
    </p:spTree>
    <p:extLst>
      <p:ext uri="{BB962C8B-B14F-4D97-AF65-F5344CB8AC3E}">
        <p14:creationId xmlns:p14="http://schemas.microsoft.com/office/powerpoint/2010/main" val="2048468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A78C989-3BC5-42AB-AC60-21B28BC3B329}" type="datetimeFigureOut">
              <a:rPr lang="en-US" smtClean="0"/>
              <a:t>10/31/2025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858431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78C989-3BC5-42AB-AC60-21B28BC3B329}" type="datetimeFigureOut">
              <a:rPr lang="en-US" smtClean="0"/>
              <a:t>10/31/2025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882201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78C989-3BC5-42AB-AC60-21B28BC3B329}" type="datetimeFigureOut">
              <a:rPr lang="en-US" smtClean="0"/>
              <a:t>10/31/2025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33306725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5"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325773" y="6117336"/>
            <a:ext cx="857473" cy="365125"/>
          </a:xfrm>
        </p:spPr>
        <p:txBody>
          <a:bodyPr/>
          <a:lstStyle/>
          <a:p>
            <a:fld id="{5A78C989-3BC5-42AB-AC60-21B28BC3B329}" type="datetimeFigureOut">
              <a:rPr lang="en-US" smtClean="0"/>
              <a:t>10/31/2025</a:t>
            </a:fld>
            <a:endParaRPr lang="en-US"/>
          </a:p>
        </p:txBody>
      </p:sp>
      <p:sp>
        <p:nvSpPr>
          <p:cNvPr id="5" name="Footer Placeholder 4"/>
          <p:cNvSpPr>
            <a:spLocks noGrp="1"/>
          </p:cNvSpPr>
          <p:nvPr>
            <p:ph type="ftr" sz="quarter" idx="11"/>
          </p:nvPr>
        </p:nvSpPr>
        <p:spPr>
          <a:xfrm>
            <a:off x="3623733" y="6117336"/>
            <a:ext cx="3609438" cy="365125"/>
          </a:xfrm>
        </p:spPr>
        <p:txBody>
          <a:bodyPr/>
          <a:lstStyle/>
          <a:p>
            <a:endParaRPr lang="en-US"/>
          </a:p>
        </p:txBody>
      </p:sp>
      <p:sp>
        <p:nvSpPr>
          <p:cNvPr id="6" name="Slide Number Placeholder 5"/>
          <p:cNvSpPr>
            <a:spLocks noGrp="1"/>
          </p:cNvSpPr>
          <p:nvPr>
            <p:ph type="sldNum" sz="quarter" idx="12"/>
          </p:nvPr>
        </p:nvSpPr>
        <p:spPr>
          <a:xfrm>
            <a:off x="8275320" y="6117336"/>
            <a:ext cx="411480" cy="365125"/>
          </a:xfrm>
        </p:spPr>
        <p:txBody>
          <a:bodyPr/>
          <a:lstStyle/>
          <a:p>
            <a:fld id="{27B1E08E-12F7-4853-94B8-D51FD6D71E32}" type="slidenum">
              <a:rPr lang="en-US" smtClean="0"/>
              <a:t>‹#›</a:t>
            </a:fld>
            <a:endParaRPr lang="en-US"/>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 xmlns:a14="http://schemas.microsoft.com/office/drawing/2010/main" w="9525">
                <a:solidFill>
                  <a:srgbClr val="000000"/>
                </a:solidFill>
                <a:round/>
                <a:headEnd/>
                <a:tailEnd/>
              </a14:hiddenLine>
            </a:ext>
          </a:extLst>
        </p:spPr>
      </p:sp>
    </p:spTree>
    <p:extLst>
      <p:ext uri="{BB962C8B-B14F-4D97-AF65-F5344CB8AC3E}">
        <p14:creationId xmlns:p14="http://schemas.microsoft.com/office/powerpoint/2010/main" val="699522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en-US"/>
              <a:t>Click to edit Master title style</a:t>
            </a:r>
            <a:endParaRPr lang="en-US" dirty="0"/>
          </a:p>
        </p:txBody>
      </p:sp>
      <p:sp>
        <p:nvSpPr>
          <p:cNvPr id="3" name="Content Placeholder 2"/>
          <p:cNvSpPr>
            <a:spLocks noGrp="1"/>
          </p:cNvSpPr>
          <p:nvPr>
            <p:ph idx="1"/>
          </p:nvPr>
        </p:nvSpPr>
        <p:spPr>
          <a:xfrm>
            <a:off x="982133" y="2667000"/>
            <a:ext cx="7704667" cy="333281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44329" y="6108173"/>
            <a:ext cx="857473" cy="365125"/>
          </a:xfrm>
        </p:spPr>
        <p:txBody>
          <a:bodyPr/>
          <a:lstStyle/>
          <a:p>
            <a:fld id="{5A78C989-3BC5-42AB-AC60-21B28BC3B329}" type="datetimeFigureOut">
              <a:rPr lang="en-US" smtClean="0"/>
              <a:t>10/31/2025</a:t>
            </a:fld>
            <a:endParaRPr lang="en-US"/>
          </a:p>
        </p:txBody>
      </p:sp>
      <p:sp>
        <p:nvSpPr>
          <p:cNvPr id="5" name="Footer Placeholder 4"/>
          <p:cNvSpPr>
            <a:spLocks noGrp="1"/>
          </p:cNvSpPr>
          <p:nvPr>
            <p:ph type="ftr" sz="quarter" idx="11"/>
          </p:nvPr>
        </p:nvSpPr>
        <p:spPr>
          <a:xfrm>
            <a:off x="1972647" y="6108173"/>
            <a:ext cx="5314517" cy="365125"/>
          </a:xfrm>
        </p:spPr>
        <p:txBody>
          <a:bodyPr/>
          <a:lstStyle/>
          <a:p>
            <a:endParaRPr lang="en-US"/>
          </a:p>
        </p:txBody>
      </p:sp>
      <p:sp>
        <p:nvSpPr>
          <p:cNvPr id="6" name="Slide Number Placeholder 5"/>
          <p:cNvSpPr>
            <a:spLocks noGrp="1"/>
          </p:cNvSpPr>
          <p:nvPr>
            <p:ph type="sldNum" sz="quarter" idx="12"/>
          </p:nvPr>
        </p:nvSpPr>
        <p:spPr>
          <a:xfrm>
            <a:off x="8258967" y="6108173"/>
            <a:ext cx="427833" cy="365125"/>
          </a:xfrm>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15962822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A78C989-3BC5-42AB-AC60-21B28BC3B329}" type="datetimeFigureOut">
              <a:rPr lang="en-US" smtClean="0"/>
              <a:t>10/31/2025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273317" y="6116070"/>
            <a:ext cx="413483" cy="365125"/>
          </a:xfrm>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41861233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A78C989-3BC5-42AB-AC60-21B28BC3B329}" type="datetimeFigureOut">
              <a:rPr lang="en-US" smtClean="0"/>
              <a:t>10/31/2025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12897879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A78C989-3BC5-42AB-AC60-21B28BC3B329}" type="datetimeFigureOut">
              <a:rPr lang="en-US" smtClean="0"/>
              <a:t>10/31/2025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1913672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A78C989-3BC5-42AB-AC60-21B28BC3B329}" type="datetimeFigureOut">
              <a:rPr lang="en-US" smtClean="0"/>
              <a:t>10/31/2025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29694638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78C989-3BC5-42AB-AC60-21B28BC3B329}" type="datetimeFigureOut">
              <a:rPr lang="en-US" smtClean="0"/>
              <a:t>10/31/2025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1483832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A78C989-3BC5-42AB-AC60-21B28BC3B329}" type="datetimeFigureOut">
              <a:rPr lang="en-US" smtClean="0"/>
              <a:t>10/31/2025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1496387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78C989-3BC5-42AB-AC60-21B28BC3B329}" type="datetimeFigureOut">
              <a:rPr lang="en-US" smtClean="0"/>
              <a:t>10/31/2025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1803414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A78C989-3BC5-42AB-AC60-21B28BC3B329}" type="datetimeFigureOut">
              <a:rPr lang="en-US" smtClean="0"/>
              <a:t>10/31/2025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19441319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A78C989-3BC5-42AB-AC60-21B28BC3B329}" type="datetimeFigureOut">
              <a:rPr lang="en-US" smtClean="0"/>
              <a:t>10/31/2025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28973475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13524"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A78C989-3BC5-42AB-AC60-21B28BC3B329}" type="datetimeFigureOut">
              <a:rPr lang="en-US" smtClean="0"/>
              <a:t>10/31/2025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22734226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113523"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A78C989-3BC5-42AB-AC60-21B28BC3B329}" type="datetimeFigureOut">
              <a:rPr lang="en-US" smtClean="0"/>
              <a:t>10/31/2025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7743882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A78C989-3BC5-42AB-AC60-21B28BC3B329}" type="datetimeFigureOut">
              <a:rPr lang="en-US" smtClean="0"/>
              <a:t>10/31/2025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4090202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A78C989-3BC5-42AB-AC60-21B28BC3B329}" type="datetimeFigureOut">
              <a:rPr lang="en-US" smtClean="0"/>
              <a:t>10/31/2025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11425789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13524"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A78C989-3BC5-42AB-AC60-21B28BC3B329}" type="datetimeFigureOut">
              <a:rPr lang="en-US" smtClean="0"/>
              <a:t>10/31/2025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36698690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78C989-3BC5-42AB-AC60-21B28BC3B329}" type="datetimeFigureOut">
              <a:rPr lang="en-US" smtClean="0"/>
              <a:t>10/31/2025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577675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78C989-3BC5-42AB-AC60-21B28BC3B329}" type="datetimeFigureOut">
              <a:rPr lang="en-US" smtClean="0"/>
              <a:t>10/31/2025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2690814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78C989-3BC5-42AB-AC60-21B28BC3B329}" type="datetimeFigureOut">
              <a:rPr lang="en-US" smtClean="0"/>
              <a:t>10/31/2025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479016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A78C989-3BC5-42AB-AC60-21B28BC3B329}" type="datetimeFigureOut">
              <a:rPr lang="en-US" smtClean="0"/>
              <a:t>10/31/2025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2203818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A78C989-3BC5-42AB-AC60-21B28BC3B329}" type="datetimeFigureOut">
              <a:rPr lang="en-US" smtClean="0"/>
              <a:t>10/31/2025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1814135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A78C989-3BC5-42AB-AC60-21B28BC3B329}" type="datetimeFigureOut">
              <a:rPr lang="en-US" smtClean="0"/>
              <a:t>10/31/2025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1619511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78C989-3BC5-42AB-AC60-21B28BC3B329}" type="datetimeFigureOut">
              <a:rPr lang="en-US" smtClean="0"/>
              <a:t>10/31/2025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656041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78C989-3BC5-42AB-AC60-21B28BC3B329}" type="datetimeFigureOut">
              <a:rPr lang="en-US" smtClean="0"/>
              <a:t>10/31/2025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3463642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78C989-3BC5-42AB-AC60-21B28BC3B329}" type="datetimeFigureOut">
              <a:rPr lang="en-US" smtClean="0"/>
              <a:t>10/31/2025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3213955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78C989-3BC5-42AB-AC60-21B28BC3B329}" type="datetimeFigureOut">
              <a:rPr lang="en-US" smtClean="0"/>
              <a:t>10/31/2025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B1E08E-12F7-4853-94B8-D51FD6D71E32}" type="slidenum">
              <a:rPr lang="en-US" smtClean="0"/>
              <a:t>‹#›</a:t>
            </a:fld>
            <a:endParaRPr lang="en-US"/>
          </a:p>
        </p:txBody>
      </p:sp>
    </p:spTree>
    <p:extLst>
      <p:ext uri="{BB962C8B-B14F-4D97-AF65-F5344CB8AC3E}">
        <p14:creationId xmlns:p14="http://schemas.microsoft.com/office/powerpoint/2010/main" val="30495523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4" name="Group 13"/>
          <p:cNvGrpSpPr/>
          <p:nvPr/>
        </p:nvGrpSpPr>
        <p:grpSpPr>
          <a:xfrm>
            <a:off x="0"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3" y="457201"/>
            <a:ext cx="7704667" cy="19812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58679" y="6116070"/>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A78C989-3BC5-42AB-AC60-21B28BC3B329}" type="datetimeFigureOut">
              <a:rPr lang="en-US" smtClean="0"/>
              <a:t>10/31/2025</a:t>
            </a:fld>
            <a:endParaRPr lang="en-US"/>
          </a:p>
        </p:txBody>
      </p:sp>
      <p:sp>
        <p:nvSpPr>
          <p:cNvPr id="5" name="Footer Placeholder 4"/>
          <p:cNvSpPr>
            <a:spLocks noGrp="1"/>
          </p:cNvSpPr>
          <p:nvPr>
            <p:ph type="ftr" sz="quarter" idx="3"/>
          </p:nvPr>
        </p:nvSpPr>
        <p:spPr>
          <a:xfrm>
            <a:off x="1986997" y="6116070"/>
            <a:ext cx="531451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8273317" y="6116070"/>
            <a:ext cx="41348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7B1E08E-12F7-4853-94B8-D51FD6D71E32}" type="slidenum">
              <a:rPr lang="en-US" smtClean="0"/>
              <a:t>‹#›</a:t>
            </a:fld>
            <a:endParaRPr lang="en-US"/>
          </a:p>
        </p:txBody>
      </p:sp>
    </p:spTree>
    <p:extLst>
      <p:ext uri="{BB962C8B-B14F-4D97-AF65-F5344CB8AC3E}">
        <p14:creationId xmlns:p14="http://schemas.microsoft.com/office/powerpoint/2010/main" val="10141117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tacomacc.edu/workforce" TargetMode="External"/><Relationship Id="rId2" Type="http://schemas.openxmlformats.org/officeDocument/2006/relationships/hyperlink" Target="mailto:tccworkforce@tacomacc.edu" TargetMode="Externa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hyperlink" Target="http://www.tacomacc.edu/help/ineedskillstofindaprofessionalcareer" TargetMode="External"/><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4.svg"/><Relationship Id="rId11" Type="http://schemas.openxmlformats.org/officeDocument/2006/relationships/image" Target="../media/image38.svg"/><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32.svg"/><Relationship Id="rId9" Type="http://schemas.openxmlformats.org/officeDocument/2006/relationships/hyperlink" Target="https://www.tacomacc.edu/help/transfertocollege"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www.tacomacc.edu/bus-para-tech" TargetMode="External"/><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hyperlink" Target="http://www.tacomacc.edu/healthcareers" TargetMode="Externa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hyperlink" Target="https://www.tacomacc.edu/academics-programs/learningcommunities" TargetMode="External"/><Relationship Id="rId3" Type="http://schemas.openxmlformats.org/officeDocument/2006/relationships/diagramLayout" Target="../diagrams/layout9.xml"/><Relationship Id="rId7" Type="http://schemas.openxmlformats.org/officeDocument/2006/relationships/hyperlink" Target="https://www.tacomacc.edu/academics-programs/basic-education/" TargetMode="Externa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 Id="rId9" Type="http://schemas.openxmlformats.org/officeDocument/2006/relationships/image" Target="../media/image4.jpg"/></Relationships>
</file>

<file path=ppt/slides/_rels/slide17.xml.rels><?xml version="1.0" encoding="UTF-8" standalone="yes"?>
<Relationships xmlns="http://schemas.openxmlformats.org/package/2006/relationships"><Relationship Id="rId8" Type="http://schemas.microsoft.com/office/2018/10/relationships/comments" Target="../comments/modernComment_10B_8DBFBBB5.xml"/><Relationship Id="rId3" Type="http://schemas.openxmlformats.org/officeDocument/2006/relationships/diagramLayout" Target="../diagrams/layout10.xml"/><Relationship Id="rId7" Type="http://schemas.openxmlformats.org/officeDocument/2006/relationships/image" Target="../media/image4.jp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image" Target="../media/image47.jpg"/><Relationship Id="rId7" Type="http://schemas.openxmlformats.org/officeDocument/2006/relationships/diagramData" Target="../diagrams/data12.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hyperlink" Target="http://www.tacomacc.edu/workforce" TargetMode="External"/><Relationship Id="rId11" Type="http://schemas.microsoft.com/office/2007/relationships/diagramDrawing" Target="../diagrams/drawing12.xml"/><Relationship Id="rId5" Type="http://schemas.openxmlformats.org/officeDocument/2006/relationships/hyperlink" Target="mailto:tccworkforce@tacomacc.edu" TargetMode="External"/><Relationship Id="rId10" Type="http://schemas.openxmlformats.org/officeDocument/2006/relationships/diagramColors" Target="../diagrams/colors12.xml"/><Relationship Id="rId4" Type="http://schemas.openxmlformats.org/officeDocument/2006/relationships/image" Target="../media/image48.png"/><Relationship Id="rId9" Type="http://schemas.openxmlformats.org/officeDocument/2006/relationships/diagramQuickStyle" Target="../diagrams/quickStyle1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4.jpg"/><Relationship Id="rId5" Type="http://schemas.openxmlformats.org/officeDocument/2006/relationships/image" Target="../media/image11.png"/><Relationship Id="rId10" Type="http://schemas.openxmlformats.org/officeDocument/2006/relationships/image" Target="../media/image15.jpeg"/><Relationship Id="rId4" Type="http://schemas.openxmlformats.org/officeDocument/2006/relationships/image" Target="../media/image10.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jpg"/><Relationship Id="rId7" Type="http://schemas.openxmlformats.org/officeDocument/2006/relationships/hyperlink" Target="https://www.tacomacc.edu/costs-admission/scholarships-funding/workforce/workforce-community-partner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jpg"/><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4.jp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image" Target="../media/image4.jpg"/><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 Id="rId14" Type="http://schemas.microsoft.com/office/2018/10/relationships/comments" Target="../comments/modernComment_106_14B827A.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A2E5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2A0DC-2759-4008-B464-A1B7B72C7517}"/>
              </a:ext>
            </a:extLst>
          </p:cNvPr>
          <p:cNvSpPr>
            <a:spLocks noGrp="1"/>
          </p:cNvSpPr>
          <p:nvPr>
            <p:ph type="ctrTitle"/>
          </p:nvPr>
        </p:nvSpPr>
        <p:spPr>
          <a:xfrm>
            <a:off x="232913" y="144759"/>
            <a:ext cx="8791342" cy="1677266"/>
          </a:xfrm>
        </p:spPr>
        <p:txBody>
          <a:bodyPr>
            <a:noAutofit/>
          </a:bodyPr>
          <a:lstStyle/>
          <a:p>
            <a:pPr>
              <a:lnSpc>
                <a:spcPct val="100000"/>
              </a:lnSpc>
            </a:pPr>
            <a:r>
              <a:rPr lang="en-US" b="1" spc="-150" dirty="0">
                <a:solidFill>
                  <a:srgbClr val="FFC000"/>
                </a:solidFill>
              </a:rPr>
              <a:t>Workforce Grants &amp; Application Workshop</a:t>
            </a:r>
          </a:p>
        </p:txBody>
      </p:sp>
      <p:sp>
        <p:nvSpPr>
          <p:cNvPr id="3" name="Subtitle 2">
            <a:extLst>
              <a:ext uri="{FF2B5EF4-FFF2-40B4-BE49-F238E27FC236}">
                <a16:creationId xmlns:a16="http://schemas.microsoft.com/office/drawing/2014/main" id="{FC065F3F-B6D4-4C69-89F3-3E835BB50873}"/>
              </a:ext>
            </a:extLst>
          </p:cNvPr>
          <p:cNvSpPr>
            <a:spLocks noGrp="1"/>
          </p:cNvSpPr>
          <p:nvPr>
            <p:ph type="subTitle" idx="1"/>
          </p:nvPr>
        </p:nvSpPr>
        <p:spPr>
          <a:xfrm>
            <a:off x="1291617" y="1863420"/>
            <a:ext cx="6858000" cy="1223955"/>
          </a:xfrm>
        </p:spPr>
        <p:txBody>
          <a:bodyPr>
            <a:normAutofit fontScale="70000" lnSpcReduction="20000"/>
          </a:bodyPr>
          <a:lstStyle/>
          <a:p>
            <a:pPr lvl="0" defTabSz="457200">
              <a:lnSpc>
                <a:spcPct val="100000"/>
              </a:lnSpc>
              <a:spcBef>
                <a:spcPts val="0"/>
              </a:spcBef>
            </a:pPr>
            <a:r>
              <a:rPr lang="en-US" sz="2600" dirty="0">
                <a:solidFill>
                  <a:prstClr val="white"/>
                </a:solidFill>
              </a:rPr>
              <a:t>Workforce Education Department   </a:t>
            </a:r>
          </a:p>
          <a:p>
            <a:pPr lvl="0" defTabSz="457200">
              <a:lnSpc>
                <a:spcPct val="100000"/>
              </a:lnSpc>
              <a:spcBef>
                <a:spcPts val="0"/>
              </a:spcBef>
            </a:pPr>
            <a:r>
              <a:rPr lang="en-US" sz="2600" dirty="0">
                <a:solidFill>
                  <a:prstClr val="white"/>
                </a:solidFill>
              </a:rPr>
              <a:t>Building 19- Room 70</a:t>
            </a:r>
          </a:p>
          <a:p>
            <a:pPr lvl="0" defTabSz="457200">
              <a:lnSpc>
                <a:spcPct val="100000"/>
              </a:lnSpc>
              <a:spcBef>
                <a:spcPts val="0"/>
              </a:spcBef>
            </a:pPr>
            <a:r>
              <a:rPr lang="en-US" sz="2600" dirty="0">
                <a:solidFill>
                  <a:prstClr val="white"/>
                </a:solidFill>
              </a:rPr>
              <a:t>Phone:253-566-5188</a:t>
            </a:r>
          </a:p>
          <a:p>
            <a:pPr lvl="0" defTabSz="457200">
              <a:lnSpc>
                <a:spcPct val="100000"/>
              </a:lnSpc>
              <a:spcBef>
                <a:spcPts val="0"/>
              </a:spcBef>
            </a:pPr>
            <a:r>
              <a:rPr lang="en-US" sz="2600" dirty="0">
                <a:solidFill>
                  <a:schemeClr val="bg1"/>
                </a:solidFill>
                <a:hlinkClick r:id="rId2">
                  <a:extLst>
                    <a:ext uri="{A12FA001-AC4F-418D-AE19-62706E023703}">
                      <ahyp:hlinkClr xmlns:ahyp="http://schemas.microsoft.com/office/drawing/2018/hyperlinkcolor" val="tx"/>
                    </a:ext>
                  </a:extLst>
                </a:hlinkClick>
              </a:rPr>
              <a:t>tccworkforce@tacomacc.edu</a:t>
            </a:r>
            <a:r>
              <a:rPr lang="en-US" sz="2600" dirty="0">
                <a:solidFill>
                  <a:schemeClr val="bg1"/>
                </a:solidFill>
              </a:rPr>
              <a:t> </a:t>
            </a:r>
          </a:p>
          <a:p>
            <a:pPr lvl="0" defTabSz="457200">
              <a:lnSpc>
                <a:spcPct val="100000"/>
              </a:lnSpc>
              <a:spcBef>
                <a:spcPts val="0"/>
              </a:spcBef>
            </a:pPr>
            <a:r>
              <a:rPr lang="en-US" sz="2600" dirty="0">
                <a:solidFill>
                  <a:schemeClr val="bg1"/>
                </a:solidFill>
                <a:hlinkClick r:id="rId3">
                  <a:extLst>
                    <a:ext uri="{A12FA001-AC4F-418D-AE19-62706E023703}">
                      <ahyp:hlinkClr xmlns:ahyp="http://schemas.microsoft.com/office/drawing/2018/hyperlinkcolor" val="tx"/>
                    </a:ext>
                  </a:extLst>
                </a:hlinkClick>
              </a:rPr>
              <a:t>tacomacc.edu/workforce</a:t>
            </a:r>
            <a:r>
              <a:rPr lang="en-US" sz="2600" dirty="0">
                <a:solidFill>
                  <a:schemeClr val="bg1"/>
                </a:solidFill>
              </a:rPr>
              <a:t> </a:t>
            </a:r>
          </a:p>
          <a:p>
            <a:pPr algn="l"/>
            <a:endParaRPr lang="en-US" dirty="0">
              <a:solidFill>
                <a:schemeClr val="bg1"/>
              </a:solidFill>
            </a:endParaRPr>
          </a:p>
        </p:txBody>
      </p:sp>
      <p:pic>
        <p:nvPicPr>
          <p:cNvPr id="7" name="Picture 6" descr="A picture containing tree, outdoor, way, road&#10;&#10;Description automatically generated">
            <a:extLst>
              <a:ext uri="{FF2B5EF4-FFF2-40B4-BE49-F238E27FC236}">
                <a16:creationId xmlns:a16="http://schemas.microsoft.com/office/drawing/2014/main" id="{591E0CD9-BB2D-4851-B217-3AB5B71DAD2A}"/>
              </a:ext>
            </a:extLst>
          </p:cNvPr>
          <p:cNvPicPr>
            <a:picLocks noChangeAspect="1"/>
          </p:cNvPicPr>
          <p:nvPr/>
        </p:nvPicPr>
        <p:blipFill rotWithShape="1">
          <a:blip r:embed="rId4">
            <a:duotone>
              <a:prstClr val="black"/>
              <a:schemeClr val="accent1">
                <a:tint val="45000"/>
                <a:satMod val="400000"/>
              </a:schemeClr>
            </a:duotone>
            <a:extLst>
              <a:ext uri="{28A0092B-C50C-407E-A947-70E740481C1C}">
                <a14:useLocalDpi xmlns:a14="http://schemas.microsoft.com/office/drawing/2010/main" val="0"/>
              </a:ext>
            </a:extLst>
          </a:blip>
          <a:srcRect t="21293" b="24926"/>
          <a:stretch/>
        </p:blipFill>
        <p:spPr>
          <a:xfrm>
            <a:off x="0" y="3079630"/>
            <a:ext cx="9144000" cy="3778370"/>
          </a:xfrm>
          <a:prstGeom prst="rect">
            <a:avLst/>
          </a:prstGeom>
          <a:ln>
            <a:noFill/>
          </a:ln>
          <a:effectLst>
            <a:outerShdw blurRad="190500" algn="tl" rotWithShape="0">
              <a:srgbClr val="000000">
                <a:alpha val="70000"/>
              </a:srgbClr>
            </a:outerShdw>
          </a:effectLst>
        </p:spPr>
      </p:pic>
      <p:pic>
        <p:nvPicPr>
          <p:cNvPr id="8" name="Picture 7" descr="Logo, company name&#10;&#10;Description automatically generated">
            <a:extLst>
              <a:ext uri="{FF2B5EF4-FFF2-40B4-BE49-F238E27FC236}">
                <a16:creationId xmlns:a16="http://schemas.microsoft.com/office/drawing/2014/main" id="{3244F614-6169-44D7-B45D-A32610E86C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06455" y="6207070"/>
            <a:ext cx="617800" cy="517775"/>
          </a:xfrm>
          <a:prstGeom prst="rect">
            <a:avLst/>
          </a:prstGeom>
          <a:effectLst/>
        </p:spPr>
      </p:pic>
    </p:spTree>
    <p:extLst>
      <p:ext uri="{BB962C8B-B14F-4D97-AF65-F5344CB8AC3E}">
        <p14:creationId xmlns:p14="http://schemas.microsoft.com/office/powerpoint/2010/main" val="1857044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EB71B-CC4D-41BE-AF8E-56F6A7C6FC65}"/>
              </a:ext>
            </a:extLst>
          </p:cNvPr>
          <p:cNvSpPr>
            <a:spLocks noGrp="1"/>
          </p:cNvSpPr>
          <p:nvPr>
            <p:ph type="title"/>
          </p:nvPr>
        </p:nvSpPr>
        <p:spPr>
          <a:xfrm>
            <a:off x="802976" y="63737"/>
            <a:ext cx="7398049" cy="1466922"/>
          </a:xfrm>
        </p:spPr>
        <p:txBody>
          <a:bodyPr>
            <a:normAutofit/>
          </a:bodyPr>
          <a:lstStyle/>
          <a:p>
            <a:pPr algn="ctr"/>
            <a:r>
              <a:rPr lang="en-US" sz="4000" b="1" dirty="0">
                <a:cs typeface="Calibri Light"/>
              </a:rPr>
              <a:t>Early Achievers Grant (EAG)</a:t>
            </a:r>
            <a:br>
              <a:rPr lang="en-US" sz="4000" b="1" dirty="0">
                <a:cs typeface="Calibri Light"/>
              </a:rPr>
            </a:br>
            <a:r>
              <a:rPr lang="en-US" sz="4000" b="1" dirty="0">
                <a:cs typeface="Calibri Light"/>
              </a:rPr>
              <a:t>Eligibility Requirements </a:t>
            </a:r>
            <a:endParaRPr lang="en-US" sz="4000" b="1" dirty="0"/>
          </a:p>
        </p:txBody>
      </p:sp>
      <p:sp>
        <p:nvSpPr>
          <p:cNvPr id="3" name="Slide Number Placeholder 2">
            <a:extLst>
              <a:ext uri="{FF2B5EF4-FFF2-40B4-BE49-F238E27FC236}">
                <a16:creationId xmlns:a16="http://schemas.microsoft.com/office/drawing/2014/main" id="{B34E9988-3D23-4DCC-9B93-31BF2DBBCE1D}"/>
              </a:ext>
            </a:extLst>
          </p:cNvPr>
          <p:cNvSpPr>
            <a:spLocks noGrp="1"/>
          </p:cNvSpPr>
          <p:nvPr>
            <p:ph type="sldNum" sz="quarter" idx="12"/>
          </p:nvPr>
        </p:nvSpPr>
        <p:spPr/>
        <p:txBody>
          <a:bodyPr/>
          <a:lstStyle/>
          <a:p>
            <a:fld id="{48F63A3B-78C7-47BE-AE5E-E10140E04643}" type="slidenum">
              <a:rPr lang="en-US" smtClean="0"/>
              <a:t>10</a:t>
            </a:fld>
            <a:endParaRPr lang="en-US"/>
          </a:p>
        </p:txBody>
      </p:sp>
      <p:pic>
        <p:nvPicPr>
          <p:cNvPr id="6" name="Picture 5">
            <a:extLst>
              <a:ext uri="{FF2B5EF4-FFF2-40B4-BE49-F238E27FC236}">
                <a16:creationId xmlns:a16="http://schemas.microsoft.com/office/drawing/2014/main" id="{6FCCE157-24D2-4B58-93BF-E957B993E751}"/>
              </a:ext>
            </a:extLst>
          </p:cNvPr>
          <p:cNvPicPr>
            <a:picLocks noChangeAspect="1"/>
          </p:cNvPicPr>
          <p:nvPr/>
        </p:nvPicPr>
        <p:blipFill>
          <a:blip r:embed="rId2">
            <a:extLst>
              <a:ext uri="{28A0092B-C50C-407E-A947-70E740481C1C}">
                <a14:useLocalDpi xmlns:a14="http://schemas.microsoft.com/office/drawing/2010/main" val="0"/>
              </a:ext>
            </a:extLst>
          </a:blip>
          <a:srcRect t="71" b="71"/>
          <a:stretch/>
        </p:blipFill>
        <p:spPr>
          <a:xfrm>
            <a:off x="0" y="6176074"/>
            <a:ext cx="9144000" cy="684829"/>
          </a:xfrm>
          <a:prstGeom prst="rect">
            <a:avLst/>
          </a:prstGeom>
        </p:spPr>
      </p:pic>
      <p:graphicFrame>
        <p:nvGraphicFramePr>
          <p:cNvPr id="14" name="Diagram 13">
            <a:extLst>
              <a:ext uri="{FF2B5EF4-FFF2-40B4-BE49-F238E27FC236}">
                <a16:creationId xmlns:a16="http://schemas.microsoft.com/office/drawing/2014/main" id="{8B7DF93A-9705-47E5-98E0-24CC6EF085D2}"/>
              </a:ext>
            </a:extLst>
          </p:cNvPr>
          <p:cNvGraphicFramePr/>
          <p:nvPr>
            <p:extLst>
              <p:ext uri="{D42A27DB-BD31-4B8C-83A1-F6EECF244321}">
                <p14:modId xmlns:p14="http://schemas.microsoft.com/office/powerpoint/2010/main" val="1669998952"/>
              </p:ext>
            </p:extLst>
          </p:nvPr>
        </p:nvGraphicFramePr>
        <p:xfrm>
          <a:off x="453607" y="1466074"/>
          <a:ext cx="8372474" cy="45038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xtBox 14">
            <a:extLst>
              <a:ext uri="{FF2B5EF4-FFF2-40B4-BE49-F238E27FC236}">
                <a16:creationId xmlns:a16="http://schemas.microsoft.com/office/drawing/2014/main" id="{5A43B517-03FF-4B89-8747-303A5A79B9E1}"/>
              </a:ext>
            </a:extLst>
          </p:cNvPr>
          <p:cNvSpPr txBox="1"/>
          <p:nvPr/>
        </p:nvSpPr>
        <p:spPr>
          <a:xfrm>
            <a:off x="1935012" y="5600640"/>
            <a:ext cx="5827863" cy="369332"/>
          </a:xfrm>
          <a:prstGeom prst="rect">
            <a:avLst/>
          </a:prstGeom>
          <a:noFill/>
        </p:spPr>
        <p:txBody>
          <a:bodyPr wrap="square" rtlCol="0">
            <a:spAutoFit/>
          </a:bodyPr>
          <a:lstStyle/>
          <a:p>
            <a:pPr algn="ctr"/>
            <a:r>
              <a:rPr lang="en-US" b="1" dirty="0">
                <a:latin typeface="Arial "/>
              </a:rPr>
              <a:t>Quarterly Employment is verified in MERIT.</a:t>
            </a:r>
          </a:p>
        </p:txBody>
      </p:sp>
    </p:spTree>
    <p:extLst>
      <p:ext uri="{BB962C8B-B14F-4D97-AF65-F5344CB8AC3E}">
        <p14:creationId xmlns:p14="http://schemas.microsoft.com/office/powerpoint/2010/main" val="71990719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0FDA9-974D-43A6-AAC0-899C3F6DE2A1}"/>
              </a:ext>
            </a:extLst>
          </p:cNvPr>
          <p:cNvSpPr>
            <a:spLocks noGrp="1"/>
          </p:cNvSpPr>
          <p:nvPr>
            <p:ph type="title"/>
          </p:nvPr>
        </p:nvSpPr>
        <p:spPr>
          <a:xfrm>
            <a:off x="180313" y="472185"/>
            <a:ext cx="8631096" cy="994172"/>
          </a:xfrm>
        </p:spPr>
        <p:txBody>
          <a:bodyPr vert="horz" lIns="68580" tIns="34290" rIns="68580" bIns="34290" rtlCol="0" anchor="ctr">
            <a:noAutofit/>
          </a:bodyPr>
          <a:lstStyle/>
          <a:p>
            <a:pPr algn="ctr"/>
            <a:r>
              <a:rPr lang="en-US" sz="4000" b="1" dirty="0"/>
              <a:t>Basic Food Employment &amp; Training (BFET) Eligibility Requirements</a:t>
            </a:r>
          </a:p>
        </p:txBody>
      </p:sp>
      <p:graphicFrame>
        <p:nvGraphicFramePr>
          <p:cNvPr id="4" name="Diagram 4">
            <a:extLst>
              <a:ext uri="{FF2B5EF4-FFF2-40B4-BE49-F238E27FC236}">
                <a16:creationId xmlns:a16="http://schemas.microsoft.com/office/drawing/2014/main" id="{A684448B-2439-46DD-99F9-3C934AC7ED84}"/>
              </a:ext>
            </a:extLst>
          </p:cNvPr>
          <p:cNvGraphicFramePr>
            <a:graphicFrameLocks noGrp="1"/>
          </p:cNvGraphicFramePr>
          <p:nvPr>
            <p:ph idx="1"/>
            <p:extLst>
              <p:ext uri="{D42A27DB-BD31-4B8C-83A1-F6EECF244321}">
                <p14:modId xmlns:p14="http://schemas.microsoft.com/office/powerpoint/2010/main" val="1035251800"/>
              </p:ext>
            </p:extLst>
          </p:nvPr>
        </p:nvGraphicFramePr>
        <p:xfrm>
          <a:off x="160183" y="1876468"/>
          <a:ext cx="8631095" cy="27977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174704" y="5057732"/>
            <a:ext cx="8404654" cy="830997"/>
          </a:xfrm>
          <a:prstGeom prst="rect">
            <a:avLst/>
          </a:prstGeom>
        </p:spPr>
        <p:txBody>
          <a:bodyPr wrap="square">
            <a:spAutoFit/>
          </a:bodyPr>
          <a:lstStyle/>
          <a:p>
            <a:pPr algn="ctr"/>
            <a:r>
              <a:rPr lang="en-US" sz="2400" b="1" dirty="0">
                <a:latin typeface="Arial "/>
                <a:ea typeface="Calibri" panose="020F0502020204030204" pitchFamily="34" charset="0"/>
              </a:rPr>
              <a:t>BFET can assist with Professional- Technical Degrees, Certificates, and specific Academic Transfer Programs!</a:t>
            </a:r>
          </a:p>
        </p:txBody>
      </p:sp>
      <p:pic>
        <p:nvPicPr>
          <p:cNvPr id="6" name="Picture 5">
            <a:extLst>
              <a:ext uri="{FF2B5EF4-FFF2-40B4-BE49-F238E27FC236}">
                <a16:creationId xmlns:a16="http://schemas.microsoft.com/office/drawing/2014/main" id="{F9BDE0FC-C33C-496C-BAA5-C87F57F64BAC}"/>
              </a:ext>
            </a:extLst>
          </p:cNvPr>
          <p:cNvPicPr>
            <a:picLocks noChangeAspect="1"/>
          </p:cNvPicPr>
          <p:nvPr/>
        </p:nvPicPr>
        <p:blipFill>
          <a:blip r:embed="rId8">
            <a:extLst>
              <a:ext uri="{28A0092B-C50C-407E-A947-70E740481C1C}">
                <a14:useLocalDpi xmlns:a14="http://schemas.microsoft.com/office/drawing/2010/main" val="0"/>
              </a:ext>
            </a:extLst>
          </a:blip>
          <a:srcRect t="71" b="71"/>
          <a:stretch/>
        </p:blipFill>
        <p:spPr>
          <a:xfrm>
            <a:off x="0" y="6176074"/>
            <a:ext cx="9144000" cy="684829"/>
          </a:xfrm>
          <a:prstGeom prst="rect">
            <a:avLst/>
          </a:prstGeom>
        </p:spPr>
      </p:pic>
    </p:spTree>
    <p:extLst>
      <p:ext uri="{BB962C8B-B14F-4D97-AF65-F5344CB8AC3E}">
        <p14:creationId xmlns:p14="http://schemas.microsoft.com/office/powerpoint/2010/main" val="318404235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D3D9E41-0B32-47EC-B5A7-A0CEED4A5A92}"/>
              </a:ext>
            </a:extLst>
          </p:cNvPr>
          <p:cNvSpPr>
            <a:spLocks noGrp="1"/>
          </p:cNvSpPr>
          <p:nvPr>
            <p:ph type="sldNum" sz="quarter" idx="12"/>
          </p:nvPr>
        </p:nvSpPr>
        <p:spPr/>
        <p:txBody>
          <a:bodyPr/>
          <a:lstStyle/>
          <a:p>
            <a:fld id="{48F63A3B-78C7-47BE-AE5E-E10140E04643}" type="slidenum">
              <a:rPr lang="en-US" smtClean="0"/>
              <a:t>12</a:t>
            </a:fld>
            <a:endParaRPr lang="en-US"/>
          </a:p>
        </p:txBody>
      </p:sp>
      <p:pic>
        <p:nvPicPr>
          <p:cNvPr id="5" name="Picture 4">
            <a:extLst>
              <a:ext uri="{FF2B5EF4-FFF2-40B4-BE49-F238E27FC236}">
                <a16:creationId xmlns:a16="http://schemas.microsoft.com/office/drawing/2014/main" id="{08835171-EC01-4377-8CFB-B68116220F78}"/>
              </a:ext>
            </a:extLst>
          </p:cNvPr>
          <p:cNvPicPr>
            <a:picLocks noChangeAspect="1"/>
          </p:cNvPicPr>
          <p:nvPr/>
        </p:nvPicPr>
        <p:blipFill>
          <a:blip r:embed="rId2">
            <a:extLst>
              <a:ext uri="{28A0092B-C50C-407E-A947-70E740481C1C}">
                <a14:useLocalDpi xmlns:a14="http://schemas.microsoft.com/office/drawing/2010/main" val="0"/>
              </a:ext>
            </a:extLst>
          </a:blip>
          <a:srcRect t="71" b="71"/>
          <a:stretch/>
        </p:blipFill>
        <p:spPr>
          <a:xfrm>
            <a:off x="0" y="6176074"/>
            <a:ext cx="9144000" cy="684829"/>
          </a:xfrm>
          <a:prstGeom prst="rect">
            <a:avLst/>
          </a:prstGeom>
        </p:spPr>
      </p:pic>
      <p:graphicFrame>
        <p:nvGraphicFramePr>
          <p:cNvPr id="9" name="Diagram 8">
            <a:extLst>
              <a:ext uri="{FF2B5EF4-FFF2-40B4-BE49-F238E27FC236}">
                <a16:creationId xmlns:a16="http://schemas.microsoft.com/office/drawing/2014/main" id="{7B102DFE-98E4-43A6-BDB9-CE508BAA2FE1}"/>
              </a:ext>
            </a:extLst>
          </p:cNvPr>
          <p:cNvGraphicFramePr/>
          <p:nvPr>
            <p:extLst>
              <p:ext uri="{D42A27DB-BD31-4B8C-83A1-F6EECF244321}">
                <p14:modId xmlns:p14="http://schemas.microsoft.com/office/powerpoint/2010/main" val="2548110013"/>
              </p:ext>
            </p:extLst>
          </p:nvPr>
        </p:nvGraphicFramePr>
        <p:xfrm>
          <a:off x="733425" y="1385889"/>
          <a:ext cx="7705725" cy="42719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itle 10">
            <a:extLst>
              <a:ext uri="{FF2B5EF4-FFF2-40B4-BE49-F238E27FC236}">
                <a16:creationId xmlns:a16="http://schemas.microsoft.com/office/drawing/2014/main" id="{737F73EA-54B5-44EE-BCDF-3CB1214A5271}"/>
              </a:ext>
            </a:extLst>
          </p:cNvPr>
          <p:cNvSpPr>
            <a:spLocks noGrp="1"/>
          </p:cNvSpPr>
          <p:nvPr>
            <p:ph type="title"/>
          </p:nvPr>
        </p:nvSpPr>
        <p:spPr>
          <a:xfrm>
            <a:off x="628650" y="60326"/>
            <a:ext cx="7886700" cy="1325563"/>
          </a:xfrm>
        </p:spPr>
        <p:txBody>
          <a:bodyPr>
            <a:normAutofit/>
          </a:bodyPr>
          <a:lstStyle/>
          <a:p>
            <a:pPr algn="ctr"/>
            <a:r>
              <a:rPr lang="en-US" sz="4000" b="1" dirty="0">
                <a:cs typeface="Calibri Light"/>
              </a:rPr>
              <a:t>Workforce funds may assist with:</a:t>
            </a:r>
            <a:endParaRPr lang="en-US" sz="4000" b="1" dirty="0"/>
          </a:p>
        </p:txBody>
      </p:sp>
    </p:spTree>
    <p:extLst>
      <p:ext uri="{BB962C8B-B14F-4D97-AF65-F5344CB8AC3E}">
        <p14:creationId xmlns:p14="http://schemas.microsoft.com/office/powerpoint/2010/main" val="215336215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A85275-EB8D-426D-ABEC-C84299629766}"/>
              </a:ext>
            </a:extLst>
          </p:cNvPr>
          <p:cNvPicPr>
            <a:picLocks noChangeAspect="1"/>
          </p:cNvPicPr>
          <p:nvPr/>
        </p:nvPicPr>
        <p:blipFill>
          <a:blip r:embed="rId3">
            <a:extLst>
              <a:ext uri="{28A0092B-C50C-407E-A947-70E740481C1C}">
                <a14:useLocalDpi xmlns:a14="http://schemas.microsoft.com/office/drawing/2010/main" val="0"/>
              </a:ext>
            </a:extLst>
          </a:blip>
          <a:srcRect t="71" b="71"/>
          <a:stretch/>
        </p:blipFill>
        <p:spPr>
          <a:xfrm>
            <a:off x="0" y="6176074"/>
            <a:ext cx="9144000" cy="684829"/>
          </a:xfrm>
          <a:prstGeom prst="rect">
            <a:avLst/>
          </a:prstGeom>
        </p:spPr>
      </p:pic>
      <p:sp>
        <p:nvSpPr>
          <p:cNvPr id="2" name="Title 1">
            <a:extLst>
              <a:ext uri="{FF2B5EF4-FFF2-40B4-BE49-F238E27FC236}">
                <a16:creationId xmlns:a16="http://schemas.microsoft.com/office/drawing/2014/main" id="{F3B0BFEF-1785-4BB5-A7A0-EB5C1A5E8E68}"/>
              </a:ext>
            </a:extLst>
          </p:cNvPr>
          <p:cNvSpPr>
            <a:spLocks noGrp="1"/>
          </p:cNvSpPr>
          <p:nvPr>
            <p:ph type="title"/>
          </p:nvPr>
        </p:nvSpPr>
        <p:spPr>
          <a:xfrm>
            <a:off x="142279" y="280342"/>
            <a:ext cx="8859441" cy="1107728"/>
          </a:xfrm>
        </p:spPr>
        <p:txBody>
          <a:bodyPr>
            <a:normAutofit fontScale="90000"/>
          </a:bodyPr>
          <a:lstStyle/>
          <a:p>
            <a:pPr algn="ctr"/>
            <a:r>
              <a:rPr lang="en-US" b="1" dirty="0"/>
              <a:t> </a:t>
            </a:r>
            <a:br>
              <a:rPr lang="en-US" b="1" dirty="0"/>
            </a:br>
            <a:r>
              <a:rPr lang="en-US" b="1" dirty="0"/>
              <a:t>Workforce Education Grants </a:t>
            </a:r>
            <a:br>
              <a:rPr lang="en-US" b="1" dirty="0"/>
            </a:br>
            <a:r>
              <a:rPr lang="en-US" b="1" dirty="0"/>
              <a:t>Summary of Key Points</a:t>
            </a:r>
            <a:br>
              <a:rPr lang="en-US" b="1" dirty="0"/>
            </a:br>
            <a:endParaRPr lang="en-US" dirty="0">
              <a:solidFill>
                <a:schemeClr val="accent1">
                  <a:lumMod val="50000"/>
                </a:schemeClr>
              </a:solidFill>
            </a:endParaRPr>
          </a:p>
        </p:txBody>
      </p:sp>
      <p:sp>
        <p:nvSpPr>
          <p:cNvPr id="3" name="Text Placeholder 2">
            <a:extLst>
              <a:ext uri="{FF2B5EF4-FFF2-40B4-BE49-F238E27FC236}">
                <a16:creationId xmlns:a16="http://schemas.microsoft.com/office/drawing/2014/main" id="{721AA964-06F9-4F92-92DF-56FE180410E6}"/>
              </a:ext>
            </a:extLst>
          </p:cNvPr>
          <p:cNvSpPr>
            <a:spLocks noGrp="1"/>
          </p:cNvSpPr>
          <p:nvPr>
            <p:ph type="body" idx="1"/>
          </p:nvPr>
        </p:nvSpPr>
        <p:spPr>
          <a:xfrm>
            <a:off x="500332" y="1639019"/>
            <a:ext cx="8177841" cy="4333394"/>
          </a:xfrm>
        </p:spPr>
        <p:txBody>
          <a:bodyPr>
            <a:normAutofit/>
          </a:bodyPr>
          <a:lstStyle/>
          <a:p>
            <a:pPr marL="342900" indent="-342900">
              <a:buFont typeface="Wingdings" panose="05000000000000000000" pitchFamily="2" charset="2"/>
              <a:buChar char="ü"/>
            </a:pPr>
            <a:r>
              <a:rPr lang="en-US" sz="2000" dirty="0">
                <a:latin typeface="Arial" panose="020B0604020202020204" pitchFamily="34" charset="0"/>
                <a:cs typeface="Arial" panose="020B0604020202020204" pitchFamily="34" charset="0"/>
              </a:rPr>
              <a:t>Not full-degree funding: </a:t>
            </a:r>
            <a:r>
              <a:rPr lang="en-US" sz="2000" b="0" dirty="0">
                <a:latin typeface="Arial" panose="020B0604020202020204" pitchFamily="34" charset="0"/>
                <a:cs typeface="Arial" panose="020B0604020202020204" pitchFamily="34" charset="0"/>
              </a:rPr>
              <a:t>Workforce grants help </a:t>
            </a:r>
            <a:r>
              <a:rPr lang="en-US" sz="2000" b="0" i="1" dirty="0">
                <a:latin typeface="Arial" panose="020B0604020202020204" pitchFamily="34" charset="0"/>
                <a:cs typeface="Arial" panose="020B0604020202020204" pitchFamily="34" charset="0"/>
              </a:rPr>
              <a:t>start</a:t>
            </a:r>
            <a:r>
              <a:rPr lang="en-US" sz="2000" b="0" dirty="0">
                <a:latin typeface="Arial" panose="020B0604020202020204" pitchFamily="34" charset="0"/>
                <a:cs typeface="Arial" panose="020B0604020202020204" pitchFamily="34" charset="0"/>
              </a:rPr>
              <a:t> programs or </a:t>
            </a:r>
            <a:r>
              <a:rPr lang="en-US" sz="2000" b="0" i="1" dirty="0">
                <a:latin typeface="Arial" panose="020B0604020202020204" pitchFamily="34" charset="0"/>
                <a:cs typeface="Arial" panose="020B0604020202020204" pitchFamily="34" charset="0"/>
              </a:rPr>
              <a:t>fill gaps</a:t>
            </a:r>
            <a:r>
              <a:rPr lang="en-US" sz="2000" b="0" dirty="0">
                <a:latin typeface="Arial" panose="020B0604020202020204" pitchFamily="34" charset="0"/>
                <a:cs typeface="Arial" panose="020B0604020202020204" pitchFamily="34" charset="0"/>
              </a:rPr>
              <a:t> (e.g., tuition/textbooks), not cover entire degrees.</a:t>
            </a:r>
          </a:p>
          <a:p>
            <a:pPr marL="342900" indent="-342900">
              <a:buFont typeface="Wingdings" panose="05000000000000000000" pitchFamily="2" charset="2"/>
              <a:buChar char="ü"/>
            </a:pPr>
            <a:endParaRPr lang="en-US" sz="1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ü"/>
            </a:pPr>
            <a:r>
              <a:rPr lang="en-US" sz="2000" dirty="0">
                <a:latin typeface="Arial" panose="020B0604020202020204" pitchFamily="34" charset="0"/>
                <a:cs typeface="Arial" panose="020B0604020202020204" pitchFamily="34" charset="0"/>
              </a:rPr>
              <a:t>Case-by-Case: </a:t>
            </a:r>
            <a:r>
              <a:rPr lang="en-US" sz="2000" b="0" dirty="0">
                <a:latin typeface="Arial "/>
              </a:rPr>
              <a:t>Assistance is provided based on </a:t>
            </a:r>
            <a:r>
              <a:rPr lang="en-US" sz="2000" b="0" i="1" dirty="0">
                <a:latin typeface="Arial "/>
              </a:rPr>
              <a:t>available funds, demonstrated need</a:t>
            </a:r>
            <a:r>
              <a:rPr lang="en-US" sz="2000" b="0" dirty="0">
                <a:latin typeface="Arial "/>
              </a:rPr>
              <a:t>, and </a:t>
            </a:r>
            <a:r>
              <a:rPr lang="en-US" sz="2000" b="0" i="1" dirty="0">
                <a:latin typeface="Arial "/>
              </a:rPr>
              <a:t>alignment with program priorities</a:t>
            </a:r>
            <a:r>
              <a:rPr lang="en-US" sz="2000" b="0" dirty="0">
                <a:latin typeface="Arial "/>
              </a:rPr>
              <a:t>.</a:t>
            </a:r>
            <a:endParaRPr lang="en-US" sz="2000" b="0" dirty="0">
              <a:latin typeface="Arial "/>
              <a:cs typeface="Arial" panose="020B0604020202020204" pitchFamily="34" charset="0"/>
            </a:endParaRPr>
          </a:p>
          <a:p>
            <a:pPr marL="342900" indent="-342900">
              <a:buFont typeface="Wingdings" panose="05000000000000000000" pitchFamily="2" charset="2"/>
              <a:buChar char="ü"/>
            </a:pPr>
            <a:endParaRPr lang="en-US" sz="1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ü"/>
            </a:pPr>
            <a:r>
              <a:rPr lang="en-US" sz="2000" dirty="0">
                <a:latin typeface="Arial" panose="020B0604020202020204" pitchFamily="34" charset="0"/>
                <a:cs typeface="Arial" panose="020B0604020202020204" pitchFamily="34" charset="0"/>
              </a:rPr>
              <a:t>Student-driven requests: </a:t>
            </a:r>
            <a:r>
              <a:rPr lang="en-US" sz="2000" b="0" dirty="0">
                <a:latin typeface="Arial" panose="020B0604020202020204" pitchFamily="34" charset="0"/>
                <a:cs typeface="Arial" panose="020B0604020202020204" pitchFamily="34" charset="0"/>
              </a:rPr>
              <a:t>Funding is </a:t>
            </a:r>
            <a:r>
              <a:rPr lang="en-US" sz="2000" b="0" i="1" dirty="0">
                <a:latin typeface="Arial" panose="020B0604020202020204" pitchFamily="34" charset="0"/>
                <a:cs typeface="Arial" panose="020B0604020202020204" pitchFamily="34" charset="0"/>
              </a:rPr>
              <a:t>not automatic. </a:t>
            </a:r>
            <a:r>
              <a:rPr lang="en-US" sz="2000" b="0" dirty="0">
                <a:latin typeface="Arial" panose="020B0604020202020204" pitchFamily="34" charset="0"/>
                <a:cs typeface="Arial" panose="020B0604020202020204" pitchFamily="34" charset="0"/>
              </a:rPr>
              <a:t>Students must submit Quarterly Funding Request Form each quarter.</a:t>
            </a:r>
            <a:r>
              <a:rPr lang="en-US" sz="2000" dirty="0"/>
              <a:t> </a:t>
            </a:r>
          </a:p>
          <a:p>
            <a:pPr marL="342900" indent="-342900">
              <a:buFont typeface="Wingdings" panose="05000000000000000000" pitchFamily="2" charset="2"/>
              <a:buChar char="ü"/>
            </a:pPr>
            <a:endParaRPr lang="en-US" sz="2000" dirty="0"/>
          </a:p>
          <a:p>
            <a:pPr algn="ctr"/>
            <a:r>
              <a:rPr lang="en-US" sz="2800" dirty="0">
                <a:latin typeface="Arial "/>
              </a:rPr>
              <a:t>Meeting the eligibility criteria does not guarantee funding every quarter. </a:t>
            </a:r>
            <a:r>
              <a:rPr lang="en-US" sz="2800" b="0" dirty="0">
                <a:latin typeface="Arial "/>
                <a:cs typeface="Arial" panose="020B0604020202020204" pitchFamily="34" charset="0"/>
              </a:rPr>
              <a:t> </a:t>
            </a:r>
          </a:p>
          <a:p>
            <a:endParaRPr lang="en-US" sz="2000" dirty="0">
              <a:solidFill>
                <a:schemeClr val="accent1">
                  <a:lumMod val="50000"/>
                </a:schemeClr>
              </a:solidFill>
              <a:latin typeface="Arial" panose="020B0604020202020204" pitchFamily="34" charset="0"/>
              <a:cs typeface="Arial" panose="020B0604020202020204" pitchFamily="34" charset="0"/>
            </a:endParaRPr>
          </a:p>
        </p:txBody>
      </p:sp>
      <p:pic>
        <p:nvPicPr>
          <p:cNvPr id="6" name="Graphic 5" descr="Checklist">
            <a:extLst>
              <a:ext uri="{FF2B5EF4-FFF2-40B4-BE49-F238E27FC236}">
                <a16:creationId xmlns:a16="http://schemas.microsoft.com/office/drawing/2014/main" id="{27EB6242-8E96-4D94-90D1-78693A00C6A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87159" y="170481"/>
            <a:ext cx="1217589" cy="1217589"/>
          </a:xfrm>
          <a:prstGeom prst="rect">
            <a:avLst/>
          </a:prstGeom>
        </p:spPr>
      </p:pic>
      <p:pic>
        <p:nvPicPr>
          <p:cNvPr id="9" name="Picture 8">
            <a:extLst>
              <a:ext uri="{FF2B5EF4-FFF2-40B4-BE49-F238E27FC236}">
                <a16:creationId xmlns:a16="http://schemas.microsoft.com/office/drawing/2014/main" id="{72682865-B639-4635-BFE2-C0488D93B9AC}"/>
              </a:ext>
            </a:extLst>
          </p:cNvPr>
          <p:cNvPicPr>
            <a:picLocks noChangeAspect="1"/>
          </p:cNvPicPr>
          <p:nvPr/>
        </p:nvPicPr>
        <p:blipFill>
          <a:blip r:embed="rId6"/>
          <a:stretch>
            <a:fillRect/>
          </a:stretch>
        </p:blipFill>
        <p:spPr>
          <a:xfrm>
            <a:off x="307771" y="4356339"/>
            <a:ext cx="1025651" cy="1025651"/>
          </a:xfrm>
          <a:prstGeom prst="rect">
            <a:avLst/>
          </a:prstGeom>
        </p:spPr>
      </p:pic>
    </p:spTree>
    <p:extLst>
      <p:ext uri="{BB962C8B-B14F-4D97-AF65-F5344CB8AC3E}">
        <p14:creationId xmlns:p14="http://schemas.microsoft.com/office/powerpoint/2010/main" val="1156541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79188"/>
            <a:ext cx="9064487" cy="684829"/>
          </a:xfrm>
        </p:spPr>
        <p:txBody>
          <a:bodyPr>
            <a:noAutofit/>
          </a:bodyPr>
          <a:lstStyle/>
          <a:p>
            <a:r>
              <a:rPr lang="en-US" sz="4000" b="1" dirty="0"/>
              <a:t>Programs of Study Supported by Workforce</a:t>
            </a:r>
          </a:p>
        </p:txBody>
      </p:sp>
      <p:grpSp>
        <p:nvGrpSpPr>
          <p:cNvPr id="7" name="Group 6">
            <a:extLst>
              <a:ext uri="{FF2B5EF4-FFF2-40B4-BE49-F238E27FC236}">
                <a16:creationId xmlns:a16="http://schemas.microsoft.com/office/drawing/2014/main" id="{3C951F26-F6FE-4672-8127-837CFFBE21E3}"/>
              </a:ext>
            </a:extLst>
          </p:cNvPr>
          <p:cNvGrpSpPr/>
          <p:nvPr/>
        </p:nvGrpSpPr>
        <p:grpSpPr>
          <a:xfrm>
            <a:off x="422694" y="1335693"/>
            <a:ext cx="8169215" cy="4664973"/>
            <a:chOff x="287190" y="1342912"/>
            <a:chExt cx="8679747" cy="4610691"/>
          </a:xfrm>
        </p:grpSpPr>
        <p:sp>
          <p:nvSpPr>
            <p:cNvPr id="8" name="Freeform: Shape 7">
              <a:extLst>
                <a:ext uri="{FF2B5EF4-FFF2-40B4-BE49-F238E27FC236}">
                  <a16:creationId xmlns:a16="http://schemas.microsoft.com/office/drawing/2014/main" id="{F12727F9-7CFD-49B8-B9C7-A278126F6BB5}"/>
                </a:ext>
              </a:extLst>
            </p:cNvPr>
            <p:cNvSpPr/>
            <p:nvPr/>
          </p:nvSpPr>
          <p:spPr>
            <a:xfrm>
              <a:off x="312311" y="1342912"/>
              <a:ext cx="8624954" cy="1058415"/>
            </a:xfrm>
            <a:custGeom>
              <a:avLst/>
              <a:gdLst>
                <a:gd name="connsiteX0" fmla="*/ 0 w 8624954"/>
                <a:gd name="connsiteY0" fmla="*/ 118226 h 1182257"/>
                <a:gd name="connsiteX1" fmla="*/ 118226 w 8624954"/>
                <a:gd name="connsiteY1" fmla="*/ 0 h 1182257"/>
                <a:gd name="connsiteX2" fmla="*/ 8506728 w 8624954"/>
                <a:gd name="connsiteY2" fmla="*/ 0 h 1182257"/>
                <a:gd name="connsiteX3" fmla="*/ 8624954 w 8624954"/>
                <a:gd name="connsiteY3" fmla="*/ 118226 h 1182257"/>
                <a:gd name="connsiteX4" fmla="*/ 8624954 w 8624954"/>
                <a:gd name="connsiteY4" fmla="*/ 1064031 h 1182257"/>
                <a:gd name="connsiteX5" fmla="*/ 8506728 w 8624954"/>
                <a:gd name="connsiteY5" fmla="*/ 1182257 h 1182257"/>
                <a:gd name="connsiteX6" fmla="*/ 118226 w 8624954"/>
                <a:gd name="connsiteY6" fmla="*/ 1182257 h 1182257"/>
                <a:gd name="connsiteX7" fmla="*/ 0 w 8624954"/>
                <a:gd name="connsiteY7" fmla="*/ 1064031 h 1182257"/>
                <a:gd name="connsiteX8" fmla="*/ 0 w 8624954"/>
                <a:gd name="connsiteY8" fmla="*/ 118226 h 118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4954" h="1182257">
                  <a:moveTo>
                    <a:pt x="0" y="118226"/>
                  </a:moveTo>
                  <a:cubicBezTo>
                    <a:pt x="0" y="52932"/>
                    <a:pt x="52932" y="0"/>
                    <a:pt x="118226" y="0"/>
                  </a:cubicBezTo>
                  <a:lnTo>
                    <a:pt x="8506728" y="0"/>
                  </a:lnTo>
                  <a:cubicBezTo>
                    <a:pt x="8572022" y="0"/>
                    <a:pt x="8624954" y="52932"/>
                    <a:pt x="8624954" y="118226"/>
                  </a:cubicBezTo>
                  <a:lnTo>
                    <a:pt x="8624954" y="1064031"/>
                  </a:lnTo>
                  <a:cubicBezTo>
                    <a:pt x="8624954" y="1129325"/>
                    <a:pt x="8572022" y="1182257"/>
                    <a:pt x="8506728" y="1182257"/>
                  </a:cubicBezTo>
                  <a:lnTo>
                    <a:pt x="118226" y="1182257"/>
                  </a:lnTo>
                  <a:cubicBezTo>
                    <a:pt x="52932" y="1182257"/>
                    <a:pt x="0" y="1129325"/>
                    <a:pt x="0" y="1064031"/>
                  </a:cubicBezTo>
                  <a:lnTo>
                    <a:pt x="0" y="118226"/>
                  </a:lnTo>
                  <a:close/>
                </a:path>
              </a:pathLst>
            </a:custGeom>
            <a:solidFill>
              <a:srgbClr val="3D3F93"/>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1901892" tIns="41910" rIns="41911" bIns="41910" numCol="1" spcCol="1270" anchor="t" anchorCtr="0">
              <a:noAutofit/>
            </a:bodyPr>
            <a:lstStyle/>
            <a:p>
              <a:pPr marL="0" lvl="0" indent="0" algn="l" defTabSz="488950">
                <a:lnSpc>
                  <a:spcPct val="90000"/>
                </a:lnSpc>
                <a:spcBef>
                  <a:spcPct val="0"/>
                </a:spcBef>
                <a:spcAft>
                  <a:spcPct val="35000"/>
                </a:spcAft>
                <a:buNone/>
              </a:pPr>
              <a:r>
                <a:rPr lang="en-US" sz="1100" b="1" kern="1200" dirty="0">
                  <a:solidFill>
                    <a:srgbClr val="FFCC00"/>
                  </a:solidFill>
                  <a:latin typeface="Arial "/>
                </a:rPr>
                <a:t>Business, Paralegal, Technology Pathways</a:t>
              </a:r>
            </a:p>
            <a:p>
              <a:pPr marL="57150" lvl="1" indent="-57150" algn="l" defTabSz="488950">
                <a:lnSpc>
                  <a:spcPct val="90000"/>
                </a:lnSpc>
                <a:spcBef>
                  <a:spcPct val="0"/>
                </a:spcBef>
                <a:spcAft>
                  <a:spcPct val="15000"/>
                </a:spcAft>
                <a:buChar char="•"/>
              </a:pPr>
              <a:r>
                <a:rPr lang="en-US" sz="1050" b="1" kern="1200" dirty="0">
                  <a:solidFill>
                    <a:srgbClr val="FFCC00"/>
                  </a:solidFill>
                  <a:latin typeface="Arial "/>
                </a:rPr>
                <a:t>Accounting</a:t>
              </a:r>
            </a:p>
            <a:p>
              <a:pPr marL="57150" lvl="1" indent="-57150" algn="l" defTabSz="488950">
                <a:lnSpc>
                  <a:spcPct val="90000"/>
                </a:lnSpc>
                <a:spcBef>
                  <a:spcPct val="0"/>
                </a:spcBef>
                <a:spcAft>
                  <a:spcPct val="15000"/>
                </a:spcAft>
                <a:buChar char="•"/>
              </a:pPr>
              <a:r>
                <a:rPr lang="en-US" sz="1050" b="1" kern="1200" dirty="0">
                  <a:solidFill>
                    <a:srgbClr val="FFCC00"/>
                  </a:solidFill>
                  <a:latin typeface="Arial "/>
                </a:rPr>
                <a:t>Business</a:t>
              </a:r>
            </a:p>
            <a:p>
              <a:pPr marL="57150" lvl="1" indent="-57150" algn="l" defTabSz="488950">
                <a:lnSpc>
                  <a:spcPct val="90000"/>
                </a:lnSpc>
                <a:spcBef>
                  <a:spcPct val="0"/>
                </a:spcBef>
                <a:spcAft>
                  <a:spcPct val="15000"/>
                </a:spcAft>
                <a:buChar char="•"/>
              </a:pPr>
              <a:r>
                <a:rPr lang="en-US" sz="1050" b="1" kern="1200" dirty="0">
                  <a:solidFill>
                    <a:srgbClr val="FFCC00"/>
                  </a:solidFill>
                  <a:latin typeface="Arial "/>
                </a:rPr>
                <a:t>Network and Cyber Security</a:t>
              </a:r>
            </a:p>
            <a:p>
              <a:pPr marL="57150" lvl="1" indent="-57150" algn="l" defTabSz="488950">
                <a:lnSpc>
                  <a:spcPct val="90000"/>
                </a:lnSpc>
                <a:spcBef>
                  <a:spcPct val="0"/>
                </a:spcBef>
                <a:spcAft>
                  <a:spcPct val="15000"/>
                </a:spcAft>
                <a:buChar char="•"/>
              </a:pPr>
              <a:r>
                <a:rPr lang="en-US" sz="1050" b="1" kern="1200" dirty="0">
                  <a:solidFill>
                    <a:srgbClr val="FFCC00"/>
                  </a:solidFill>
                  <a:latin typeface="Arial "/>
                </a:rPr>
                <a:t>Paralegal</a:t>
              </a:r>
            </a:p>
          </p:txBody>
        </p:sp>
        <p:sp>
          <p:nvSpPr>
            <p:cNvPr id="9" name="Rectangle: Rounded Corners 8" descr="Handshake">
              <a:extLst>
                <a:ext uri="{FF2B5EF4-FFF2-40B4-BE49-F238E27FC236}">
                  <a16:creationId xmlns:a16="http://schemas.microsoft.com/office/drawing/2014/main" id="{9FB2229E-B0A3-41C6-87B9-B59568AF232A}"/>
                </a:ext>
              </a:extLst>
            </p:cNvPr>
            <p:cNvSpPr/>
            <p:nvPr/>
          </p:nvSpPr>
          <p:spPr>
            <a:xfrm>
              <a:off x="579463" y="1391725"/>
              <a:ext cx="873897" cy="897198"/>
            </a:xfrm>
            <a:prstGeom prst="roundRect">
              <a:avLst>
                <a:gd name="adj" fmla="val 10000"/>
              </a:avLst>
            </a:prstGeom>
            <a:blipFill>
              <a:blip r:embed="rId3">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21000" b="-21000"/>
              </a:stretch>
            </a:blipFill>
            <a:scene3d>
              <a:camera prst="orthographicFront"/>
              <a:lightRig rig="threePt" dir="t">
                <a:rot lat="0" lon="0" rev="7500000"/>
              </a:lightRig>
            </a:scene3d>
            <a:sp3d z="152400" extrusionH="63500" prstMaterial="matte">
              <a:bevelT w="50800" h="19050" prst="relaxedInset"/>
              <a:contourClr>
                <a:schemeClr val="bg1"/>
              </a:contourClr>
            </a:sp3d>
          </p:spPr>
          <p:style>
            <a:lnRef idx="0">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sp>
        <p:sp>
          <p:nvSpPr>
            <p:cNvPr id="10" name="Freeform: Shape 9">
              <a:extLst>
                <a:ext uri="{FF2B5EF4-FFF2-40B4-BE49-F238E27FC236}">
                  <a16:creationId xmlns:a16="http://schemas.microsoft.com/office/drawing/2014/main" id="{92C38A1F-7B38-4190-8E37-CC9568EFA0D0}"/>
                </a:ext>
              </a:extLst>
            </p:cNvPr>
            <p:cNvSpPr/>
            <p:nvPr/>
          </p:nvSpPr>
          <p:spPr>
            <a:xfrm>
              <a:off x="312312" y="2596053"/>
              <a:ext cx="8654625" cy="1607054"/>
            </a:xfrm>
            <a:custGeom>
              <a:avLst/>
              <a:gdLst>
                <a:gd name="connsiteX0" fmla="*/ 0 w 8624954"/>
                <a:gd name="connsiteY0" fmla="*/ 171905 h 1719052"/>
                <a:gd name="connsiteX1" fmla="*/ 171905 w 8624954"/>
                <a:gd name="connsiteY1" fmla="*/ 0 h 1719052"/>
                <a:gd name="connsiteX2" fmla="*/ 8453049 w 8624954"/>
                <a:gd name="connsiteY2" fmla="*/ 0 h 1719052"/>
                <a:gd name="connsiteX3" fmla="*/ 8624954 w 8624954"/>
                <a:gd name="connsiteY3" fmla="*/ 171905 h 1719052"/>
                <a:gd name="connsiteX4" fmla="*/ 8624954 w 8624954"/>
                <a:gd name="connsiteY4" fmla="*/ 1547147 h 1719052"/>
                <a:gd name="connsiteX5" fmla="*/ 8453049 w 8624954"/>
                <a:gd name="connsiteY5" fmla="*/ 1719052 h 1719052"/>
                <a:gd name="connsiteX6" fmla="*/ 171905 w 8624954"/>
                <a:gd name="connsiteY6" fmla="*/ 1719052 h 1719052"/>
                <a:gd name="connsiteX7" fmla="*/ 0 w 8624954"/>
                <a:gd name="connsiteY7" fmla="*/ 1547147 h 1719052"/>
                <a:gd name="connsiteX8" fmla="*/ 0 w 8624954"/>
                <a:gd name="connsiteY8" fmla="*/ 171905 h 171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4954" h="1719052">
                  <a:moveTo>
                    <a:pt x="0" y="171905"/>
                  </a:moveTo>
                  <a:cubicBezTo>
                    <a:pt x="0" y="76964"/>
                    <a:pt x="76964" y="0"/>
                    <a:pt x="171905" y="0"/>
                  </a:cubicBezTo>
                  <a:lnTo>
                    <a:pt x="8453049" y="0"/>
                  </a:lnTo>
                  <a:cubicBezTo>
                    <a:pt x="8547990" y="0"/>
                    <a:pt x="8624954" y="76964"/>
                    <a:pt x="8624954" y="171905"/>
                  </a:cubicBezTo>
                  <a:lnTo>
                    <a:pt x="8624954" y="1547147"/>
                  </a:lnTo>
                  <a:cubicBezTo>
                    <a:pt x="8624954" y="1642088"/>
                    <a:pt x="8547990" y="1719052"/>
                    <a:pt x="8453049" y="1719052"/>
                  </a:cubicBezTo>
                  <a:lnTo>
                    <a:pt x="171905" y="1719052"/>
                  </a:lnTo>
                  <a:cubicBezTo>
                    <a:pt x="76964" y="1719052"/>
                    <a:pt x="0" y="1642088"/>
                    <a:pt x="0" y="1547147"/>
                  </a:cubicBezTo>
                  <a:lnTo>
                    <a:pt x="0" y="171905"/>
                  </a:lnTo>
                  <a:close/>
                </a:path>
              </a:pathLst>
            </a:custGeom>
            <a:solidFill>
              <a:srgbClr val="FFC000"/>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5">
                <a:hueOff val="-2252848"/>
                <a:satOff val="-5806"/>
                <a:lumOff val="-3922"/>
                <a:alphaOff val="0"/>
              </a:schemeClr>
            </a:fillRef>
            <a:effectRef idx="2">
              <a:schemeClr val="accent5">
                <a:hueOff val="-2252848"/>
                <a:satOff val="-5806"/>
                <a:lumOff val="-3922"/>
                <a:alphaOff val="0"/>
              </a:schemeClr>
            </a:effectRef>
            <a:fontRef idx="minor">
              <a:schemeClr val="lt1"/>
            </a:fontRef>
          </p:style>
          <p:txBody>
            <a:bodyPr spcFirstLastPara="0" vert="horz" wrap="square" lIns="1901892" tIns="41910" rIns="41911" bIns="41910" numCol="1" spcCol="1270" anchor="t" anchorCtr="0">
              <a:noAutofit/>
            </a:bodyPr>
            <a:lstStyle/>
            <a:p>
              <a:pPr marL="0" lvl="0" indent="0" algn="l" defTabSz="488950">
                <a:lnSpc>
                  <a:spcPct val="90000"/>
                </a:lnSpc>
                <a:spcBef>
                  <a:spcPct val="0"/>
                </a:spcBef>
                <a:spcAft>
                  <a:spcPct val="35000"/>
                </a:spcAft>
                <a:buNone/>
              </a:pPr>
              <a:r>
                <a:rPr lang="en-US" sz="1100" b="1" kern="1200" dirty="0">
                  <a:solidFill>
                    <a:srgbClr val="3D3F93"/>
                  </a:solidFill>
                  <a:latin typeface="Arial "/>
                </a:rPr>
                <a:t>Healthcare Pathways</a:t>
              </a:r>
            </a:p>
            <a:p>
              <a:pPr marL="57150" lvl="1" indent="-57150" algn="l" defTabSz="488950">
                <a:lnSpc>
                  <a:spcPct val="90000"/>
                </a:lnSpc>
                <a:spcBef>
                  <a:spcPct val="0"/>
                </a:spcBef>
                <a:spcAft>
                  <a:spcPct val="15000"/>
                </a:spcAft>
                <a:buChar char="•"/>
              </a:pPr>
              <a:r>
                <a:rPr lang="en-US" sz="1050" b="1" kern="1200" dirty="0">
                  <a:solidFill>
                    <a:srgbClr val="3D3F93"/>
                  </a:solidFill>
                  <a:latin typeface="Arial "/>
                </a:rPr>
                <a:t>Allied Health</a:t>
              </a:r>
            </a:p>
            <a:p>
              <a:pPr marL="57150" lvl="1" indent="-57150" algn="l" defTabSz="488950">
                <a:lnSpc>
                  <a:spcPct val="90000"/>
                </a:lnSpc>
                <a:spcBef>
                  <a:spcPct val="0"/>
                </a:spcBef>
                <a:spcAft>
                  <a:spcPct val="15000"/>
                </a:spcAft>
                <a:buChar char="•"/>
              </a:pPr>
              <a:r>
                <a:rPr lang="en-US" sz="1050" b="1" kern="1200" dirty="0">
                  <a:solidFill>
                    <a:srgbClr val="3D3F93"/>
                  </a:solidFill>
                  <a:latin typeface="Arial "/>
                </a:rPr>
                <a:t>Nursing</a:t>
              </a:r>
            </a:p>
            <a:p>
              <a:pPr marL="57150" lvl="1" indent="-57150" algn="l" defTabSz="488950">
                <a:lnSpc>
                  <a:spcPct val="90000"/>
                </a:lnSpc>
                <a:spcBef>
                  <a:spcPct val="0"/>
                </a:spcBef>
                <a:spcAft>
                  <a:spcPct val="15000"/>
                </a:spcAft>
                <a:buChar char="•"/>
              </a:pPr>
              <a:r>
                <a:rPr lang="en-US" sz="1050" b="1" kern="1200" dirty="0">
                  <a:solidFill>
                    <a:srgbClr val="3D3F93"/>
                  </a:solidFill>
                  <a:latin typeface="Arial "/>
                </a:rPr>
                <a:t>Diagnostic Medical Sonography</a:t>
              </a:r>
            </a:p>
            <a:p>
              <a:pPr marL="57150" lvl="1" indent="-57150" algn="l" defTabSz="488950">
                <a:lnSpc>
                  <a:spcPct val="90000"/>
                </a:lnSpc>
                <a:spcBef>
                  <a:spcPct val="0"/>
                </a:spcBef>
                <a:spcAft>
                  <a:spcPct val="15000"/>
                </a:spcAft>
                <a:buChar char="•"/>
              </a:pPr>
              <a:r>
                <a:rPr lang="en-US" sz="1050" b="1" kern="1200" dirty="0">
                  <a:solidFill>
                    <a:srgbClr val="3D3F93"/>
                  </a:solidFill>
                  <a:latin typeface="Arial "/>
                </a:rPr>
                <a:t>Radiologic Science</a:t>
              </a:r>
            </a:p>
            <a:p>
              <a:pPr marL="57150" lvl="1" indent="-57150" algn="l" defTabSz="488950">
                <a:lnSpc>
                  <a:spcPct val="90000"/>
                </a:lnSpc>
                <a:spcBef>
                  <a:spcPct val="0"/>
                </a:spcBef>
                <a:spcAft>
                  <a:spcPct val="15000"/>
                </a:spcAft>
                <a:buChar char="•"/>
              </a:pPr>
              <a:r>
                <a:rPr lang="en-US" sz="1050" b="1" kern="1200" dirty="0">
                  <a:solidFill>
                    <a:srgbClr val="3D3F93"/>
                  </a:solidFill>
                  <a:latin typeface="Arial "/>
                </a:rPr>
                <a:t>Respiratory Therapy</a:t>
              </a:r>
            </a:p>
            <a:p>
              <a:pPr marL="57150" lvl="1" indent="-57150" algn="l" defTabSz="488950">
                <a:lnSpc>
                  <a:spcPct val="90000"/>
                </a:lnSpc>
                <a:spcBef>
                  <a:spcPct val="0"/>
                </a:spcBef>
                <a:spcAft>
                  <a:spcPct val="15000"/>
                </a:spcAft>
                <a:buChar char="•"/>
              </a:pPr>
              <a:r>
                <a:rPr lang="en-US" sz="1050" b="1" kern="1200" dirty="0">
                  <a:solidFill>
                    <a:srgbClr val="3D3F93"/>
                  </a:solidFill>
                  <a:latin typeface="Arial "/>
                </a:rPr>
                <a:t>Emergency Medical &amp; Health Services</a:t>
              </a:r>
            </a:p>
            <a:p>
              <a:pPr marL="57150" lvl="1" indent="-57150" algn="l" defTabSz="488950">
                <a:lnSpc>
                  <a:spcPct val="90000"/>
                </a:lnSpc>
                <a:spcBef>
                  <a:spcPct val="0"/>
                </a:spcBef>
                <a:spcAft>
                  <a:spcPct val="15000"/>
                </a:spcAft>
                <a:buChar char="•"/>
              </a:pPr>
              <a:r>
                <a:rPr lang="en-US" sz="1050" b="1" kern="1200" dirty="0">
                  <a:solidFill>
                    <a:srgbClr val="3D3F93"/>
                  </a:solidFill>
                  <a:latin typeface="Arial "/>
                </a:rPr>
                <a:t>Health Information Technology, Medical Billing Specialist, Medical Scribe Certificates</a:t>
              </a:r>
              <a:endParaRPr lang="en-US" sz="1100" kern="1200" dirty="0">
                <a:solidFill>
                  <a:srgbClr val="3D3F93"/>
                </a:solidFill>
                <a:latin typeface="Arial "/>
              </a:endParaRPr>
            </a:p>
          </p:txBody>
        </p:sp>
        <p:sp>
          <p:nvSpPr>
            <p:cNvPr id="11" name="Rectangle: Rounded Corners 10" descr="Heartbeat">
              <a:extLst>
                <a:ext uri="{FF2B5EF4-FFF2-40B4-BE49-F238E27FC236}">
                  <a16:creationId xmlns:a16="http://schemas.microsoft.com/office/drawing/2014/main" id="{DC209289-8B65-4058-95F7-BBBAB8D7D584}"/>
                </a:ext>
              </a:extLst>
            </p:cNvPr>
            <p:cNvSpPr/>
            <p:nvPr/>
          </p:nvSpPr>
          <p:spPr>
            <a:xfrm>
              <a:off x="511818" y="3024894"/>
              <a:ext cx="1054417" cy="761569"/>
            </a:xfrm>
            <a:prstGeom prst="roundRect">
              <a:avLst>
                <a:gd name="adj" fmla="val 10000"/>
              </a:avLst>
            </a:prstGeom>
            <a:blipFill>
              <a:blip r:embed="rId5">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51000" b="-51000"/>
              </a:stretch>
            </a:blipFill>
            <a:scene3d>
              <a:camera prst="orthographicFront"/>
              <a:lightRig rig="threePt" dir="t">
                <a:rot lat="0" lon="0" rev="7500000"/>
              </a:lightRig>
            </a:scene3d>
            <a:sp3d z="152400" extrusionH="63500" prstMaterial="matte">
              <a:bevelT w="50800" h="19050" prst="relaxedInset"/>
              <a:contourClr>
                <a:schemeClr val="bg1"/>
              </a:contourClr>
            </a:sp3d>
          </p:spPr>
          <p:style>
            <a:lnRef idx="0">
              <a:schemeClr val="lt1">
                <a:hueOff val="0"/>
                <a:satOff val="0"/>
                <a:lumOff val="0"/>
                <a:alphaOff val="0"/>
              </a:schemeClr>
            </a:lnRef>
            <a:fillRef idx="1">
              <a:scrgbClr r="0" g="0" b="0"/>
            </a:fillRef>
            <a:effectRef idx="0">
              <a:schemeClr val="accent5">
                <a:tint val="50000"/>
                <a:hueOff val="-2243214"/>
                <a:satOff val="-7649"/>
                <a:lumOff val="-1274"/>
                <a:alphaOff val="0"/>
              </a:schemeClr>
            </a:effectRef>
            <a:fontRef idx="minor">
              <a:schemeClr val="lt1">
                <a:hueOff val="0"/>
                <a:satOff val="0"/>
                <a:lumOff val="0"/>
                <a:alphaOff val="0"/>
              </a:schemeClr>
            </a:fontRef>
          </p:style>
        </p:sp>
        <p:sp>
          <p:nvSpPr>
            <p:cNvPr id="12" name="Freeform: Shape 11">
              <a:extLst>
                <a:ext uri="{FF2B5EF4-FFF2-40B4-BE49-F238E27FC236}">
                  <a16:creationId xmlns:a16="http://schemas.microsoft.com/office/drawing/2014/main" id="{3BF682FA-1DBC-42A8-ACE0-D6437ACF13FB}"/>
                </a:ext>
              </a:extLst>
            </p:cNvPr>
            <p:cNvSpPr/>
            <p:nvPr/>
          </p:nvSpPr>
          <p:spPr>
            <a:xfrm>
              <a:off x="312312" y="4379894"/>
              <a:ext cx="8624954" cy="717770"/>
            </a:xfrm>
            <a:custGeom>
              <a:avLst/>
              <a:gdLst>
                <a:gd name="connsiteX0" fmla="*/ 0 w 8624954"/>
                <a:gd name="connsiteY0" fmla="*/ 80914 h 809140"/>
                <a:gd name="connsiteX1" fmla="*/ 80914 w 8624954"/>
                <a:gd name="connsiteY1" fmla="*/ 0 h 809140"/>
                <a:gd name="connsiteX2" fmla="*/ 8544040 w 8624954"/>
                <a:gd name="connsiteY2" fmla="*/ 0 h 809140"/>
                <a:gd name="connsiteX3" fmla="*/ 8624954 w 8624954"/>
                <a:gd name="connsiteY3" fmla="*/ 80914 h 809140"/>
                <a:gd name="connsiteX4" fmla="*/ 8624954 w 8624954"/>
                <a:gd name="connsiteY4" fmla="*/ 728226 h 809140"/>
                <a:gd name="connsiteX5" fmla="*/ 8544040 w 8624954"/>
                <a:gd name="connsiteY5" fmla="*/ 809140 h 809140"/>
                <a:gd name="connsiteX6" fmla="*/ 80914 w 8624954"/>
                <a:gd name="connsiteY6" fmla="*/ 809140 h 809140"/>
                <a:gd name="connsiteX7" fmla="*/ 0 w 8624954"/>
                <a:gd name="connsiteY7" fmla="*/ 728226 h 809140"/>
                <a:gd name="connsiteX8" fmla="*/ 0 w 8624954"/>
                <a:gd name="connsiteY8" fmla="*/ 80914 h 80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4954" h="809140">
                  <a:moveTo>
                    <a:pt x="0" y="80914"/>
                  </a:moveTo>
                  <a:cubicBezTo>
                    <a:pt x="0" y="36226"/>
                    <a:pt x="36226" y="0"/>
                    <a:pt x="80914" y="0"/>
                  </a:cubicBezTo>
                  <a:lnTo>
                    <a:pt x="8544040" y="0"/>
                  </a:lnTo>
                  <a:cubicBezTo>
                    <a:pt x="8588728" y="0"/>
                    <a:pt x="8624954" y="36226"/>
                    <a:pt x="8624954" y="80914"/>
                  </a:cubicBezTo>
                  <a:lnTo>
                    <a:pt x="8624954" y="728226"/>
                  </a:lnTo>
                  <a:cubicBezTo>
                    <a:pt x="8624954" y="772914"/>
                    <a:pt x="8588728" y="809140"/>
                    <a:pt x="8544040" y="809140"/>
                  </a:cubicBezTo>
                  <a:lnTo>
                    <a:pt x="80914" y="809140"/>
                  </a:lnTo>
                  <a:cubicBezTo>
                    <a:pt x="36226" y="809140"/>
                    <a:pt x="0" y="772914"/>
                    <a:pt x="0" y="728226"/>
                  </a:cubicBezTo>
                  <a:lnTo>
                    <a:pt x="0" y="80914"/>
                  </a:lnTo>
                  <a:close/>
                </a:path>
              </a:pathLst>
            </a:custGeom>
            <a:solidFill>
              <a:srgbClr val="3D3F93"/>
            </a:solidFill>
            <a:ln>
              <a:solidFill>
                <a:schemeClr val="accent1"/>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5">
                <a:hueOff val="-4505695"/>
                <a:satOff val="-11613"/>
                <a:lumOff val="-7843"/>
                <a:alphaOff val="0"/>
              </a:schemeClr>
            </a:fillRef>
            <a:effectRef idx="2">
              <a:schemeClr val="accent5">
                <a:hueOff val="-4505695"/>
                <a:satOff val="-11613"/>
                <a:lumOff val="-7843"/>
                <a:alphaOff val="0"/>
              </a:schemeClr>
            </a:effectRef>
            <a:fontRef idx="minor">
              <a:schemeClr val="lt1"/>
            </a:fontRef>
          </p:style>
          <p:txBody>
            <a:bodyPr spcFirstLastPara="0" vert="horz" wrap="square" lIns="1901892" tIns="41910" rIns="41911" bIns="41910" numCol="1" spcCol="1270" anchor="t" anchorCtr="0">
              <a:noAutofit/>
            </a:bodyPr>
            <a:lstStyle/>
            <a:p>
              <a:pPr marL="0" lvl="0" indent="0" algn="l" defTabSz="488950">
                <a:lnSpc>
                  <a:spcPct val="90000"/>
                </a:lnSpc>
                <a:spcBef>
                  <a:spcPct val="0"/>
                </a:spcBef>
                <a:spcAft>
                  <a:spcPct val="35000"/>
                </a:spcAft>
                <a:buNone/>
              </a:pPr>
              <a:r>
                <a:rPr lang="en-US" sz="1100" b="1" i="0" kern="1200" dirty="0">
                  <a:solidFill>
                    <a:srgbClr val="FFCC00"/>
                  </a:solidFill>
                  <a:latin typeface="Arial "/>
                </a:rPr>
                <a:t>Education &amp; Human Services Pathways</a:t>
              </a:r>
            </a:p>
            <a:p>
              <a:pPr marL="57150" lvl="1" indent="-57150" algn="l" defTabSz="488950">
                <a:lnSpc>
                  <a:spcPct val="90000"/>
                </a:lnSpc>
                <a:spcBef>
                  <a:spcPct val="0"/>
                </a:spcBef>
                <a:spcAft>
                  <a:spcPct val="15000"/>
                </a:spcAft>
                <a:buChar char="•"/>
              </a:pPr>
              <a:r>
                <a:rPr lang="en-US" sz="1050" b="1" i="0" kern="1200" dirty="0">
                  <a:solidFill>
                    <a:srgbClr val="FFCC00"/>
                  </a:solidFill>
                  <a:latin typeface="Arial "/>
                </a:rPr>
                <a:t>Early Childhood Education</a:t>
              </a:r>
            </a:p>
            <a:p>
              <a:pPr marL="57150" lvl="1" indent="-57150" defTabSz="488950">
                <a:lnSpc>
                  <a:spcPct val="90000"/>
                </a:lnSpc>
                <a:spcBef>
                  <a:spcPct val="0"/>
                </a:spcBef>
                <a:spcAft>
                  <a:spcPct val="15000"/>
                </a:spcAft>
                <a:buChar char="•"/>
              </a:pPr>
              <a:r>
                <a:rPr lang="en-US" sz="1050" b="1" i="0" kern="1200" dirty="0">
                  <a:solidFill>
                    <a:srgbClr val="FFCC00"/>
                  </a:solidFill>
                  <a:latin typeface="Arial "/>
                </a:rPr>
                <a:t>Human Services, Substance Use </a:t>
              </a:r>
              <a:r>
                <a:rPr lang="en-US" sz="1050" b="1" dirty="0">
                  <a:solidFill>
                    <a:srgbClr val="FFCC00"/>
                  </a:solidFill>
                  <a:latin typeface="Arial "/>
                </a:rPr>
                <a:t>Disorder Professional Certificate</a:t>
              </a:r>
              <a:endParaRPr lang="en-US" sz="1050" b="1" i="0" kern="1200" dirty="0">
                <a:solidFill>
                  <a:srgbClr val="FFCC00"/>
                </a:solidFill>
                <a:latin typeface="Arial "/>
              </a:endParaRPr>
            </a:p>
          </p:txBody>
        </p:sp>
        <p:sp>
          <p:nvSpPr>
            <p:cNvPr id="13" name="Rectangle: Rounded Corners 12" descr="Classroom">
              <a:extLst>
                <a:ext uri="{FF2B5EF4-FFF2-40B4-BE49-F238E27FC236}">
                  <a16:creationId xmlns:a16="http://schemas.microsoft.com/office/drawing/2014/main" id="{7BA94A0F-BA67-4319-866E-1E2AA0F27709}"/>
                </a:ext>
              </a:extLst>
            </p:cNvPr>
            <p:cNvSpPr/>
            <p:nvPr/>
          </p:nvSpPr>
          <p:spPr>
            <a:xfrm>
              <a:off x="662573" y="4399896"/>
              <a:ext cx="790787" cy="662571"/>
            </a:xfrm>
            <a:prstGeom prst="roundRect">
              <a:avLst>
                <a:gd name="adj" fmla="val 10000"/>
              </a:avLst>
            </a:prstGeom>
            <a:blipFill>
              <a:blip r:embed="rId7">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13000" b="-13000"/>
              </a:stretch>
            </a:blipFill>
            <a:scene3d>
              <a:camera prst="orthographicFront"/>
              <a:lightRig rig="threePt" dir="t">
                <a:rot lat="0" lon="0" rev="7500000"/>
              </a:lightRig>
            </a:scene3d>
            <a:sp3d z="152400" extrusionH="63500" prstMaterial="matte">
              <a:bevelT w="50800" h="19050" prst="relaxedInset"/>
              <a:contourClr>
                <a:schemeClr val="bg1"/>
              </a:contourClr>
            </a:sp3d>
          </p:spPr>
          <p:style>
            <a:lnRef idx="0">
              <a:schemeClr val="lt1">
                <a:hueOff val="0"/>
                <a:satOff val="0"/>
                <a:lumOff val="0"/>
                <a:alphaOff val="0"/>
              </a:schemeClr>
            </a:lnRef>
            <a:fillRef idx="1">
              <a:scrgbClr r="0" g="0" b="0"/>
            </a:fillRef>
            <a:effectRef idx="0">
              <a:schemeClr val="accent5">
                <a:tint val="50000"/>
                <a:hueOff val="-4486427"/>
                <a:satOff val="-15298"/>
                <a:lumOff val="-2549"/>
                <a:alphaOff val="0"/>
              </a:schemeClr>
            </a:effectRef>
            <a:fontRef idx="minor">
              <a:schemeClr val="lt1">
                <a:hueOff val="0"/>
                <a:satOff val="0"/>
                <a:lumOff val="0"/>
                <a:alphaOff val="0"/>
              </a:schemeClr>
            </a:fontRef>
          </p:style>
        </p:sp>
        <p:sp>
          <p:nvSpPr>
            <p:cNvPr id="14" name="Freeform: Shape 13">
              <a:extLst>
                <a:ext uri="{FF2B5EF4-FFF2-40B4-BE49-F238E27FC236}">
                  <a16:creationId xmlns:a16="http://schemas.microsoft.com/office/drawing/2014/main" id="{66C44FED-2D10-4ED0-99AD-9FF527538A9F}"/>
                </a:ext>
              </a:extLst>
            </p:cNvPr>
            <p:cNvSpPr/>
            <p:nvPr/>
          </p:nvSpPr>
          <p:spPr>
            <a:xfrm>
              <a:off x="287190" y="5271031"/>
              <a:ext cx="8624954" cy="682572"/>
            </a:xfrm>
            <a:custGeom>
              <a:avLst/>
              <a:gdLst>
                <a:gd name="connsiteX0" fmla="*/ 0 w 8624954"/>
                <a:gd name="connsiteY0" fmla="*/ 68257 h 682572"/>
                <a:gd name="connsiteX1" fmla="*/ 68257 w 8624954"/>
                <a:gd name="connsiteY1" fmla="*/ 0 h 682572"/>
                <a:gd name="connsiteX2" fmla="*/ 8556697 w 8624954"/>
                <a:gd name="connsiteY2" fmla="*/ 0 h 682572"/>
                <a:gd name="connsiteX3" fmla="*/ 8624954 w 8624954"/>
                <a:gd name="connsiteY3" fmla="*/ 68257 h 682572"/>
                <a:gd name="connsiteX4" fmla="*/ 8624954 w 8624954"/>
                <a:gd name="connsiteY4" fmla="*/ 614315 h 682572"/>
                <a:gd name="connsiteX5" fmla="*/ 8556697 w 8624954"/>
                <a:gd name="connsiteY5" fmla="*/ 682572 h 682572"/>
                <a:gd name="connsiteX6" fmla="*/ 68257 w 8624954"/>
                <a:gd name="connsiteY6" fmla="*/ 682572 h 682572"/>
                <a:gd name="connsiteX7" fmla="*/ 0 w 8624954"/>
                <a:gd name="connsiteY7" fmla="*/ 614315 h 682572"/>
                <a:gd name="connsiteX8" fmla="*/ 0 w 8624954"/>
                <a:gd name="connsiteY8" fmla="*/ 68257 h 68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4954" h="682572">
                  <a:moveTo>
                    <a:pt x="0" y="68257"/>
                  </a:moveTo>
                  <a:cubicBezTo>
                    <a:pt x="0" y="30560"/>
                    <a:pt x="30560" y="0"/>
                    <a:pt x="68257" y="0"/>
                  </a:cubicBezTo>
                  <a:lnTo>
                    <a:pt x="8556697" y="0"/>
                  </a:lnTo>
                  <a:cubicBezTo>
                    <a:pt x="8594394" y="0"/>
                    <a:pt x="8624954" y="30560"/>
                    <a:pt x="8624954" y="68257"/>
                  </a:cubicBezTo>
                  <a:lnTo>
                    <a:pt x="8624954" y="614315"/>
                  </a:lnTo>
                  <a:cubicBezTo>
                    <a:pt x="8624954" y="652012"/>
                    <a:pt x="8594394" y="682572"/>
                    <a:pt x="8556697" y="682572"/>
                  </a:cubicBezTo>
                  <a:lnTo>
                    <a:pt x="68257" y="682572"/>
                  </a:lnTo>
                  <a:cubicBezTo>
                    <a:pt x="30560" y="682572"/>
                    <a:pt x="0" y="652012"/>
                    <a:pt x="0" y="614315"/>
                  </a:cubicBezTo>
                  <a:lnTo>
                    <a:pt x="0" y="68257"/>
                  </a:lnTo>
                  <a:close/>
                </a:path>
              </a:pathLst>
            </a:custGeom>
            <a:solidFill>
              <a:srgbClr val="FFCC00"/>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5">
                <a:hueOff val="-6758543"/>
                <a:satOff val="-17419"/>
                <a:lumOff val="-11765"/>
                <a:alphaOff val="0"/>
              </a:schemeClr>
            </a:fillRef>
            <a:effectRef idx="2">
              <a:schemeClr val="accent5">
                <a:hueOff val="-6758543"/>
                <a:satOff val="-17419"/>
                <a:lumOff val="-11765"/>
                <a:alphaOff val="0"/>
              </a:schemeClr>
            </a:effectRef>
            <a:fontRef idx="minor">
              <a:schemeClr val="lt1"/>
            </a:fontRef>
          </p:style>
          <p:txBody>
            <a:bodyPr spcFirstLastPara="0" vert="horz" wrap="square" lIns="1901892" tIns="41910" rIns="41911" bIns="41910" numCol="1" spcCol="1270" anchor="ctr" anchorCtr="0">
              <a:noAutofit/>
            </a:bodyPr>
            <a:lstStyle/>
            <a:p>
              <a:pPr marL="0" lvl="0" indent="0" algn="l" defTabSz="488950">
                <a:lnSpc>
                  <a:spcPct val="90000"/>
                </a:lnSpc>
                <a:spcBef>
                  <a:spcPct val="0"/>
                </a:spcBef>
                <a:spcAft>
                  <a:spcPct val="35000"/>
                </a:spcAft>
                <a:buNone/>
              </a:pPr>
              <a:endParaRPr lang="en-US" sz="1100" b="1" kern="1200" dirty="0">
                <a:solidFill>
                  <a:schemeClr val="tx1"/>
                </a:solidFill>
                <a:latin typeface="Arial "/>
              </a:endParaRPr>
            </a:p>
            <a:p>
              <a:pPr marL="0" lvl="0" indent="0" algn="l" defTabSz="488950">
                <a:lnSpc>
                  <a:spcPct val="90000"/>
                </a:lnSpc>
                <a:spcBef>
                  <a:spcPct val="0"/>
                </a:spcBef>
                <a:spcAft>
                  <a:spcPct val="35000"/>
                </a:spcAft>
                <a:buNone/>
              </a:pPr>
              <a:endParaRPr lang="en-US" sz="1100" b="1" kern="1200" dirty="0">
                <a:solidFill>
                  <a:schemeClr val="tx1"/>
                </a:solidFill>
                <a:latin typeface="Arial "/>
              </a:endParaRPr>
            </a:p>
            <a:p>
              <a:pPr marL="0" lvl="0" indent="0" algn="l" defTabSz="488950">
                <a:lnSpc>
                  <a:spcPct val="90000"/>
                </a:lnSpc>
                <a:spcBef>
                  <a:spcPct val="0"/>
                </a:spcBef>
                <a:spcAft>
                  <a:spcPct val="35000"/>
                </a:spcAft>
                <a:buNone/>
              </a:pPr>
              <a:endParaRPr lang="en-US" sz="1100" b="1" kern="1200" dirty="0">
                <a:solidFill>
                  <a:schemeClr val="tx1"/>
                </a:solidFill>
                <a:latin typeface="Arial "/>
              </a:endParaRPr>
            </a:p>
            <a:p>
              <a:pPr marL="0" lvl="0" indent="0" algn="l" defTabSz="488950">
                <a:lnSpc>
                  <a:spcPct val="90000"/>
                </a:lnSpc>
                <a:spcBef>
                  <a:spcPct val="0"/>
                </a:spcBef>
                <a:spcAft>
                  <a:spcPct val="35000"/>
                </a:spcAft>
                <a:buNone/>
              </a:pPr>
              <a:endParaRPr lang="en-US" sz="1100" b="1" kern="1200" dirty="0">
                <a:solidFill>
                  <a:schemeClr val="tx1"/>
                </a:solidFill>
                <a:latin typeface="Arial "/>
              </a:endParaRPr>
            </a:p>
            <a:p>
              <a:pPr marL="0" lvl="0" indent="0" algn="l" defTabSz="488950">
                <a:lnSpc>
                  <a:spcPct val="90000"/>
                </a:lnSpc>
                <a:spcBef>
                  <a:spcPct val="0"/>
                </a:spcBef>
                <a:spcAft>
                  <a:spcPct val="35000"/>
                </a:spcAft>
                <a:buNone/>
              </a:pPr>
              <a:endParaRPr lang="en-US" sz="1100" b="1" kern="1200" dirty="0">
                <a:solidFill>
                  <a:schemeClr val="tx1"/>
                </a:solidFill>
                <a:latin typeface="Arial "/>
              </a:endParaRPr>
            </a:p>
            <a:p>
              <a:pPr marL="0" lvl="0" indent="0" algn="l" defTabSz="488950">
                <a:lnSpc>
                  <a:spcPct val="90000"/>
                </a:lnSpc>
                <a:spcBef>
                  <a:spcPct val="0"/>
                </a:spcBef>
                <a:spcAft>
                  <a:spcPct val="35000"/>
                </a:spcAft>
                <a:buNone/>
              </a:pPr>
              <a:endParaRPr lang="en-US" sz="1100" b="1" kern="1200" dirty="0">
                <a:solidFill>
                  <a:schemeClr val="tx1"/>
                </a:solidFill>
                <a:latin typeface="Arial "/>
              </a:endParaRPr>
            </a:p>
            <a:p>
              <a:pPr marL="0" lvl="0" indent="0" algn="l" defTabSz="488950">
                <a:lnSpc>
                  <a:spcPct val="90000"/>
                </a:lnSpc>
                <a:spcBef>
                  <a:spcPct val="0"/>
                </a:spcBef>
                <a:spcAft>
                  <a:spcPct val="35000"/>
                </a:spcAft>
                <a:buNone/>
              </a:pPr>
              <a:r>
                <a:rPr lang="en-US" sz="1100" b="1" kern="1200" dirty="0">
                  <a:solidFill>
                    <a:srgbClr val="3D3F93"/>
                  </a:solidFill>
                  <a:latin typeface="Arial "/>
                </a:rPr>
                <a:t>WorkFirst Grant can available to help with specific academic transfer programs such as Business DTA, Computer Science, and more. </a:t>
              </a:r>
              <a:r>
                <a:rPr lang="en-US" sz="1100" b="1" kern="1200" dirty="0">
                  <a:solidFill>
                    <a:srgbClr val="3D3F93"/>
                  </a:solidFill>
                  <a:latin typeface="Arial "/>
                  <a:hlinkClick r:id="rId9">
                    <a:extLst>
                      <a:ext uri="{A12FA001-AC4F-418D-AE19-62706E023703}">
                        <ahyp:hlinkClr xmlns:ahyp="http://schemas.microsoft.com/office/drawing/2018/hyperlinkcolor" val="tx"/>
                      </a:ext>
                    </a:extLst>
                  </a:hlinkClick>
                </a:rPr>
                <a:t>tacomacc.edu/help/transfertocollege</a:t>
              </a:r>
              <a:r>
                <a:rPr lang="en-US" sz="1100" b="1" kern="1200" dirty="0">
                  <a:solidFill>
                    <a:srgbClr val="3D3F93"/>
                  </a:solidFill>
                  <a:latin typeface="Arial "/>
                </a:rPr>
                <a:t> 
</a:t>
              </a:r>
            </a:p>
            <a:p>
              <a:pPr marL="0" lvl="0" indent="0" algn="l" defTabSz="488950">
                <a:lnSpc>
                  <a:spcPct val="90000"/>
                </a:lnSpc>
                <a:spcBef>
                  <a:spcPct val="0"/>
                </a:spcBef>
                <a:spcAft>
                  <a:spcPct val="35000"/>
                </a:spcAft>
                <a:buNone/>
              </a:pPr>
              <a:r>
                <a:rPr lang="en-US" sz="1100" b="1" kern="1200" dirty="0">
                  <a:solidFill>
                    <a:schemeClr val="tx1"/>
                  </a:solidFill>
                  <a:latin typeface="Arial "/>
                </a:rPr>
                <a:t>	</a:t>
              </a:r>
            </a:p>
          </p:txBody>
        </p:sp>
        <p:sp>
          <p:nvSpPr>
            <p:cNvPr id="15" name="Rectangle: Rounded Corners 14" descr="Diploma roll">
              <a:extLst>
                <a:ext uri="{FF2B5EF4-FFF2-40B4-BE49-F238E27FC236}">
                  <a16:creationId xmlns:a16="http://schemas.microsoft.com/office/drawing/2014/main" id="{CF72AD19-CE9E-43BA-9702-506174D54513}"/>
                </a:ext>
              </a:extLst>
            </p:cNvPr>
            <p:cNvSpPr/>
            <p:nvPr/>
          </p:nvSpPr>
          <p:spPr>
            <a:xfrm>
              <a:off x="485365" y="5445120"/>
              <a:ext cx="1080870" cy="448152"/>
            </a:xfrm>
            <a:prstGeom prst="roundRect">
              <a:avLst>
                <a:gd name="adj" fmla="val 10000"/>
              </a:avLst>
            </a:prstGeom>
            <a:blipFill>
              <a:blip r:embed="rId10">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t="-47000" b="-47000"/>
              </a:stretch>
            </a:blipFill>
            <a:scene3d>
              <a:camera prst="orthographicFront"/>
              <a:lightRig rig="threePt" dir="t">
                <a:rot lat="0" lon="0" rev="7500000"/>
              </a:lightRig>
            </a:scene3d>
            <a:sp3d z="152400" extrusionH="63500" prstMaterial="matte">
              <a:bevelT w="50800" h="19050" prst="relaxedInset"/>
              <a:contourClr>
                <a:schemeClr val="bg1"/>
              </a:contourClr>
            </a:sp3d>
          </p:spPr>
          <p:style>
            <a:lnRef idx="0">
              <a:schemeClr val="lt1">
                <a:hueOff val="0"/>
                <a:satOff val="0"/>
                <a:lumOff val="0"/>
                <a:alphaOff val="0"/>
              </a:schemeClr>
            </a:lnRef>
            <a:fillRef idx="1">
              <a:scrgbClr r="0" g="0" b="0"/>
            </a:fillRef>
            <a:effectRef idx="0">
              <a:schemeClr val="accent5">
                <a:tint val="50000"/>
                <a:hueOff val="-6729641"/>
                <a:satOff val="-22947"/>
                <a:lumOff val="-3823"/>
                <a:alphaOff val="0"/>
              </a:schemeClr>
            </a:effectRef>
            <a:fontRef idx="minor">
              <a:schemeClr val="lt1">
                <a:hueOff val="0"/>
                <a:satOff val="0"/>
                <a:lumOff val="0"/>
                <a:alphaOff val="0"/>
              </a:schemeClr>
            </a:fontRef>
          </p:style>
        </p:sp>
      </p:grpSp>
      <p:sp>
        <p:nvSpPr>
          <p:cNvPr id="2" name="Slide Number Placeholder 1">
            <a:extLst>
              <a:ext uri="{FF2B5EF4-FFF2-40B4-BE49-F238E27FC236}">
                <a16:creationId xmlns:a16="http://schemas.microsoft.com/office/drawing/2014/main" id="{2C98A698-9AF9-43F2-BFC1-68AE807E3259}"/>
              </a:ext>
            </a:extLst>
          </p:cNvPr>
          <p:cNvSpPr>
            <a:spLocks noGrp="1"/>
          </p:cNvSpPr>
          <p:nvPr>
            <p:ph type="sldNum" sz="quarter" idx="12"/>
          </p:nvPr>
        </p:nvSpPr>
        <p:spPr/>
        <p:txBody>
          <a:bodyPr/>
          <a:lstStyle/>
          <a:p>
            <a:fld id="{530719A0-1BFF-43AD-A0FD-1BE1A163C22C}" type="slidenum">
              <a:rPr lang="en-US" smtClean="0">
                <a:solidFill>
                  <a:schemeClr val="tx1"/>
                </a:solidFill>
              </a:rPr>
              <a:t>14</a:t>
            </a:fld>
            <a:endParaRPr lang="en-US">
              <a:solidFill>
                <a:schemeClr val="tx1"/>
              </a:solidFill>
            </a:endParaRPr>
          </a:p>
        </p:txBody>
      </p:sp>
      <p:pic>
        <p:nvPicPr>
          <p:cNvPr id="5" name="Picture 4">
            <a:extLst>
              <a:ext uri="{FF2B5EF4-FFF2-40B4-BE49-F238E27FC236}">
                <a16:creationId xmlns:a16="http://schemas.microsoft.com/office/drawing/2014/main" id="{A12660F9-BC72-43A5-9C80-210AE9D09112}"/>
              </a:ext>
            </a:extLst>
          </p:cNvPr>
          <p:cNvPicPr>
            <a:picLocks noChangeAspect="1"/>
          </p:cNvPicPr>
          <p:nvPr/>
        </p:nvPicPr>
        <p:blipFill>
          <a:blip r:embed="rId12">
            <a:extLst>
              <a:ext uri="{28A0092B-C50C-407E-A947-70E740481C1C}">
                <a14:useLocalDpi xmlns:a14="http://schemas.microsoft.com/office/drawing/2010/main" val="0"/>
              </a:ext>
            </a:extLst>
          </a:blip>
          <a:srcRect t="71" b="71"/>
          <a:stretch/>
        </p:blipFill>
        <p:spPr>
          <a:xfrm>
            <a:off x="0" y="6176074"/>
            <a:ext cx="9144000" cy="684829"/>
          </a:xfrm>
          <a:prstGeom prst="rect">
            <a:avLst/>
          </a:prstGeom>
        </p:spPr>
      </p:pic>
      <p:sp>
        <p:nvSpPr>
          <p:cNvPr id="6" name="Rectangle 5">
            <a:extLst>
              <a:ext uri="{FF2B5EF4-FFF2-40B4-BE49-F238E27FC236}">
                <a16:creationId xmlns:a16="http://schemas.microsoft.com/office/drawing/2014/main" id="{26DA89A5-B495-4873-8588-E5E3A59440C7}"/>
              </a:ext>
            </a:extLst>
          </p:cNvPr>
          <p:cNvSpPr/>
          <p:nvPr/>
        </p:nvSpPr>
        <p:spPr>
          <a:xfrm>
            <a:off x="1856630" y="794035"/>
            <a:ext cx="5720964" cy="369332"/>
          </a:xfrm>
          <a:prstGeom prst="rect">
            <a:avLst/>
          </a:prstGeom>
        </p:spPr>
        <p:txBody>
          <a:bodyPr wrap="square">
            <a:spAutoFit/>
          </a:bodyPr>
          <a:lstStyle/>
          <a:p>
            <a:r>
              <a:rPr lang="en-US" b="1" dirty="0">
                <a:hlinkClick r:id="rId13">
                  <a:extLst>
                    <a:ext uri="{A12FA001-AC4F-418D-AE19-62706E023703}">
                      <ahyp:hlinkClr xmlns:ahyp="http://schemas.microsoft.com/office/drawing/2018/hyperlinkcolor" val="tx"/>
                    </a:ext>
                  </a:extLst>
                </a:hlinkClick>
              </a:rPr>
              <a:t>tacomacc.edu/help/ineedskillstofindaprofessionalcareer</a:t>
            </a:r>
            <a:r>
              <a:rPr lang="en-US" b="1" dirty="0"/>
              <a:t> </a:t>
            </a:r>
          </a:p>
        </p:txBody>
      </p:sp>
    </p:spTree>
    <p:extLst>
      <p:ext uri="{BB962C8B-B14F-4D97-AF65-F5344CB8AC3E}">
        <p14:creationId xmlns:p14="http://schemas.microsoft.com/office/powerpoint/2010/main" val="3103238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8C16EF-9DB6-40C3-A128-26D1AEB92C7B}"/>
              </a:ext>
            </a:extLst>
          </p:cNvPr>
          <p:cNvSpPr>
            <a:spLocks noGrp="1"/>
          </p:cNvSpPr>
          <p:nvPr>
            <p:ph type="sldNum" sz="quarter" idx="12"/>
          </p:nvPr>
        </p:nvSpPr>
        <p:spPr/>
        <p:txBody>
          <a:bodyPr/>
          <a:lstStyle/>
          <a:p>
            <a:fld id="{530719A0-1BFF-43AD-A0FD-1BE1A163C22C}" type="slidenum">
              <a:rPr lang="en-US" smtClean="0"/>
              <a:t>15</a:t>
            </a:fld>
            <a:endParaRPr lang="en-US"/>
          </a:p>
        </p:txBody>
      </p:sp>
      <p:sp>
        <p:nvSpPr>
          <p:cNvPr id="16" name="Rectangle 15">
            <a:extLst>
              <a:ext uri="{FF2B5EF4-FFF2-40B4-BE49-F238E27FC236}">
                <a16:creationId xmlns:a16="http://schemas.microsoft.com/office/drawing/2014/main" id="{B1737879-E9E7-48CF-966C-80C5EFE2A88D}"/>
              </a:ext>
            </a:extLst>
          </p:cNvPr>
          <p:cNvSpPr/>
          <p:nvPr/>
        </p:nvSpPr>
        <p:spPr>
          <a:xfrm>
            <a:off x="-111319" y="-11766"/>
            <a:ext cx="9143999" cy="1323439"/>
          </a:xfrm>
          <a:prstGeom prst="rect">
            <a:avLst/>
          </a:prstGeom>
        </p:spPr>
        <p:txBody>
          <a:bodyPr wrap="square">
            <a:spAutoFit/>
          </a:bodyPr>
          <a:lstStyle/>
          <a:p>
            <a:pPr algn="ctr"/>
            <a:r>
              <a:rPr lang="en-US" sz="4000" b="1" dirty="0">
                <a:ln w="0"/>
                <a:effectLst>
                  <a:outerShdw blurRad="38100" dist="19050" dir="2700000" algn="tl" rotWithShape="0">
                    <a:schemeClr val="dk1">
                      <a:alpha val="40000"/>
                    </a:schemeClr>
                  </a:outerShdw>
                </a:effectLst>
              </a:rPr>
              <a:t>Attend an Information Session </a:t>
            </a:r>
          </a:p>
          <a:p>
            <a:pPr algn="ctr"/>
            <a:r>
              <a:rPr lang="en-US" sz="4000" b="1" dirty="0">
                <a:ln w="0"/>
                <a:effectLst>
                  <a:outerShdw blurRad="38100" dist="19050" dir="2700000" algn="tl" rotWithShape="0">
                    <a:schemeClr val="dk1">
                      <a:alpha val="40000"/>
                    </a:schemeClr>
                  </a:outerShdw>
                </a:effectLst>
              </a:rPr>
              <a:t>to learn more about programs!</a:t>
            </a:r>
            <a:r>
              <a:rPr lang="en-US" sz="4000" b="1" u="sng" dirty="0"/>
              <a:t> </a:t>
            </a:r>
            <a:endParaRPr lang="en-US" sz="4000" dirty="0"/>
          </a:p>
        </p:txBody>
      </p:sp>
      <p:sp>
        <p:nvSpPr>
          <p:cNvPr id="8" name="Rectangle 7">
            <a:extLst>
              <a:ext uri="{FF2B5EF4-FFF2-40B4-BE49-F238E27FC236}">
                <a16:creationId xmlns:a16="http://schemas.microsoft.com/office/drawing/2014/main" id="{6A6260E3-E396-4DBB-9F62-47B2ED4E03F0}"/>
              </a:ext>
            </a:extLst>
          </p:cNvPr>
          <p:cNvSpPr/>
          <p:nvPr/>
        </p:nvSpPr>
        <p:spPr>
          <a:xfrm>
            <a:off x="613261" y="4542583"/>
            <a:ext cx="4159685" cy="946413"/>
          </a:xfrm>
          <a:prstGeom prst="rect">
            <a:avLst/>
          </a:prstGeom>
        </p:spPr>
        <p:txBody>
          <a:bodyPr wrap="square">
            <a:spAutoFit/>
          </a:bodyPr>
          <a:lstStyle/>
          <a:p>
            <a:pPr algn="ctr"/>
            <a:endParaRPr lang="en-US" sz="2400" b="1" u="sng" dirty="0">
              <a:latin typeface="Calibri "/>
            </a:endParaRPr>
          </a:p>
          <a:p>
            <a:r>
              <a:rPr lang="en-US" b="1" u="sng" dirty="0">
                <a:solidFill>
                  <a:srgbClr val="0070C0"/>
                </a:solidFill>
                <a:latin typeface="Arial "/>
                <a:hlinkClick r:id="rId3">
                  <a:extLst>
                    <a:ext uri="{A12FA001-AC4F-418D-AE19-62706E023703}">
                      <ahyp:hlinkClr xmlns:ahyp="http://schemas.microsoft.com/office/drawing/2018/hyperlinkcolor" val="tx"/>
                    </a:ext>
                  </a:extLst>
                </a:hlinkClick>
              </a:rPr>
              <a:t>tacomacc.edu/bus-para-tech</a:t>
            </a:r>
            <a:endParaRPr lang="en-US" b="1" u="sng" dirty="0">
              <a:solidFill>
                <a:srgbClr val="0070C0"/>
              </a:solidFill>
              <a:latin typeface="Arial "/>
            </a:endParaRPr>
          </a:p>
          <a:p>
            <a:endParaRPr lang="en-US" sz="1350" b="1" u="sng" dirty="0">
              <a:solidFill>
                <a:srgbClr val="0070C0"/>
              </a:solidFill>
              <a:latin typeface="Calibri "/>
            </a:endParaRPr>
          </a:p>
        </p:txBody>
      </p:sp>
      <p:pic>
        <p:nvPicPr>
          <p:cNvPr id="5" name="Picture 4">
            <a:extLst>
              <a:ext uri="{FF2B5EF4-FFF2-40B4-BE49-F238E27FC236}">
                <a16:creationId xmlns:a16="http://schemas.microsoft.com/office/drawing/2014/main" id="{0F69A21E-7B8C-4398-9E54-D9F717CD0212}"/>
              </a:ext>
            </a:extLst>
          </p:cNvPr>
          <p:cNvPicPr>
            <a:picLocks noChangeAspect="1"/>
          </p:cNvPicPr>
          <p:nvPr/>
        </p:nvPicPr>
        <p:blipFill rotWithShape="1">
          <a:blip r:embed="rId4"/>
          <a:srcRect l="3370" t="1594" r="3989" b="3554"/>
          <a:stretch/>
        </p:blipFill>
        <p:spPr>
          <a:xfrm>
            <a:off x="5552875" y="1284435"/>
            <a:ext cx="2807208" cy="3636749"/>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90CCACCF-3DE6-427B-85B5-8174D5B234F5}"/>
              </a:ext>
            </a:extLst>
          </p:cNvPr>
          <p:cNvSpPr/>
          <p:nvPr/>
        </p:nvSpPr>
        <p:spPr>
          <a:xfrm>
            <a:off x="5246048" y="4851297"/>
            <a:ext cx="3288080" cy="369332"/>
          </a:xfrm>
          <a:prstGeom prst="rect">
            <a:avLst/>
          </a:prstGeom>
        </p:spPr>
        <p:txBody>
          <a:bodyPr wrap="none">
            <a:spAutoFit/>
          </a:bodyPr>
          <a:lstStyle/>
          <a:p>
            <a:pPr algn="ctr"/>
            <a:r>
              <a:rPr lang="en-US" b="1" u="sng" dirty="0">
                <a:latin typeface="Arial "/>
                <a:hlinkClick r:id="rId5"/>
              </a:rPr>
              <a:t>tacomacc.edu/healthcareers</a:t>
            </a:r>
            <a:endParaRPr lang="en-US" dirty="0">
              <a:latin typeface="Arial "/>
            </a:endParaRPr>
          </a:p>
        </p:txBody>
      </p:sp>
      <p:pic>
        <p:nvPicPr>
          <p:cNvPr id="9" name="Picture 8">
            <a:extLst>
              <a:ext uri="{FF2B5EF4-FFF2-40B4-BE49-F238E27FC236}">
                <a16:creationId xmlns:a16="http://schemas.microsoft.com/office/drawing/2014/main" id="{7D927926-DFC1-4375-AD8F-2FAB362B473B}"/>
              </a:ext>
            </a:extLst>
          </p:cNvPr>
          <p:cNvPicPr>
            <a:picLocks noChangeAspect="1"/>
          </p:cNvPicPr>
          <p:nvPr/>
        </p:nvPicPr>
        <p:blipFill>
          <a:blip r:embed="rId6">
            <a:extLst>
              <a:ext uri="{28A0092B-C50C-407E-A947-70E740481C1C}">
                <a14:useLocalDpi xmlns:a14="http://schemas.microsoft.com/office/drawing/2010/main" val="0"/>
              </a:ext>
            </a:extLst>
          </a:blip>
          <a:srcRect t="71" b="71"/>
          <a:stretch/>
        </p:blipFill>
        <p:spPr>
          <a:xfrm>
            <a:off x="0" y="6176074"/>
            <a:ext cx="9144000" cy="684829"/>
          </a:xfrm>
          <a:prstGeom prst="rect">
            <a:avLst/>
          </a:prstGeom>
        </p:spPr>
      </p:pic>
      <p:sp>
        <p:nvSpPr>
          <p:cNvPr id="6" name="Rectangle 5">
            <a:extLst>
              <a:ext uri="{FF2B5EF4-FFF2-40B4-BE49-F238E27FC236}">
                <a16:creationId xmlns:a16="http://schemas.microsoft.com/office/drawing/2014/main" id="{ED402E73-15FB-4D9B-B878-BE100C55A405}"/>
              </a:ext>
            </a:extLst>
          </p:cNvPr>
          <p:cNvSpPr/>
          <p:nvPr/>
        </p:nvSpPr>
        <p:spPr>
          <a:xfrm>
            <a:off x="180068" y="5377308"/>
            <a:ext cx="8713766" cy="738664"/>
          </a:xfrm>
          <a:prstGeom prst="rect">
            <a:avLst/>
          </a:prstGeom>
        </p:spPr>
        <p:txBody>
          <a:bodyPr wrap="square" anchor="ctr">
            <a:spAutoFit/>
          </a:bodyPr>
          <a:lstStyle/>
          <a:p>
            <a:r>
              <a:rPr lang="en-US" sz="1400" dirty="0">
                <a:ln w="0"/>
                <a:effectLst>
                  <a:outerShdw blurRad="38100" dist="19050" dir="2700000" algn="tl" rotWithShape="0">
                    <a:schemeClr val="dk1">
                      <a:alpha val="40000"/>
                    </a:schemeClr>
                  </a:outerShdw>
                </a:effectLst>
                <a:latin typeface="Arial "/>
              </a:rPr>
              <a:t>Whether you are a new student inquiring about a career in healthcare, business, technology, or are already enrolled at TCC and looking to change pathways, attending a Pathways Information Session is your chance to learn more about the programs we offer.</a:t>
            </a:r>
          </a:p>
        </p:txBody>
      </p:sp>
      <p:pic>
        <p:nvPicPr>
          <p:cNvPr id="2" name="Picture 1">
            <a:extLst>
              <a:ext uri="{FF2B5EF4-FFF2-40B4-BE49-F238E27FC236}">
                <a16:creationId xmlns:a16="http://schemas.microsoft.com/office/drawing/2014/main" id="{29D0F6B5-DE44-4439-B3E4-B525294DAA0B}"/>
              </a:ext>
            </a:extLst>
          </p:cNvPr>
          <p:cNvPicPr>
            <a:picLocks noChangeAspect="1"/>
          </p:cNvPicPr>
          <p:nvPr/>
        </p:nvPicPr>
        <p:blipFill>
          <a:blip r:embed="rId7"/>
          <a:stretch>
            <a:fillRect/>
          </a:stretch>
        </p:blipFill>
        <p:spPr>
          <a:xfrm>
            <a:off x="856309" y="1223273"/>
            <a:ext cx="2914503" cy="3759072"/>
          </a:xfrm>
          <a:prstGeom prst="rect">
            <a:avLst/>
          </a:prstGeom>
        </p:spPr>
      </p:pic>
    </p:spTree>
    <p:extLst>
      <p:ext uri="{BB962C8B-B14F-4D97-AF65-F5344CB8AC3E}">
        <p14:creationId xmlns:p14="http://schemas.microsoft.com/office/powerpoint/2010/main" val="29692484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56" y="231298"/>
            <a:ext cx="7886700" cy="830998"/>
          </a:xfrm>
        </p:spPr>
        <p:txBody>
          <a:bodyPr>
            <a:noAutofit/>
          </a:bodyPr>
          <a:lstStyle/>
          <a:p>
            <a:pPr algn="ctr"/>
            <a:r>
              <a:rPr lang="en-US" sz="4000" b="1" dirty="0">
                <a:solidFill>
                  <a:srgbClr val="002060"/>
                </a:solidFill>
                <a:latin typeface="+mn-lt"/>
              </a:rPr>
              <a:t>Workforce Education also Supports</a:t>
            </a:r>
            <a:endParaRPr lang="en-US" sz="4000" b="1" dirty="0">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86402647"/>
              </p:ext>
            </p:extLst>
          </p:nvPr>
        </p:nvGraphicFramePr>
        <p:xfrm>
          <a:off x="1272541" y="1915769"/>
          <a:ext cx="7109460" cy="18161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BA235467-2CBC-45E6-8FAC-EEBE00DEF494}"/>
              </a:ext>
            </a:extLst>
          </p:cNvPr>
          <p:cNvSpPr>
            <a:spLocks noGrp="1"/>
          </p:cNvSpPr>
          <p:nvPr>
            <p:ph type="sldNum" sz="quarter" idx="12"/>
          </p:nvPr>
        </p:nvSpPr>
        <p:spPr/>
        <p:txBody>
          <a:bodyPr/>
          <a:lstStyle/>
          <a:p>
            <a:fld id="{48F63A3B-78C7-47BE-AE5E-E10140E04643}" type="slidenum">
              <a:rPr lang="en-US" smtClean="0">
                <a:latin typeface="Arial "/>
              </a:rPr>
              <a:t>16</a:t>
            </a:fld>
            <a:endParaRPr lang="en-US">
              <a:latin typeface="Arial "/>
            </a:endParaRPr>
          </a:p>
        </p:txBody>
      </p:sp>
      <p:sp>
        <p:nvSpPr>
          <p:cNvPr id="5" name="Rectangle 4">
            <a:extLst>
              <a:ext uri="{FF2B5EF4-FFF2-40B4-BE49-F238E27FC236}">
                <a16:creationId xmlns:a16="http://schemas.microsoft.com/office/drawing/2014/main" id="{B1258A30-01C5-42B8-8563-CB40EF634C89}"/>
              </a:ext>
            </a:extLst>
          </p:cNvPr>
          <p:cNvSpPr/>
          <p:nvPr/>
        </p:nvSpPr>
        <p:spPr>
          <a:xfrm>
            <a:off x="298300" y="1279816"/>
            <a:ext cx="8570213" cy="923330"/>
          </a:xfrm>
          <a:prstGeom prst="rect">
            <a:avLst/>
          </a:prstGeom>
        </p:spPr>
        <p:txBody>
          <a:bodyPr wrap="square">
            <a:spAutoFit/>
          </a:bodyPr>
          <a:lstStyle/>
          <a:p>
            <a:pPr marL="342900" indent="-342900">
              <a:buFont typeface="Arial" panose="020B0604020202020204" pitchFamily="34" charset="0"/>
              <a:buChar char="•"/>
            </a:pPr>
            <a:r>
              <a:rPr lang="en-US" b="1" dirty="0">
                <a:solidFill>
                  <a:srgbClr val="002060"/>
                </a:solidFill>
                <a:latin typeface="Arial "/>
              </a:rPr>
              <a:t>Basic Education for Adults (</a:t>
            </a:r>
            <a:r>
              <a:rPr lang="en-US" b="1" dirty="0" err="1">
                <a:solidFill>
                  <a:srgbClr val="002060"/>
                </a:solidFill>
                <a:latin typeface="Arial "/>
              </a:rPr>
              <a:t>BEdA</a:t>
            </a:r>
            <a:r>
              <a:rPr lang="en-US" b="1" dirty="0">
                <a:solidFill>
                  <a:srgbClr val="002060"/>
                </a:solidFill>
                <a:latin typeface="Arial "/>
              </a:rPr>
              <a:t>) &amp; English Language Acquisition (ELA)</a:t>
            </a:r>
            <a:br>
              <a:rPr lang="en-US" dirty="0">
                <a:latin typeface="Arial "/>
              </a:rPr>
            </a:br>
            <a:r>
              <a:rPr lang="en-US" dirty="0">
                <a:latin typeface="Arial "/>
                <a:hlinkClick r:id="rId7"/>
              </a:rPr>
              <a:t>tacomacc.edu/academics-programs/basic-education/</a:t>
            </a:r>
            <a:r>
              <a:rPr lang="en-US" dirty="0">
                <a:latin typeface="Arial "/>
              </a:rPr>
              <a:t>  </a:t>
            </a:r>
            <a:br>
              <a:rPr lang="en-US" dirty="0">
                <a:latin typeface="Arial "/>
              </a:rPr>
            </a:br>
            <a:endParaRPr lang="en-US" dirty="0">
              <a:latin typeface="Arial "/>
            </a:endParaRPr>
          </a:p>
        </p:txBody>
      </p:sp>
      <p:sp>
        <p:nvSpPr>
          <p:cNvPr id="7" name="Rectangle 6">
            <a:extLst>
              <a:ext uri="{FF2B5EF4-FFF2-40B4-BE49-F238E27FC236}">
                <a16:creationId xmlns:a16="http://schemas.microsoft.com/office/drawing/2014/main" id="{DA9DCD7F-70E8-40BD-AF58-49C93C7A7A6F}"/>
              </a:ext>
            </a:extLst>
          </p:cNvPr>
          <p:cNvSpPr/>
          <p:nvPr/>
        </p:nvSpPr>
        <p:spPr>
          <a:xfrm>
            <a:off x="298300" y="3776832"/>
            <a:ext cx="8593029" cy="623248"/>
          </a:xfrm>
          <a:prstGeom prst="rect">
            <a:avLst/>
          </a:prstGeom>
        </p:spPr>
        <p:txBody>
          <a:bodyPr wrap="square">
            <a:spAutoFit/>
          </a:bodyPr>
          <a:lstStyle/>
          <a:p>
            <a:pPr marL="214313" indent="-214313">
              <a:buFont typeface="Arial" panose="020B0604020202020204" pitchFamily="34" charset="0"/>
              <a:buChar char="•"/>
            </a:pPr>
            <a:r>
              <a:rPr lang="en-US" sz="2000" b="1" dirty="0">
                <a:solidFill>
                  <a:srgbClr val="003366"/>
                </a:solidFill>
                <a:latin typeface="Arial "/>
              </a:rPr>
              <a:t>Learning Communities: </a:t>
            </a:r>
            <a:r>
              <a:rPr lang="en-US" sz="1350" dirty="0">
                <a:latin typeface="Arial "/>
              </a:rPr>
              <a:t>In Learning Communities, two or more of your classes are joined into one, and teachers work together to connect their content and support and mentor you.</a:t>
            </a:r>
            <a:endParaRPr lang="en-US" sz="2100" b="1" dirty="0">
              <a:solidFill>
                <a:srgbClr val="003366"/>
              </a:solidFill>
              <a:latin typeface="Arial "/>
            </a:endParaRPr>
          </a:p>
        </p:txBody>
      </p:sp>
      <p:sp>
        <p:nvSpPr>
          <p:cNvPr id="8" name="Rectangle 7">
            <a:extLst>
              <a:ext uri="{FF2B5EF4-FFF2-40B4-BE49-F238E27FC236}">
                <a16:creationId xmlns:a16="http://schemas.microsoft.com/office/drawing/2014/main" id="{ADBA3024-2F17-4454-85EC-5BA8FF06E150}"/>
              </a:ext>
            </a:extLst>
          </p:cNvPr>
          <p:cNvSpPr/>
          <p:nvPr/>
        </p:nvSpPr>
        <p:spPr>
          <a:xfrm>
            <a:off x="1001266" y="4489819"/>
            <a:ext cx="7867247" cy="1354217"/>
          </a:xfrm>
          <a:prstGeom prst="rect">
            <a:avLst/>
          </a:prstGeom>
        </p:spPr>
        <p:txBody>
          <a:bodyPr wrap="square">
            <a:spAutoFit/>
          </a:bodyPr>
          <a:lstStyle/>
          <a:p>
            <a:r>
              <a:rPr lang="en-US" sz="1350" b="1" dirty="0">
                <a:solidFill>
                  <a:srgbClr val="000000"/>
                </a:solidFill>
                <a:latin typeface="Arial "/>
                <a:hlinkClick r:id="rId8"/>
              </a:rPr>
              <a:t>Allied Health Exploration</a:t>
            </a:r>
            <a:r>
              <a:rPr lang="en-US" sz="1350" b="1" dirty="0">
                <a:solidFill>
                  <a:srgbClr val="000000"/>
                </a:solidFill>
                <a:latin typeface="Arial "/>
              </a:rPr>
              <a:t>: </a:t>
            </a:r>
            <a:r>
              <a:rPr lang="en-US" sz="1350" dirty="0">
                <a:solidFill>
                  <a:srgbClr val="000000"/>
                </a:solidFill>
                <a:latin typeface="Arial "/>
              </a:rPr>
              <a:t>An introduction to the delivery of healthcare services and explore the various Allied Health professions while strategizing and sharing successful strategies for the college classroom, clinical environment, and taking care of your own emotional and physical wellbeing.</a:t>
            </a:r>
          </a:p>
          <a:p>
            <a:endParaRPr lang="en-US" sz="1000" dirty="0">
              <a:solidFill>
                <a:srgbClr val="000000"/>
              </a:solidFill>
              <a:latin typeface="Arial "/>
            </a:endParaRPr>
          </a:p>
          <a:p>
            <a:r>
              <a:rPr lang="en-US" sz="1350" b="1" u="sng" dirty="0">
                <a:solidFill>
                  <a:srgbClr val="000000"/>
                </a:solidFill>
                <a:latin typeface="Arial "/>
                <a:hlinkClick r:id="rId8"/>
              </a:rPr>
              <a:t>Career and College Pathway Academy (CCPA)</a:t>
            </a:r>
            <a:r>
              <a:rPr lang="en-US" sz="1350" b="1" u="sng" dirty="0">
                <a:solidFill>
                  <a:srgbClr val="000000"/>
                </a:solidFill>
                <a:latin typeface="Arial "/>
              </a:rPr>
              <a:t> : </a:t>
            </a:r>
            <a:r>
              <a:rPr lang="en-US" sz="1350" dirty="0">
                <a:latin typeface="Arial "/>
              </a:rPr>
              <a:t>Helps students with career exploration and allows them to get college credit in required classes while still completing prerequisites</a:t>
            </a:r>
            <a:r>
              <a:rPr lang="en-US" dirty="0">
                <a:latin typeface="Arial "/>
              </a:rPr>
              <a:t>. </a:t>
            </a:r>
            <a:endParaRPr lang="en-US" sz="1350" dirty="0">
              <a:solidFill>
                <a:srgbClr val="000000"/>
              </a:solidFill>
              <a:latin typeface="Arial "/>
            </a:endParaRPr>
          </a:p>
        </p:txBody>
      </p:sp>
      <p:pic>
        <p:nvPicPr>
          <p:cNvPr id="9" name="Picture 8">
            <a:extLst>
              <a:ext uri="{FF2B5EF4-FFF2-40B4-BE49-F238E27FC236}">
                <a16:creationId xmlns:a16="http://schemas.microsoft.com/office/drawing/2014/main" id="{0E4A6CBC-7639-4165-9E77-B60E9FC055A3}"/>
              </a:ext>
            </a:extLst>
          </p:cNvPr>
          <p:cNvPicPr>
            <a:picLocks noChangeAspect="1"/>
          </p:cNvPicPr>
          <p:nvPr/>
        </p:nvPicPr>
        <p:blipFill>
          <a:blip r:embed="rId9">
            <a:extLst>
              <a:ext uri="{28A0092B-C50C-407E-A947-70E740481C1C}">
                <a14:useLocalDpi xmlns:a14="http://schemas.microsoft.com/office/drawing/2010/main" val="0"/>
              </a:ext>
            </a:extLst>
          </a:blip>
          <a:srcRect t="71" b="71"/>
          <a:stretch/>
        </p:blipFill>
        <p:spPr>
          <a:xfrm>
            <a:off x="0" y="6176074"/>
            <a:ext cx="9144000" cy="684829"/>
          </a:xfrm>
          <a:prstGeom prst="rect">
            <a:avLst/>
          </a:prstGeom>
        </p:spPr>
      </p:pic>
    </p:spTree>
    <p:extLst>
      <p:ext uri="{BB962C8B-B14F-4D97-AF65-F5344CB8AC3E}">
        <p14:creationId xmlns:p14="http://schemas.microsoft.com/office/powerpoint/2010/main" val="62806261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a:extLst>
              <a:ext uri="{FF2B5EF4-FFF2-40B4-BE49-F238E27FC236}">
                <a16:creationId xmlns:a16="http://schemas.microsoft.com/office/drawing/2014/main" id="{99E086B3-CC58-4809-8A20-F7BC5F1740A5}"/>
              </a:ext>
            </a:extLst>
          </p:cNvPr>
          <p:cNvGraphicFramePr/>
          <p:nvPr>
            <p:extLst>
              <p:ext uri="{D42A27DB-BD31-4B8C-83A1-F6EECF244321}">
                <p14:modId xmlns:p14="http://schemas.microsoft.com/office/powerpoint/2010/main" val="905891355"/>
              </p:ext>
            </p:extLst>
          </p:nvPr>
        </p:nvGraphicFramePr>
        <p:xfrm>
          <a:off x="232366" y="1457865"/>
          <a:ext cx="8799491" cy="43765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angle 7">
            <a:extLst>
              <a:ext uri="{FF2B5EF4-FFF2-40B4-BE49-F238E27FC236}">
                <a16:creationId xmlns:a16="http://schemas.microsoft.com/office/drawing/2014/main" id="{FB3F006D-616A-40E8-BD20-9CCAFB90F297}"/>
              </a:ext>
            </a:extLst>
          </p:cNvPr>
          <p:cNvSpPr/>
          <p:nvPr/>
        </p:nvSpPr>
        <p:spPr>
          <a:xfrm>
            <a:off x="3019217" y="175348"/>
            <a:ext cx="2785506" cy="707886"/>
          </a:xfrm>
          <a:prstGeom prst="rect">
            <a:avLst/>
          </a:prstGeom>
        </p:spPr>
        <p:txBody>
          <a:bodyPr wrap="none">
            <a:spAutoFit/>
          </a:bodyPr>
          <a:lstStyle/>
          <a:p>
            <a:r>
              <a:rPr lang="en-US" sz="4000" b="1" dirty="0"/>
              <a:t>Financial Aid</a:t>
            </a:r>
          </a:p>
        </p:txBody>
      </p:sp>
      <p:pic>
        <p:nvPicPr>
          <p:cNvPr id="45" name="Picture 44">
            <a:extLst>
              <a:ext uri="{FF2B5EF4-FFF2-40B4-BE49-F238E27FC236}">
                <a16:creationId xmlns:a16="http://schemas.microsoft.com/office/drawing/2014/main" id="{CC40EEC2-29CD-42F7-B650-E98773594171}"/>
              </a:ext>
            </a:extLst>
          </p:cNvPr>
          <p:cNvPicPr>
            <a:picLocks noChangeAspect="1"/>
          </p:cNvPicPr>
          <p:nvPr/>
        </p:nvPicPr>
        <p:blipFill>
          <a:blip r:embed="rId7">
            <a:extLst>
              <a:ext uri="{28A0092B-C50C-407E-A947-70E740481C1C}">
                <a14:useLocalDpi xmlns:a14="http://schemas.microsoft.com/office/drawing/2010/main" val="0"/>
              </a:ext>
            </a:extLst>
          </a:blip>
          <a:srcRect t="71" b="71"/>
          <a:stretch/>
        </p:blipFill>
        <p:spPr>
          <a:xfrm>
            <a:off x="0" y="6176074"/>
            <a:ext cx="9144000" cy="684829"/>
          </a:xfrm>
          <a:prstGeom prst="rect">
            <a:avLst/>
          </a:prstGeom>
        </p:spPr>
      </p:pic>
      <p:sp>
        <p:nvSpPr>
          <p:cNvPr id="9" name="Rectangle 8">
            <a:extLst>
              <a:ext uri="{FF2B5EF4-FFF2-40B4-BE49-F238E27FC236}">
                <a16:creationId xmlns:a16="http://schemas.microsoft.com/office/drawing/2014/main" id="{88F119D8-E21A-46CA-A403-DD9E5DA67B55}"/>
              </a:ext>
            </a:extLst>
          </p:cNvPr>
          <p:cNvSpPr/>
          <p:nvPr/>
        </p:nvSpPr>
        <p:spPr>
          <a:xfrm>
            <a:off x="409754" y="883234"/>
            <a:ext cx="8324491" cy="341632"/>
          </a:xfrm>
          <a:prstGeom prst="rect">
            <a:avLst/>
          </a:prstGeom>
        </p:spPr>
        <p:txBody>
          <a:bodyPr wrap="square">
            <a:spAutoFit/>
          </a:bodyPr>
          <a:lstStyle/>
          <a:p>
            <a:pPr lvl="0" algn="ctr">
              <a:lnSpc>
                <a:spcPct val="90000"/>
              </a:lnSpc>
              <a:spcAft>
                <a:spcPct val="35000"/>
              </a:spcAft>
            </a:pPr>
            <a:r>
              <a:rPr lang="en-US" b="1" dirty="0">
                <a:latin typeface="Arial "/>
              </a:rPr>
              <a:t>All Workforce Students Must Complete FAFSA or WASFA Each Year.</a:t>
            </a:r>
          </a:p>
        </p:txBody>
      </p:sp>
    </p:spTree>
    <p:extLst>
      <p:ext uri="{BB962C8B-B14F-4D97-AF65-F5344CB8AC3E}">
        <p14:creationId xmlns:p14="http://schemas.microsoft.com/office/powerpoint/2010/main" val="237815288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extLst mod="1">
    <p:ext uri="{6950BFC3-D8DA-4A85-94F7-54DA5524770B}">
      <p188:commentRel xmlns="" xmlns:p188="http://schemas.microsoft.com/office/powerpoint/2018/8/main" r:id="rId8"/>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D3D9E41-0B32-47EC-B5A7-A0CEED4A5A92}"/>
              </a:ext>
            </a:extLst>
          </p:cNvPr>
          <p:cNvSpPr>
            <a:spLocks noGrp="1"/>
          </p:cNvSpPr>
          <p:nvPr>
            <p:ph type="sldNum" sz="quarter" idx="12"/>
          </p:nvPr>
        </p:nvSpPr>
        <p:spPr/>
        <p:txBody>
          <a:bodyPr/>
          <a:lstStyle/>
          <a:p>
            <a:fld id="{48F63A3B-78C7-47BE-AE5E-E10140E04643}" type="slidenum">
              <a:rPr lang="en-US" smtClean="0"/>
              <a:t>18</a:t>
            </a:fld>
            <a:endParaRPr lang="en-US"/>
          </a:p>
        </p:txBody>
      </p:sp>
      <p:pic>
        <p:nvPicPr>
          <p:cNvPr id="5" name="Picture 4">
            <a:extLst>
              <a:ext uri="{FF2B5EF4-FFF2-40B4-BE49-F238E27FC236}">
                <a16:creationId xmlns:a16="http://schemas.microsoft.com/office/drawing/2014/main" id="{08835171-EC01-4377-8CFB-B68116220F78}"/>
              </a:ext>
            </a:extLst>
          </p:cNvPr>
          <p:cNvPicPr>
            <a:picLocks noChangeAspect="1"/>
          </p:cNvPicPr>
          <p:nvPr/>
        </p:nvPicPr>
        <p:blipFill>
          <a:blip r:embed="rId2">
            <a:extLst>
              <a:ext uri="{28A0092B-C50C-407E-A947-70E740481C1C}">
                <a14:useLocalDpi xmlns:a14="http://schemas.microsoft.com/office/drawing/2010/main" val="0"/>
              </a:ext>
            </a:extLst>
          </a:blip>
          <a:srcRect t="71" b="71"/>
          <a:stretch/>
        </p:blipFill>
        <p:spPr>
          <a:xfrm>
            <a:off x="0" y="6176074"/>
            <a:ext cx="9144000" cy="684829"/>
          </a:xfrm>
          <a:prstGeom prst="rect">
            <a:avLst/>
          </a:prstGeom>
        </p:spPr>
      </p:pic>
      <p:graphicFrame>
        <p:nvGraphicFramePr>
          <p:cNvPr id="9" name="Diagram 8">
            <a:extLst>
              <a:ext uri="{FF2B5EF4-FFF2-40B4-BE49-F238E27FC236}">
                <a16:creationId xmlns:a16="http://schemas.microsoft.com/office/drawing/2014/main" id="{16D254E5-B637-4BF8-A4AB-6CA55402D742}"/>
              </a:ext>
            </a:extLst>
          </p:cNvPr>
          <p:cNvGraphicFramePr/>
          <p:nvPr>
            <p:extLst>
              <p:ext uri="{D42A27DB-BD31-4B8C-83A1-F6EECF244321}">
                <p14:modId xmlns:p14="http://schemas.microsoft.com/office/powerpoint/2010/main" val="2314974488"/>
              </p:ext>
            </p:extLst>
          </p:nvPr>
        </p:nvGraphicFramePr>
        <p:xfrm>
          <a:off x="672860" y="2114412"/>
          <a:ext cx="7311080" cy="37819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a:extLst>
              <a:ext uri="{FF2B5EF4-FFF2-40B4-BE49-F238E27FC236}">
                <a16:creationId xmlns:a16="http://schemas.microsoft.com/office/drawing/2014/main" id="{C572C738-1635-4407-95B5-3B0596A335A5}"/>
              </a:ext>
            </a:extLst>
          </p:cNvPr>
          <p:cNvSpPr/>
          <p:nvPr/>
        </p:nvSpPr>
        <p:spPr>
          <a:xfrm>
            <a:off x="2625009" y="175319"/>
            <a:ext cx="4402167" cy="769441"/>
          </a:xfrm>
          <a:prstGeom prst="rect">
            <a:avLst/>
          </a:prstGeom>
        </p:spPr>
        <p:txBody>
          <a:bodyPr wrap="square">
            <a:spAutoFit/>
          </a:bodyPr>
          <a:lstStyle/>
          <a:p>
            <a:pPr lvl="0"/>
            <a:r>
              <a:rPr lang="en-US" sz="4400" b="1" dirty="0">
                <a:ln w="0"/>
              </a:rPr>
              <a:t>Student Resources</a:t>
            </a:r>
          </a:p>
        </p:txBody>
      </p:sp>
      <p:sp>
        <p:nvSpPr>
          <p:cNvPr id="11" name="Rectangle 10">
            <a:extLst>
              <a:ext uri="{FF2B5EF4-FFF2-40B4-BE49-F238E27FC236}">
                <a16:creationId xmlns:a16="http://schemas.microsoft.com/office/drawing/2014/main" id="{499BABF7-6AA2-49B5-9DBA-5528C5FFF1DC}"/>
              </a:ext>
            </a:extLst>
          </p:cNvPr>
          <p:cNvSpPr/>
          <p:nvPr/>
        </p:nvSpPr>
        <p:spPr>
          <a:xfrm>
            <a:off x="86265" y="1125037"/>
            <a:ext cx="8810402" cy="707886"/>
          </a:xfrm>
          <a:prstGeom prst="rect">
            <a:avLst/>
          </a:prstGeom>
        </p:spPr>
        <p:txBody>
          <a:bodyPr wrap="square">
            <a:spAutoFit/>
          </a:bodyPr>
          <a:lstStyle/>
          <a:p>
            <a:pPr algn="ctr"/>
            <a:r>
              <a:rPr lang="en-US" sz="2000" dirty="0"/>
              <a:t>The links below connect you to academic tools, life resources, student events, and more—including guides for </a:t>
            </a:r>
            <a:r>
              <a:rPr lang="en-US" sz="2000" dirty="0" err="1"/>
              <a:t>ctcLink</a:t>
            </a:r>
            <a:r>
              <a:rPr lang="en-US" sz="2000" dirty="0"/>
              <a:t>, Canvas, TCC email, and other online systems. </a:t>
            </a:r>
          </a:p>
        </p:txBody>
      </p:sp>
    </p:spTree>
    <p:extLst>
      <p:ext uri="{BB962C8B-B14F-4D97-AF65-F5344CB8AC3E}">
        <p14:creationId xmlns:p14="http://schemas.microsoft.com/office/powerpoint/2010/main" val="294734346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6CB5A"/>
        </a:solidFill>
        <a:effectLst/>
      </p:bgPr>
    </p:bg>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65D0A271-9D6B-40D4-8C4A-05A9C5380430}"/>
              </a:ext>
            </a:extLst>
          </p:cNvPr>
          <p:cNvPicPr>
            <a:picLocks noChangeAspect="1"/>
          </p:cNvPicPr>
          <p:nvPr/>
        </p:nvPicPr>
        <p:blipFill rotWithShape="1">
          <a:blip r:embed="rId3">
            <a:duotone>
              <a:prstClr val="black"/>
              <a:schemeClr val="accent4">
                <a:tint val="45000"/>
                <a:satMod val="400000"/>
              </a:schemeClr>
            </a:duotone>
            <a:alphaModFix/>
            <a:extLst>
              <a:ext uri="{28A0092B-C50C-407E-A947-70E740481C1C}">
                <a14:useLocalDpi xmlns:a14="http://schemas.microsoft.com/office/drawing/2010/main" val="0"/>
              </a:ext>
            </a:extLst>
          </a:blip>
          <a:srcRect t="15141" b="40791"/>
          <a:stretch/>
        </p:blipFill>
        <p:spPr>
          <a:xfrm>
            <a:off x="0" y="0"/>
            <a:ext cx="9144000" cy="3022170"/>
          </a:xfrm>
          <a:prstGeom prst="rect">
            <a:avLst/>
          </a:prstGeom>
          <a:ln w="19050">
            <a:solidFill>
              <a:schemeClr val="tx1"/>
            </a:solidFill>
          </a:ln>
          <a:effectLst/>
        </p:spPr>
      </p:pic>
      <p:pic>
        <p:nvPicPr>
          <p:cNvPr id="10" name="Picture 9" descr="Text&#10;&#10;Description automatically generated">
            <a:extLst>
              <a:ext uri="{FF2B5EF4-FFF2-40B4-BE49-F238E27FC236}">
                <a16:creationId xmlns:a16="http://schemas.microsoft.com/office/drawing/2014/main" id="{58A54D2D-9886-4DCF-A3CF-B98B317076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1436" y="6226350"/>
            <a:ext cx="1438865" cy="410980"/>
          </a:xfrm>
          <a:prstGeom prst="rect">
            <a:avLst/>
          </a:prstGeom>
        </p:spPr>
      </p:pic>
      <p:sp>
        <p:nvSpPr>
          <p:cNvPr id="6" name="Subtitle 2">
            <a:extLst>
              <a:ext uri="{FF2B5EF4-FFF2-40B4-BE49-F238E27FC236}">
                <a16:creationId xmlns:a16="http://schemas.microsoft.com/office/drawing/2014/main" id="{732F390B-204C-4CB9-8B11-E3C4EC7927A6}"/>
              </a:ext>
            </a:extLst>
          </p:cNvPr>
          <p:cNvSpPr>
            <a:spLocks noGrp="1"/>
          </p:cNvSpPr>
          <p:nvPr>
            <p:ph type="subTitle" idx="1"/>
          </p:nvPr>
        </p:nvSpPr>
        <p:spPr>
          <a:xfrm>
            <a:off x="567505" y="4981567"/>
            <a:ext cx="7772400" cy="1655763"/>
          </a:xfrm>
        </p:spPr>
        <p:txBody>
          <a:bodyPr>
            <a:normAutofit fontScale="77500" lnSpcReduction="20000"/>
          </a:bodyPr>
          <a:lstStyle/>
          <a:p>
            <a:pPr lvl="0" defTabSz="457200">
              <a:lnSpc>
                <a:spcPct val="100000"/>
              </a:lnSpc>
              <a:spcBef>
                <a:spcPts val="0"/>
              </a:spcBef>
            </a:pPr>
            <a:r>
              <a:rPr lang="en-US" sz="3000" b="1" dirty="0">
                <a:solidFill>
                  <a:schemeClr val="accent1">
                    <a:lumMod val="75000"/>
                  </a:schemeClr>
                </a:solidFill>
              </a:rPr>
              <a:t>Workforce Education Department   </a:t>
            </a:r>
          </a:p>
          <a:p>
            <a:pPr lvl="0" defTabSz="457200">
              <a:lnSpc>
                <a:spcPct val="100000"/>
              </a:lnSpc>
              <a:spcBef>
                <a:spcPts val="0"/>
              </a:spcBef>
            </a:pPr>
            <a:r>
              <a:rPr lang="en-US" sz="3000" b="1" dirty="0">
                <a:solidFill>
                  <a:schemeClr val="accent1">
                    <a:lumMod val="75000"/>
                  </a:schemeClr>
                </a:solidFill>
              </a:rPr>
              <a:t>Building 19- Room 70</a:t>
            </a:r>
          </a:p>
          <a:p>
            <a:pPr lvl="0" defTabSz="457200">
              <a:lnSpc>
                <a:spcPct val="100000"/>
              </a:lnSpc>
              <a:spcBef>
                <a:spcPts val="0"/>
              </a:spcBef>
            </a:pPr>
            <a:r>
              <a:rPr lang="en-US" sz="3000" b="1" dirty="0">
                <a:solidFill>
                  <a:schemeClr val="accent1">
                    <a:lumMod val="75000"/>
                  </a:schemeClr>
                </a:solidFill>
              </a:rPr>
              <a:t>Phone:253–566-5188</a:t>
            </a:r>
          </a:p>
          <a:p>
            <a:pPr lvl="0" defTabSz="457200">
              <a:lnSpc>
                <a:spcPct val="100000"/>
              </a:lnSpc>
              <a:spcBef>
                <a:spcPts val="0"/>
              </a:spcBef>
            </a:pPr>
            <a:r>
              <a:rPr lang="en-US" sz="3000" b="1" dirty="0">
                <a:solidFill>
                  <a:schemeClr val="accent1">
                    <a:lumMod val="75000"/>
                  </a:schemeClr>
                </a:solidFill>
                <a:hlinkClick r:id="rId5">
                  <a:extLst>
                    <a:ext uri="{A12FA001-AC4F-418D-AE19-62706E023703}">
                      <ahyp:hlinkClr xmlns:ahyp="http://schemas.microsoft.com/office/drawing/2018/hyperlinkcolor" val="tx"/>
                    </a:ext>
                  </a:extLst>
                </a:hlinkClick>
              </a:rPr>
              <a:t>tccworkforce@tacomacc.edu</a:t>
            </a:r>
            <a:r>
              <a:rPr lang="en-US" sz="3000" b="1" dirty="0">
                <a:solidFill>
                  <a:schemeClr val="accent1">
                    <a:lumMod val="75000"/>
                  </a:schemeClr>
                </a:solidFill>
              </a:rPr>
              <a:t> </a:t>
            </a:r>
          </a:p>
          <a:p>
            <a:pPr lvl="0" defTabSz="457200">
              <a:lnSpc>
                <a:spcPct val="100000"/>
              </a:lnSpc>
              <a:spcBef>
                <a:spcPts val="0"/>
              </a:spcBef>
            </a:pPr>
            <a:r>
              <a:rPr lang="en-US" sz="3000" b="1" dirty="0">
                <a:solidFill>
                  <a:schemeClr val="accent1">
                    <a:lumMod val="75000"/>
                  </a:schemeClr>
                </a:solidFill>
                <a:hlinkClick r:id="rId6">
                  <a:extLst>
                    <a:ext uri="{A12FA001-AC4F-418D-AE19-62706E023703}">
                      <ahyp:hlinkClr xmlns:ahyp="http://schemas.microsoft.com/office/drawing/2018/hyperlinkcolor" val="tx"/>
                    </a:ext>
                  </a:extLst>
                </a:hlinkClick>
              </a:rPr>
              <a:t>tacomacc.edu/workforce</a:t>
            </a:r>
            <a:r>
              <a:rPr lang="en-US" sz="3000" b="1" dirty="0">
                <a:solidFill>
                  <a:schemeClr val="accent1">
                    <a:lumMod val="75000"/>
                  </a:schemeClr>
                </a:solidFill>
              </a:rPr>
              <a:t> </a:t>
            </a:r>
          </a:p>
          <a:p>
            <a:pPr algn="l"/>
            <a:endParaRPr lang="en-US" dirty="0">
              <a:solidFill>
                <a:schemeClr val="bg1"/>
              </a:solidFill>
            </a:endParaRPr>
          </a:p>
        </p:txBody>
      </p:sp>
      <p:graphicFrame>
        <p:nvGraphicFramePr>
          <p:cNvPr id="11" name="Diagram 44">
            <a:extLst>
              <a:ext uri="{FF2B5EF4-FFF2-40B4-BE49-F238E27FC236}">
                <a16:creationId xmlns:a16="http://schemas.microsoft.com/office/drawing/2014/main" id="{2761DF27-5063-47EF-B404-884271B7470C}"/>
              </a:ext>
            </a:extLst>
          </p:cNvPr>
          <p:cNvGraphicFramePr>
            <a:graphicFrameLocks noGrp="1"/>
          </p:cNvGraphicFramePr>
          <p:nvPr>
            <p:ph idx="1"/>
            <p:extLst>
              <p:ext uri="{D42A27DB-BD31-4B8C-83A1-F6EECF244321}">
                <p14:modId xmlns:p14="http://schemas.microsoft.com/office/powerpoint/2010/main" val="2305931572"/>
              </p:ext>
            </p:extLst>
          </p:nvPr>
        </p:nvGraphicFramePr>
        <p:xfrm>
          <a:off x="567505" y="3258115"/>
          <a:ext cx="8185970" cy="165576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556828182"/>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A85275-EB8D-426D-ABEC-C84299629766}"/>
              </a:ext>
            </a:extLst>
          </p:cNvPr>
          <p:cNvPicPr>
            <a:picLocks noChangeAspect="1"/>
          </p:cNvPicPr>
          <p:nvPr/>
        </p:nvPicPr>
        <p:blipFill>
          <a:blip r:embed="rId3">
            <a:extLst>
              <a:ext uri="{28A0092B-C50C-407E-A947-70E740481C1C}">
                <a14:useLocalDpi xmlns:a14="http://schemas.microsoft.com/office/drawing/2010/main" val="0"/>
              </a:ext>
            </a:extLst>
          </a:blip>
          <a:srcRect t="636" b="636"/>
          <a:stretch/>
        </p:blipFill>
        <p:spPr>
          <a:xfrm>
            <a:off x="0" y="6183823"/>
            <a:ext cx="9144000" cy="677079"/>
          </a:xfrm>
          <a:prstGeom prst="rect">
            <a:avLst/>
          </a:prstGeom>
        </p:spPr>
      </p:pic>
      <p:sp>
        <p:nvSpPr>
          <p:cNvPr id="2" name="Title 1">
            <a:extLst>
              <a:ext uri="{FF2B5EF4-FFF2-40B4-BE49-F238E27FC236}">
                <a16:creationId xmlns:a16="http://schemas.microsoft.com/office/drawing/2014/main" id="{D21A6617-2FB3-490B-9294-554954784E7A}"/>
              </a:ext>
            </a:extLst>
          </p:cNvPr>
          <p:cNvSpPr>
            <a:spLocks noGrp="1"/>
          </p:cNvSpPr>
          <p:nvPr>
            <p:ph type="title"/>
          </p:nvPr>
        </p:nvSpPr>
        <p:spPr>
          <a:xfrm>
            <a:off x="537623" y="95577"/>
            <a:ext cx="7886700" cy="1198385"/>
          </a:xfrm>
        </p:spPr>
        <p:txBody>
          <a:bodyPr/>
          <a:lstStyle/>
          <a:p>
            <a:pPr algn="ctr"/>
            <a:r>
              <a:rPr lang="en-US" b="1" dirty="0">
                <a:solidFill>
                  <a:schemeClr val="accent1">
                    <a:lumMod val="50000"/>
                  </a:schemeClr>
                </a:solidFill>
                <a:latin typeface="Arial Narrow" panose="020B0606020202030204" pitchFamily="34" charset="0"/>
              </a:rPr>
              <a:t>Today’s Agenda</a:t>
            </a:r>
          </a:p>
        </p:txBody>
      </p:sp>
      <p:graphicFrame>
        <p:nvGraphicFramePr>
          <p:cNvPr id="6" name="Content Placeholder 3">
            <a:extLst>
              <a:ext uri="{FF2B5EF4-FFF2-40B4-BE49-F238E27FC236}">
                <a16:creationId xmlns:a16="http://schemas.microsoft.com/office/drawing/2014/main" id="{3628BC1C-0EE1-4121-A8B6-BB390CA6898E}"/>
              </a:ext>
            </a:extLst>
          </p:cNvPr>
          <p:cNvGraphicFramePr>
            <a:graphicFrameLocks noGrp="1"/>
          </p:cNvGraphicFramePr>
          <p:nvPr>
            <p:ph idx="1"/>
            <p:extLst>
              <p:ext uri="{D42A27DB-BD31-4B8C-83A1-F6EECF244321}">
                <p14:modId xmlns:p14="http://schemas.microsoft.com/office/powerpoint/2010/main" val="3765906566"/>
              </p:ext>
            </p:extLst>
          </p:nvPr>
        </p:nvGraphicFramePr>
        <p:xfrm>
          <a:off x="329242" y="1371599"/>
          <a:ext cx="8443822" cy="45644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10751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59610-0591-4E35-AD0B-D8D74923552A}"/>
              </a:ext>
            </a:extLst>
          </p:cNvPr>
          <p:cNvSpPr>
            <a:spLocks noGrp="1"/>
          </p:cNvSpPr>
          <p:nvPr>
            <p:ph type="title"/>
          </p:nvPr>
        </p:nvSpPr>
        <p:spPr>
          <a:xfrm>
            <a:off x="1722625" y="216301"/>
            <a:ext cx="4792319" cy="1054330"/>
          </a:xfrm>
        </p:spPr>
        <p:txBody>
          <a:bodyPr vert="horz" lIns="68580" tIns="34290" rIns="68580" bIns="34290" rtlCol="0" anchor="ctr">
            <a:noAutofit/>
          </a:bodyPr>
          <a:lstStyle/>
          <a:p>
            <a:pPr algn="ctr"/>
            <a:r>
              <a:rPr lang="en-US" sz="4000" kern="1200" dirty="0">
                <a:latin typeface="Arial "/>
              </a:rPr>
              <a:t> </a:t>
            </a:r>
            <a:r>
              <a:rPr lang="en-US" sz="4000" b="1" dirty="0">
                <a:latin typeface="Arial "/>
              </a:rPr>
              <a:t>Meet Our Team</a:t>
            </a:r>
            <a:br>
              <a:rPr lang="en-US" sz="4000" dirty="0">
                <a:latin typeface="Arial "/>
              </a:rPr>
            </a:br>
            <a:endParaRPr lang="en-US" sz="4000" dirty="0">
              <a:latin typeface="Arial "/>
            </a:endParaRPr>
          </a:p>
        </p:txBody>
      </p:sp>
      <p:sp>
        <p:nvSpPr>
          <p:cNvPr id="17" name="Rectangle 16"/>
          <p:cNvSpPr/>
          <p:nvPr/>
        </p:nvSpPr>
        <p:spPr>
          <a:xfrm>
            <a:off x="1358571" y="3058439"/>
            <a:ext cx="2586093" cy="300082"/>
          </a:xfrm>
          <a:prstGeom prst="rect">
            <a:avLst/>
          </a:prstGeom>
        </p:spPr>
        <p:txBody>
          <a:bodyPr wrap="none">
            <a:spAutoFit/>
          </a:bodyPr>
          <a:lstStyle/>
          <a:p>
            <a:r>
              <a:rPr lang="en-US" sz="1350" dirty="0">
                <a:latin typeface="Arial "/>
                <a:cs typeface="Times New Roman" panose="02020603050405020304" pitchFamily="18" charset="0"/>
              </a:rPr>
              <a:t>Tamara </a:t>
            </a:r>
            <a:r>
              <a:rPr lang="en-US" sz="1350" dirty="0" err="1">
                <a:latin typeface="Arial "/>
                <a:cs typeface="Times New Roman" panose="02020603050405020304" pitchFamily="18" charset="0"/>
              </a:rPr>
              <a:t>Piñero</a:t>
            </a:r>
            <a:r>
              <a:rPr lang="en-US" sz="1350" dirty="0">
                <a:latin typeface="Arial "/>
                <a:cs typeface="Times New Roman" panose="02020603050405020304" pitchFamily="18" charset="0"/>
              </a:rPr>
              <a:t>, Office Manager</a:t>
            </a:r>
          </a:p>
        </p:txBody>
      </p:sp>
      <p:sp>
        <p:nvSpPr>
          <p:cNvPr id="5" name="Rectangle 4"/>
          <p:cNvSpPr/>
          <p:nvPr/>
        </p:nvSpPr>
        <p:spPr>
          <a:xfrm>
            <a:off x="4875593" y="3088675"/>
            <a:ext cx="3134256" cy="300082"/>
          </a:xfrm>
          <a:prstGeom prst="rect">
            <a:avLst/>
          </a:prstGeom>
        </p:spPr>
        <p:txBody>
          <a:bodyPr wrap="none">
            <a:spAutoFit/>
          </a:bodyPr>
          <a:lstStyle/>
          <a:p>
            <a:r>
              <a:rPr lang="en-US" sz="1350" dirty="0">
                <a:latin typeface="Arial "/>
                <a:cs typeface="Times New Roman" panose="02020603050405020304" pitchFamily="18" charset="0"/>
              </a:rPr>
              <a:t>Jena McNeley, Financial Aid Specialist</a:t>
            </a:r>
          </a:p>
        </p:txBody>
      </p:sp>
      <p:sp>
        <p:nvSpPr>
          <p:cNvPr id="7" name="Rectangle 6">
            <a:extLst>
              <a:ext uri="{FF2B5EF4-FFF2-40B4-BE49-F238E27FC236}">
                <a16:creationId xmlns:a16="http://schemas.microsoft.com/office/drawing/2014/main" id="{157D6439-9290-4789-8E6E-D6982ACA9624}"/>
              </a:ext>
            </a:extLst>
          </p:cNvPr>
          <p:cNvSpPr/>
          <p:nvPr/>
        </p:nvSpPr>
        <p:spPr>
          <a:xfrm>
            <a:off x="1258857" y="5703264"/>
            <a:ext cx="3137462" cy="300082"/>
          </a:xfrm>
          <a:prstGeom prst="rect">
            <a:avLst/>
          </a:prstGeom>
        </p:spPr>
        <p:txBody>
          <a:bodyPr wrap="none">
            <a:spAutoFit/>
          </a:bodyPr>
          <a:lstStyle/>
          <a:p>
            <a:r>
              <a:rPr lang="en-US" sz="1350">
                <a:latin typeface="Arial "/>
                <a:cs typeface="Times New Roman" panose="02020603050405020304" pitchFamily="18" charset="0"/>
              </a:rPr>
              <a:t>Loretta Newcomer, </a:t>
            </a:r>
            <a:r>
              <a:rPr lang="en-US" sz="1350" dirty="0">
                <a:latin typeface="Arial "/>
                <a:cs typeface="Times New Roman" panose="02020603050405020304" pitchFamily="18" charset="0"/>
              </a:rPr>
              <a:t>Program Specialist</a:t>
            </a:r>
          </a:p>
        </p:txBody>
      </p:sp>
      <p:sp>
        <p:nvSpPr>
          <p:cNvPr id="3" name="Slide Number Placeholder 2">
            <a:extLst>
              <a:ext uri="{FF2B5EF4-FFF2-40B4-BE49-F238E27FC236}">
                <a16:creationId xmlns:a16="http://schemas.microsoft.com/office/drawing/2014/main" id="{AF9F1942-0C8D-4962-9D29-7047D577D3F3}"/>
              </a:ext>
            </a:extLst>
          </p:cNvPr>
          <p:cNvSpPr>
            <a:spLocks noGrp="1"/>
          </p:cNvSpPr>
          <p:nvPr>
            <p:ph type="sldNum" sz="quarter" idx="12"/>
          </p:nvPr>
        </p:nvSpPr>
        <p:spPr/>
        <p:txBody>
          <a:bodyPr/>
          <a:lstStyle/>
          <a:p>
            <a:fld id="{48F63A3B-78C7-47BE-AE5E-E10140E04643}" type="slidenum">
              <a:rPr lang="en-US" smtClean="0">
                <a:latin typeface="Arial "/>
              </a:rPr>
              <a:t>3</a:t>
            </a:fld>
            <a:endParaRPr lang="en-US">
              <a:latin typeface="Arial "/>
            </a:endParaRPr>
          </a:p>
        </p:txBody>
      </p:sp>
      <p:sp>
        <p:nvSpPr>
          <p:cNvPr id="10" name="Rectangle 9">
            <a:extLst>
              <a:ext uri="{FF2B5EF4-FFF2-40B4-BE49-F238E27FC236}">
                <a16:creationId xmlns:a16="http://schemas.microsoft.com/office/drawing/2014/main" id="{04B91604-2BD5-44D3-828A-547FCB63849A}"/>
              </a:ext>
            </a:extLst>
          </p:cNvPr>
          <p:cNvSpPr/>
          <p:nvPr/>
        </p:nvSpPr>
        <p:spPr>
          <a:xfrm>
            <a:off x="4814037" y="5703264"/>
            <a:ext cx="2877839" cy="300082"/>
          </a:xfrm>
          <a:prstGeom prst="rect">
            <a:avLst/>
          </a:prstGeom>
        </p:spPr>
        <p:txBody>
          <a:bodyPr wrap="none">
            <a:spAutoFit/>
          </a:bodyPr>
          <a:lstStyle/>
          <a:p>
            <a:r>
              <a:rPr lang="en-US" sz="1350" dirty="0">
                <a:latin typeface="Arial "/>
                <a:cs typeface="Times New Roman" panose="02020603050405020304" pitchFamily="18" charset="0"/>
              </a:rPr>
              <a:t>Shine Lee, Administrative Assistant</a:t>
            </a:r>
          </a:p>
        </p:txBody>
      </p:sp>
      <p:pic>
        <p:nvPicPr>
          <p:cNvPr id="12" name="Picture 11">
            <a:extLst>
              <a:ext uri="{FF2B5EF4-FFF2-40B4-BE49-F238E27FC236}">
                <a16:creationId xmlns:a16="http://schemas.microsoft.com/office/drawing/2014/main" id="{9F8174FC-8C77-47CD-AFE4-3FEE9B48309D}"/>
              </a:ext>
            </a:extLst>
          </p:cNvPr>
          <p:cNvPicPr/>
          <p:nvPr/>
        </p:nvPicPr>
        <p:blipFill>
          <a:blip r:embed="rId3"/>
          <a:stretch>
            <a:fillRect/>
          </a:stretch>
        </p:blipFill>
        <p:spPr>
          <a:xfrm>
            <a:off x="1634946" y="933406"/>
            <a:ext cx="1828800" cy="2103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809AD1BC-98A6-4C31-8852-8F48E3DE5161}"/>
              </a:ext>
            </a:extLst>
          </p:cNvPr>
          <p:cNvPicPr/>
          <p:nvPr/>
        </p:nvPicPr>
        <p:blipFill>
          <a:blip r:embed="rId4"/>
          <a:stretch>
            <a:fillRect/>
          </a:stretch>
        </p:blipFill>
        <p:spPr>
          <a:xfrm>
            <a:off x="5388392" y="3554353"/>
            <a:ext cx="1828800" cy="2103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a:extLst>
              <a:ext uri="{FF2B5EF4-FFF2-40B4-BE49-F238E27FC236}">
                <a16:creationId xmlns:a16="http://schemas.microsoft.com/office/drawing/2014/main" id="{94CB874E-181C-4323-ACFD-94B1D94A3CB4}"/>
              </a:ext>
            </a:extLst>
          </p:cNvPr>
          <p:cNvPicPr/>
          <p:nvPr/>
        </p:nvPicPr>
        <p:blipFill>
          <a:blip r:embed="rId5"/>
          <a:stretch>
            <a:fillRect/>
          </a:stretch>
        </p:blipFill>
        <p:spPr>
          <a:xfrm>
            <a:off x="5388392" y="955319"/>
            <a:ext cx="1828800" cy="2103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a:extLst>
              <a:ext uri="{FF2B5EF4-FFF2-40B4-BE49-F238E27FC236}">
                <a16:creationId xmlns:a16="http://schemas.microsoft.com/office/drawing/2014/main" id="{B06E3825-02CF-4F9B-91FC-1F2D37F979CA}"/>
              </a:ext>
            </a:extLst>
          </p:cNvPr>
          <p:cNvPicPr>
            <a:picLocks noChangeAspect="1"/>
          </p:cNvPicPr>
          <p:nvPr/>
        </p:nvPicPr>
        <p:blipFill>
          <a:blip r:embed="rId6">
            <a:extLst>
              <a:ext uri="{28A0092B-C50C-407E-A947-70E740481C1C}">
                <a14:useLocalDpi xmlns:a14="http://schemas.microsoft.com/office/drawing/2010/main" val="0"/>
              </a:ext>
            </a:extLst>
          </a:blip>
          <a:srcRect t="71" b="71"/>
          <a:stretch/>
        </p:blipFill>
        <p:spPr>
          <a:xfrm>
            <a:off x="0" y="6176074"/>
            <a:ext cx="9144000" cy="684829"/>
          </a:xfrm>
          <a:prstGeom prst="rect">
            <a:avLst/>
          </a:prstGeom>
        </p:spPr>
      </p:pic>
      <p:pic>
        <p:nvPicPr>
          <p:cNvPr id="18" name="Picture 17" descr="C:\Users\jmcneley\Downloads\loretta.jpg">
            <a:extLst>
              <a:ext uri="{FF2B5EF4-FFF2-40B4-BE49-F238E27FC236}">
                <a16:creationId xmlns:a16="http://schemas.microsoft.com/office/drawing/2014/main" id="{068C9951-B5A7-4FF8-8928-AF8A5BAF8DFC}"/>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73986" y="3531249"/>
            <a:ext cx="1828800" cy="2103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2180643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59610-0591-4E35-AD0B-D8D74923552A}"/>
              </a:ext>
            </a:extLst>
          </p:cNvPr>
          <p:cNvSpPr>
            <a:spLocks noGrp="1"/>
          </p:cNvSpPr>
          <p:nvPr>
            <p:ph type="title"/>
          </p:nvPr>
        </p:nvSpPr>
        <p:spPr>
          <a:xfrm>
            <a:off x="1704238" y="313929"/>
            <a:ext cx="5735523" cy="588623"/>
          </a:xfrm>
        </p:spPr>
        <p:txBody>
          <a:bodyPr vert="horz" lIns="68580" tIns="34290" rIns="68580" bIns="34290" rtlCol="0" anchor="ctr">
            <a:noAutofit/>
          </a:bodyPr>
          <a:lstStyle/>
          <a:p>
            <a:pPr algn="ctr"/>
            <a:r>
              <a:rPr lang="en-US" sz="4000" kern="1200" dirty="0">
                <a:latin typeface="Arial "/>
              </a:rPr>
              <a:t> </a:t>
            </a:r>
            <a:br>
              <a:rPr lang="en-US" sz="4000" kern="1200" dirty="0">
                <a:latin typeface="Arial "/>
              </a:rPr>
            </a:br>
            <a:r>
              <a:rPr lang="en-US" sz="4000" b="1" dirty="0">
                <a:latin typeface="Arial "/>
              </a:rPr>
              <a:t>Meet Our Navigators</a:t>
            </a:r>
            <a:br>
              <a:rPr lang="en-US" sz="4000" dirty="0">
                <a:latin typeface="Arial "/>
              </a:rPr>
            </a:br>
            <a:endParaRPr lang="en-US" sz="4000" dirty="0">
              <a:latin typeface="Arial "/>
            </a:endParaRPr>
          </a:p>
        </p:txBody>
      </p:sp>
      <p:sp>
        <p:nvSpPr>
          <p:cNvPr id="9" name="Rectangle 8"/>
          <p:cNvSpPr/>
          <p:nvPr/>
        </p:nvSpPr>
        <p:spPr>
          <a:xfrm>
            <a:off x="57499" y="3159920"/>
            <a:ext cx="2428289" cy="507831"/>
          </a:xfrm>
          <a:prstGeom prst="rect">
            <a:avLst/>
          </a:prstGeom>
        </p:spPr>
        <p:txBody>
          <a:bodyPr wrap="square">
            <a:spAutoFit/>
          </a:bodyPr>
          <a:lstStyle/>
          <a:p>
            <a:pPr algn="ctr" defTabSz="685800">
              <a:defRPr/>
            </a:pPr>
            <a:r>
              <a:rPr lang="en-US" sz="900" b="1" dirty="0">
                <a:solidFill>
                  <a:prstClr val="black"/>
                </a:solidFill>
                <a:latin typeface="Arial "/>
                <a:cs typeface="Times New Roman" panose="02020603050405020304" pitchFamily="18" charset="0"/>
              </a:rPr>
              <a:t>Chanry Yann</a:t>
            </a:r>
          </a:p>
          <a:p>
            <a:pPr algn="ctr" defTabSz="685800">
              <a:defRPr/>
            </a:pPr>
            <a:r>
              <a:rPr lang="en-US" sz="800" b="1" dirty="0">
                <a:solidFill>
                  <a:prstClr val="black"/>
                </a:solidFill>
                <a:latin typeface="Arial "/>
                <a:cs typeface="Times New Roman" panose="02020603050405020304" pitchFamily="18" charset="0"/>
              </a:rPr>
              <a:t> Business, Paralegal, Technology</a:t>
            </a:r>
            <a:endParaRPr lang="en-US" sz="900" b="1" dirty="0">
              <a:solidFill>
                <a:prstClr val="black"/>
              </a:solidFill>
              <a:latin typeface="Arial "/>
              <a:cs typeface="Times New Roman" panose="02020603050405020304" pitchFamily="18" charset="0"/>
            </a:endParaRPr>
          </a:p>
          <a:p>
            <a:pPr algn="ctr" defTabSz="685800">
              <a:defRPr/>
            </a:pPr>
            <a:r>
              <a:rPr lang="en-US" sz="900" b="1" dirty="0">
                <a:solidFill>
                  <a:prstClr val="black"/>
                </a:solidFill>
                <a:latin typeface="Arial "/>
                <a:cs typeface="Times New Roman" panose="02020603050405020304" pitchFamily="18" charset="0"/>
              </a:rPr>
              <a:t> </a:t>
            </a:r>
            <a:endParaRPr lang="en-US" sz="788" dirty="0">
              <a:solidFill>
                <a:prstClr val="black"/>
              </a:solidFill>
              <a:latin typeface="Arial "/>
              <a:ea typeface="Gulim"/>
              <a:cs typeface="Times New Roman" panose="02020603050405020304" pitchFamily="18" charset="0"/>
            </a:endParaRPr>
          </a:p>
        </p:txBody>
      </p:sp>
      <p:sp>
        <p:nvSpPr>
          <p:cNvPr id="13" name="Rectangle 12"/>
          <p:cNvSpPr/>
          <p:nvPr/>
        </p:nvSpPr>
        <p:spPr>
          <a:xfrm>
            <a:off x="4586021" y="3159579"/>
            <a:ext cx="2257214" cy="738664"/>
          </a:xfrm>
          <a:prstGeom prst="rect">
            <a:avLst/>
          </a:prstGeom>
        </p:spPr>
        <p:txBody>
          <a:bodyPr wrap="square">
            <a:spAutoFit/>
          </a:bodyPr>
          <a:lstStyle/>
          <a:p>
            <a:pPr algn="ctr" defTabSz="685800">
              <a:defRPr/>
            </a:pPr>
            <a:r>
              <a:rPr lang="en-US" sz="900" b="1" dirty="0">
                <a:solidFill>
                  <a:prstClr val="black"/>
                </a:solidFill>
                <a:latin typeface="Arial "/>
                <a:cs typeface="Times New Roman" panose="02020603050405020304" pitchFamily="18" charset="0"/>
              </a:rPr>
              <a:t>Tuyen Huynh</a:t>
            </a:r>
          </a:p>
          <a:p>
            <a:pPr algn="ctr"/>
            <a:r>
              <a:rPr lang="en-US" sz="800" b="1" dirty="0">
                <a:solidFill>
                  <a:prstClr val="black"/>
                </a:solidFill>
                <a:latin typeface="Arial "/>
                <a:cs typeface="Times New Roman" panose="02020603050405020304" pitchFamily="18" charset="0"/>
              </a:rPr>
              <a:t>Healthcare (Students last name S-Z), Transfer, </a:t>
            </a:r>
            <a:r>
              <a:rPr lang="en-US" sz="800" b="1" dirty="0">
                <a:latin typeface="Arial "/>
              </a:rPr>
              <a:t>Basic Education for Adults,</a:t>
            </a:r>
          </a:p>
          <a:p>
            <a:pPr algn="ctr"/>
            <a:r>
              <a:rPr lang="en-US" sz="800" b="1" dirty="0">
                <a:latin typeface="Arial "/>
              </a:rPr>
              <a:t> English Language Acquisition</a:t>
            </a:r>
            <a:r>
              <a:rPr lang="en-US" sz="800" dirty="0">
                <a:latin typeface="Arial "/>
              </a:rPr>
              <a:t> </a:t>
            </a:r>
          </a:p>
          <a:p>
            <a:pPr algn="ctr" defTabSz="685800">
              <a:defRPr/>
            </a:pPr>
            <a:endParaRPr lang="en-US" sz="900" b="1" dirty="0">
              <a:solidFill>
                <a:prstClr val="black"/>
              </a:solidFill>
              <a:latin typeface="Arial "/>
              <a:cs typeface="Times New Roman" panose="02020603050405020304" pitchFamily="18" charset="0"/>
            </a:endParaRPr>
          </a:p>
        </p:txBody>
      </p:sp>
      <p:sp>
        <p:nvSpPr>
          <p:cNvPr id="16" name="Rectangle 15"/>
          <p:cNvSpPr/>
          <p:nvPr/>
        </p:nvSpPr>
        <p:spPr>
          <a:xfrm>
            <a:off x="3269538" y="5882100"/>
            <a:ext cx="2917902" cy="230832"/>
          </a:xfrm>
          <a:prstGeom prst="rect">
            <a:avLst/>
          </a:prstGeom>
        </p:spPr>
        <p:txBody>
          <a:bodyPr wrap="square">
            <a:spAutoFit/>
          </a:bodyPr>
          <a:lstStyle/>
          <a:p>
            <a:pPr algn="ctr" defTabSz="685800"/>
            <a:r>
              <a:rPr lang="en-US" sz="900" b="1" dirty="0">
                <a:solidFill>
                  <a:prstClr val="black"/>
                </a:solidFill>
                <a:latin typeface="Arial "/>
                <a:cs typeface="Times New Roman" panose="02020603050405020304" pitchFamily="18" charset="0"/>
              </a:rPr>
              <a:t>Lorrie Ann- </a:t>
            </a:r>
            <a:r>
              <a:rPr lang="en-US" sz="900" dirty="0">
                <a:solidFill>
                  <a:prstClr val="black"/>
                </a:solidFill>
                <a:latin typeface="Arial "/>
                <a:cs typeface="Times New Roman" panose="02020603050405020304" pitchFamily="18" charset="0"/>
              </a:rPr>
              <a:t>Lead Resource &amp; Outreach Navigator</a:t>
            </a:r>
          </a:p>
        </p:txBody>
      </p:sp>
      <p:sp>
        <p:nvSpPr>
          <p:cNvPr id="19" name="Rectangle 18">
            <a:extLst>
              <a:ext uri="{FF2B5EF4-FFF2-40B4-BE49-F238E27FC236}">
                <a16:creationId xmlns:a16="http://schemas.microsoft.com/office/drawing/2014/main" id="{A9A3E978-B576-42AB-BD20-55A6870D458E}"/>
              </a:ext>
            </a:extLst>
          </p:cNvPr>
          <p:cNvSpPr/>
          <p:nvPr/>
        </p:nvSpPr>
        <p:spPr>
          <a:xfrm>
            <a:off x="6586956" y="5859416"/>
            <a:ext cx="2265249" cy="230832"/>
          </a:xfrm>
          <a:prstGeom prst="rect">
            <a:avLst/>
          </a:prstGeom>
        </p:spPr>
        <p:txBody>
          <a:bodyPr wrap="square">
            <a:spAutoFit/>
          </a:bodyPr>
          <a:lstStyle/>
          <a:p>
            <a:pPr algn="ctr" defTabSz="685800">
              <a:defRPr/>
            </a:pPr>
            <a:r>
              <a:rPr lang="en-US" sz="900" b="1" dirty="0">
                <a:solidFill>
                  <a:prstClr val="black"/>
                </a:solidFill>
                <a:latin typeface="Arial "/>
                <a:cs typeface="Times New Roman" panose="02020603050405020304" pitchFamily="18" charset="0"/>
              </a:rPr>
              <a:t>Pwint KoKo- </a:t>
            </a:r>
            <a:r>
              <a:rPr lang="en-US" sz="900" dirty="0">
                <a:solidFill>
                  <a:prstClr val="black"/>
                </a:solidFill>
                <a:latin typeface="Arial "/>
                <a:cs typeface="Times New Roman" panose="02020603050405020304" pitchFamily="18" charset="0"/>
              </a:rPr>
              <a:t>Lead Navigator</a:t>
            </a:r>
            <a:endParaRPr lang="en-US" sz="900" dirty="0">
              <a:solidFill>
                <a:prstClr val="black"/>
              </a:solidFill>
              <a:latin typeface="Arial "/>
              <a:ea typeface="Gulim"/>
              <a:cs typeface="Times New Roman" panose="02020603050405020304" pitchFamily="18" charset="0"/>
            </a:endParaRPr>
          </a:p>
        </p:txBody>
      </p:sp>
      <p:sp>
        <p:nvSpPr>
          <p:cNvPr id="6" name="Rectangle 5">
            <a:extLst>
              <a:ext uri="{FF2B5EF4-FFF2-40B4-BE49-F238E27FC236}">
                <a16:creationId xmlns:a16="http://schemas.microsoft.com/office/drawing/2014/main" id="{1A519493-5299-46F0-B2D8-0ADECF620C1E}"/>
              </a:ext>
            </a:extLst>
          </p:cNvPr>
          <p:cNvSpPr/>
          <p:nvPr/>
        </p:nvSpPr>
        <p:spPr>
          <a:xfrm>
            <a:off x="2266932" y="3195277"/>
            <a:ext cx="2319089" cy="353943"/>
          </a:xfrm>
          <a:prstGeom prst="rect">
            <a:avLst/>
          </a:prstGeom>
        </p:spPr>
        <p:txBody>
          <a:bodyPr wrap="square">
            <a:spAutoFit/>
          </a:bodyPr>
          <a:lstStyle/>
          <a:p>
            <a:pPr algn="ctr" defTabSz="685800">
              <a:defRPr/>
            </a:pPr>
            <a:r>
              <a:rPr lang="en-US" sz="900" b="1" dirty="0">
                <a:solidFill>
                  <a:prstClr val="black"/>
                </a:solidFill>
                <a:latin typeface="Arial "/>
                <a:cs typeface="Times New Roman" panose="02020603050405020304" pitchFamily="18" charset="0"/>
              </a:rPr>
              <a:t>Dail Rodriguez</a:t>
            </a:r>
          </a:p>
          <a:p>
            <a:pPr algn="ctr" defTabSz="685800">
              <a:defRPr/>
            </a:pPr>
            <a:r>
              <a:rPr lang="en-US" sz="800" b="1" dirty="0">
                <a:solidFill>
                  <a:prstClr val="black"/>
                </a:solidFill>
                <a:latin typeface="Arial "/>
                <a:cs typeface="Times New Roman" panose="02020603050405020304" pitchFamily="18" charset="0"/>
              </a:rPr>
              <a:t>Healthcare (Students last name A- R</a:t>
            </a:r>
            <a:r>
              <a:rPr lang="en-US" sz="800" b="1" dirty="0">
                <a:solidFill>
                  <a:prstClr val="black"/>
                </a:solidFill>
                <a:latin typeface="Arial "/>
                <a:cs typeface="Times New Roman" panose="02020603050405020304" pitchFamily="18" charset="0"/>
                <a:sym typeface="Wingdings" panose="05000000000000000000" pitchFamily="2" charset="2"/>
              </a:rPr>
              <a:t> ) </a:t>
            </a:r>
            <a:endParaRPr lang="en-US" sz="800" b="1" dirty="0">
              <a:solidFill>
                <a:prstClr val="black"/>
              </a:solidFill>
              <a:latin typeface="Arial "/>
              <a:cs typeface="Times New Roman" panose="02020603050405020304" pitchFamily="18" charset="0"/>
            </a:endParaRPr>
          </a:p>
        </p:txBody>
      </p:sp>
      <p:pic>
        <p:nvPicPr>
          <p:cNvPr id="20" name="Picture 19">
            <a:extLst>
              <a:ext uri="{FF2B5EF4-FFF2-40B4-BE49-F238E27FC236}">
                <a16:creationId xmlns:a16="http://schemas.microsoft.com/office/drawing/2014/main" id="{F17194E4-CFD3-4D62-B04D-F124A7FA9DF5}"/>
              </a:ext>
            </a:extLst>
          </p:cNvPr>
          <p:cNvPicPr/>
          <p:nvPr/>
        </p:nvPicPr>
        <p:blipFill>
          <a:blip r:embed="rId3"/>
          <a:stretch>
            <a:fillRect/>
          </a:stretch>
        </p:blipFill>
        <p:spPr>
          <a:xfrm>
            <a:off x="4926296" y="1399660"/>
            <a:ext cx="1371600" cy="1714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Picture 21">
            <a:extLst>
              <a:ext uri="{FF2B5EF4-FFF2-40B4-BE49-F238E27FC236}">
                <a16:creationId xmlns:a16="http://schemas.microsoft.com/office/drawing/2014/main" id="{91539F60-91C8-4634-A395-B4C0F08EBAC5}"/>
              </a:ext>
            </a:extLst>
          </p:cNvPr>
          <p:cNvPicPr/>
          <p:nvPr/>
        </p:nvPicPr>
        <p:blipFill>
          <a:blip r:embed="rId4"/>
          <a:stretch>
            <a:fillRect/>
          </a:stretch>
        </p:blipFill>
        <p:spPr>
          <a:xfrm>
            <a:off x="709853" y="1407086"/>
            <a:ext cx="1371600" cy="1714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Picture 22">
            <a:extLst>
              <a:ext uri="{FF2B5EF4-FFF2-40B4-BE49-F238E27FC236}">
                <a16:creationId xmlns:a16="http://schemas.microsoft.com/office/drawing/2014/main" id="{E6873C50-9019-4F6A-97C0-DE2AC56AFFF0}"/>
              </a:ext>
            </a:extLst>
          </p:cNvPr>
          <p:cNvPicPr/>
          <p:nvPr/>
        </p:nvPicPr>
        <p:blipFill>
          <a:blip r:embed="rId5"/>
          <a:stretch>
            <a:fillRect/>
          </a:stretch>
        </p:blipFill>
        <p:spPr>
          <a:xfrm>
            <a:off x="970078" y="4093362"/>
            <a:ext cx="1371600" cy="1714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Picture 23">
            <a:extLst>
              <a:ext uri="{FF2B5EF4-FFF2-40B4-BE49-F238E27FC236}">
                <a16:creationId xmlns:a16="http://schemas.microsoft.com/office/drawing/2014/main" id="{88F06165-92E0-4C09-8515-C40151EC7A91}"/>
              </a:ext>
            </a:extLst>
          </p:cNvPr>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Lst>
          </a:blip>
          <a:stretch>
            <a:fillRect/>
          </a:stretch>
        </p:blipFill>
        <p:spPr>
          <a:xfrm>
            <a:off x="2790185" y="1399660"/>
            <a:ext cx="1371600" cy="1714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Picture 24">
            <a:extLst>
              <a:ext uri="{FF2B5EF4-FFF2-40B4-BE49-F238E27FC236}">
                <a16:creationId xmlns:a16="http://schemas.microsoft.com/office/drawing/2014/main" id="{0A0D9E37-5C5E-4A01-8D5F-4413096FF0CE}"/>
              </a:ext>
            </a:extLst>
          </p:cNvPr>
          <p:cNvPicPr/>
          <p:nvPr/>
        </p:nvPicPr>
        <p:blipFill>
          <a:blip r:embed="rId8"/>
          <a:stretch>
            <a:fillRect/>
          </a:stretch>
        </p:blipFill>
        <p:spPr>
          <a:xfrm>
            <a:off x="3886199" y="4081774"/>
            <a:ext cx="1371600" cy="1714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 name="Picture 25">
            <a:extLst>
              <a:ext uri="{FF2B5EF4-FFF2-40B4-BE49-F238E27FC236}">
                <a16:creationId xmlns:a16="http://schemas.microsoft.com/office/drawing/2014/main" id="{39A85DB9-2020-4307-A36B-11C15FB5B27C}"/>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6955974" y="4044663"/>
            <a:ext cx="1371600" cy="1714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Rectangle 17">
            <a:extLst>
              <a:ext uri="{FF2B5EF4-FFF2-40B4-BE49-F238E27FC236}">
                <a16:creationId xmlns:a16="http://schemas.microsoft.com/office/drawing/2014/main" id="{7E19AEAE-6A01-4010-94B7-22F5577B2076}"/>
              </a:ext>
            </a:extLst>
          </p:cNvPr>
          <p:cNvSpPr/>
          <p:nvPr/>
        </p:nvSpPr>
        <p:spPr>
          <a:xfrm>
            <a:off x="441733" y="5859416"/>
            <a:ext cx="2428289" cy="230832"/>
          </a:xfrm>
          <a:prstGeom prst="rect">
            <a:avLst/>
          </a:prstGeom>
        </p:spPr>
        <p:txBody>
          <a:bodyPr wrap="square">
            <a:spAutoFit/>
          </a:bodyPr>
          <a:lstStyle/>
          <a:p>
            <a:pPr algn="ctr" defTabSz="685800">
              <a:defRPr/>
            </a:pPr>
            <a:r>
              <a:rPr lang="en-US" sz="900" b="1" dirty="0">
                <a:solidFill>
                  <a:prstClr val="black"/>
                </a:solidFill>
                <a:latin typeface="Arial "/>
                <a:cs typeface="Times New Roman" panose="02020603050405020304" pitchFamily="18" charset="0"/>
              </a:rPr>
              <a:t>Adam Meyers- </a:t>
            </a:r>
            <a:r>
              <a:rPr lang="en-US" sz="900" dirty="0">
                <a:solidFill>
                  <a:prstClr val="black"/>
                </a:solidFill>
                <a:latin typeface="Arial "/>
                <a:cs typeface="Times New Roman" panose="02020603050405020304" pitchFamily="18" charset="0"/>
              </a:rPr>
              <a:t>Lead Navigator</a:t>
            </a:r>
            <a:endParaRPr lang="en-US" sz="750" dirty="0">
              <a:solidFill>
                <a:prstClr val="black"/>
              </a:solidFill>
              <a:latin typeface="Arial "/>
              <a:ea typeface="Gulim"/>
              <a:cs typeface="Times New Roman" panose="02020603050405020304" pitchFamily="18" charset="0"/>
            </a:endParaRPr>
          </a:p>
        </p:txBody>
      </p:sp>
      <p:pic>
        <p:nvPicPr>
          <p:cNvPr id="1026" name="Picture 2">
            <a:extLst>
              <a:ext uri="{FF2B5EF4-FFF2-40B4-BE49-F238E27FC236}">
                <a16:creationId xmlns:a16="http://schemas.microsoft.com/office/drawing/2014/main" id="{3EEEDD4D-DA5B-4E03-AC76-28720FEE5CE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89642" y="1399660"/>
            <a:ext cx="1421512" cy="1714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ACEFE558-E6D5-4644-BB85-8C079501E0A2}"/>
              </a:ext>
            </a:extLst>
          </p:cNvPr>
          <p:cNvSpPr/>
          <p:nvPr/>
        </p:nvSpPr>
        <p:spPr>
          <a:xfrm>
            <a:off x="6686254" y="3219033"/>
            <a:ext cx="2428289" cy="477054"/>
          </a:xfrm>
          <a:prstGeom prst="rect">
            <a:avLst/>
          </a:prstGeom>
        </p:spPr>
        <p:txBody>
          <a:bodyPr wrap="square">
            <a:spAutoFit/>
          </a:bodyPr>
          <a:lstStyle/>
          <a:p>
            <a:pPr algn="ctr" defTabSz="685800">
              <a:defRPr/>
            </a:pPr>
            <a:r>
              <a:rPr lang="en-US" sz="900" b="1" dirty="0">
                <a:solidFill>
                  <a:prstClr val="black"/>
                </a:solidFill>
                <a:latin typeface="Arial "/>
                <a:cs typeface="Times New Roman" panose="02020603050405020304" pitchFamily="18" charset="0"/>
              </a:rPr>
              <a:t>Marisa Mezs</a:t>
            </a:r>
          </a:p>
          <a:p>
            <a:pPr algn="ctr" defTabSz="685800">
              <a:defRPr/>
            </a:pPr>
            <a:r>
              <a:rPr lang="en-US" sz="800" b="1" dirty="0">
                <a:solidFill>
                  <a:prstClr val="black"/>
                </a:solidFill>
                <a:latin typeface="Arial "/>
                <a:cs typeface="Times New Roman" panose="02020603050405020304" pitchFamily="18" charset="0"/>
              </a:rPr>
              <a:t>Early Childhood Education, </a:t>
            </a:r>
          </a:p>
          <a:p>
            <a:pPr algn="ctr" defTabSz="685800">
              <a:defRPr/>
            </a:pPr>
            <a:r>
              <a:rPr lang="en-US" sz="800" b="1" dirty="0">
                <a:solidFill>
                  <a:prstClr val="black"/>
                </a:solidFill>
                <a:latin typeface="Arial "/>
                <a:cs typeface="Times New Roman" panose="02020603050405020304" pitchFamily="18" charset="0"/>
              </a:rPr>
              <a:t>Human Services, Bachelor Programs</a:t>
            </a:r>
            <a:endParaRPr lang="en-US" sz="800" b="1" dirty="0">
              <a:solidFill>
                <a:prstClr val="black"/>
              </a:solidFill>
              <a:latin typeface="Arial "/>
              <a:ea typeface="Gulim"/>
              <a:cs typeface="Times New Roman" panose="02020603050405020304" pitchFamily="18" charset="0"/>
            </a:endParaRPr>
          </a:p>
        </p:txBody>
      </p:sp>
      <p:pic>
        <p:nvPicPr>
          <p:cNvPr id="21" name="Picture 20">
            <a:extLst>
              <a:ext uri="{FF2B5EF4-FFF2-40B4-BE49-F238E27FC236}">
                <a16:creationId xmlns:a16="http://schemas.microsoft.com/office/drawing/2014/main" id="{DB5A841E-B0C0-47D5-92B0-C9A465F05A81}"/>
              </a:ext>
            </a:extLst>
          </p:cNvPr>
          <p:cNvPicPr>
            <a:picLocks noChangeAspect="1"/>
          </p:cNvPicPr>
          <p:nvPr/>
        </p:nvPicPr>
        <p:blipFill>
          <a:blip r:embed="rId11">
            <a:extLst>
              <a:ext uri="{28A0092B-C50C-407E-A947-70E740481C1C}">
                <a14:useLocalDpi xmlns:a14="http://schemas.microsoft.com/office/drawing/2010/main" val="0"/>
              </a:ext>
            </a:extLst>
          </a:blip>
          <a:srcRect t="71" b="71"/>
          <a:stretch/>
        </p:blipFill>
        <p:spPr>
          <a:xfrm>
            <a:off x="0" y="6176074"/>
            <a:ext cx="9144000" cy="684829"/>
          </a:xfrm>
          <a:prstGeom prst="rect">
            <a:avLst/>
          </a:prstGeom>
        </p:spPr>
      </p:pic>
    </p:spTree>
    <p:extLst>
      <p:ext uri="{BB962C8B-B14F-4D97-AF65-F5344CB8AC3E}">
        <p14:creationId xmlns:p14="http://schemas.microsoft.com/office/powerpoint/2010/main" val="210204961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59610-0591-4E35-AD0B-D8D74923552A}"/>
              </a:ext>
            </a:extLst>
          </p:cNvPr>
          <p:cNvSpPr>
            <a:spLocks noGrp="1"/>
          </p:cNvSpPr>
          <p:nvPr>
            <p:ph type="title"/>
          </p:nvPr>
        </p:nvSpPr>
        <p:spPr>
          <a:xfrm>
            <a:off x="1192182" y="321960"/>
            <a:ext cx="6954650" cy="1499231"/>
          </a:xfrm>
        </p:spPr>
        <p:txBody>
          <a:bodyPr vert="horz" lIns="68580" tIns="34290" rIns="68580" bIns="34290" rtlCol="0" anchor="ctr">
            <a:noAutofit/>
          </a:bodyPr>
          <a:lstStyle/>
          <a:p>
            <a:pPr algn="ctr"/>
            <a:r>
              <a:rPr lang="en-US" sz="4000" kern="1200" dirty="0">
                <a:latin typeface="Arial "/>
              </a:rPr>
              <a:t> </a:t>
            </a:r>
            <a:r>
              <a:rPr lang="en-US" sz="4000" dirty="0">
                <a:latin typeface="Arial "/>
              </a:rPr>
              <a:t> </a:t>
            </a:r>
            <a:r>
              <a:rPr lang="en-US" sz="4000" b="1" dirty="0">
                <a:latin typeface="Arial "/>
              </a:rPr>
              <a:t>Meet Our On-Campus Community Partners</a:t>
            </a:r>
            <a:br>
              <a:rPr lang="en-US" sz="4000" dirty="0">
                <a:latin typeface="Arial "/>
              </a:rPr>
            </a:br>
            <a:endParaRPr lang="en-US" sz="4000" dirty="0">
              <a:latin typeface="Arial "/>
            </a:endParaRPr>
          </a:p>
        </p:txBody>
      </p:sp>
      <p:sp>
        <p:nvSpPr>
          <p:cNvPr id="17" name="Rectangle 16"/>
          <p:cNvSpPr/>
          <p:nvPr/>
        </p:nvSpPr>
        <p:spPr>
          <a:xfrm>
            <a:off x="6301461" y="4216411"/>
            <a:ext cx="2520707" cy="1631216"/>
          </a:xfrm>
          <a:prstGeom prst="rect">
            <a:avLst/>
          </a:prstGeom>
        </p:spPr>
        <p:txBody>
          <a:bodyPr wrap="square">
            <a:spAutoFit/>
          </a:bodyPr>
          <a:lstStyle/>
          <a:p>
            <a:pPr lvl="0"/>
            <a:r>
              <a:rPr lang="en-US" sz="1400" b="1" dirty="0">
                <a:latin typeface="Arial "/>
              </a:rPr>
              <a:t>United Way- Financial Coach: </a:t>
            </a:r>
            <a:r>
              <a:rPr lang="en-US" sz="1400" dirty="0">
                <a:latin typeface="Arial "/>
              </a:rPr>
              <a:t>Meet with Charisma to plan your financial future, focusing on budgeting, expense management, credit building, and savings strategies.</a:t>
            </a:r>
          </a:p>
        </p:txBody>
      </p:sp>
      <p:sp>
        <p:nvSpPr>
          <p:cNvPr id="3" name="Slide Number Placeholder 2">
            <a:extLst>
              <a:ext uri="{FF2B5EF4-FFF2-40B4-BE49-F238E27FC236}">
                <a16:creationId xmlns:a16="http://schemas.microsoft.com/office/drawing/2014/main" id="{AF9F1942-0C8D-4962-9D29-7047D577D3F3}"/>
              </a:ext>
            </a:extLst>
          </p:cNvPr>
          <p:cNvSpPr>
            <a:spLocks noGrp="1"/>
          </p:cNvSpPr>
          <p:nvPr>
            <p:ph type="sldNum" sz="quarter" idx="12"/>
          </p:nvPr>
        </p:nvSpPr>
        <p:spPr/>
        <p:txBody>
          <a:bodyPr/>
          <a:lstStyle/>
          <a:p>
            <a:fld id="{48F63A3B-78C7-47BE-AE5E-E10140E04643}" type="slidenum">
              <a:rPr lang="en-US" smtClean="0">
                <a:latin typeface="Arial "/>
              </a:rPr>
              <a:t>5</a:t>
            </a:fld>
            <a:endParaRPr lang="en-US">
              <a:latin typeface="Arial "/>
            </a:endParaRPr>
          </a:p>
        </p:txBody>
      </p:sp>
      <p:pic>
        <p:nvPicPr>
          <p:cNvPr id="15" name="Picture 14">
            <a:extLst>
              <a:ext uri="{FF2B5EF4-FFF2-40B4-BE49-F238E27FC236}">
                <a16:creationId xmlns:a16="http://schemas.microsoft.com/office/drawing/2014/main" id="{B06E3825-02CF-4F9B-91FC-1F2D37F979CA}"/>
              </a:ext>
            </a:extLst>
          </p:cNvPr>
          <p:cNvPicPr>
            <a:picLocks noChangeAspect="1"/>
          </p:cNvPicPr>
          <p:nvPr/>
        </p:nvPicPr>
        <p:blipFill>
          <a:blip r:embed="rId3">
            <a:extLst>
              <a:ext uri="{28A0092B-C50C-407E-A947-70E740481C1C}">
                <a14:useLocalDpi xmlns:a14="http://schemas.microsoft.com/office/drawing/2010/main" val="0"/>
              </a:ext>
            </a:extLst>
          </a:blip>
          <a:srcRect t="71" b="71"/>
          <a:stretch/>
        </p:blipFill>
        <p:spPr>
          <a:xfrm>
            <a:off x="0" y="6176074"/>
            <a:ext cx="9144000" cy="684829"/>
          </a:xfrm>
          <a:prstGeom prst="rect">
            <a:avLst/>
          </a:prstGeom>
        </p:spPr>
      </p:pic>
      <p:pic>
        <p:nvPicPr>
          <p:cNvPr id="16" name="Picture 15">
            <a:extLst>
              <a:ext uri="{FF2B5EF4-FFF2-40B4-BE49-F238E27FC236}">
                <a16:creationId xmlns:a16="http://schemas.microsoft.com/office/drawing/2014/main" id="{492B298F-9949-4D12-85A1-8D28FEE00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7950" y="2068808"/>
            <a:ext cx="1905000" cy="190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a:extLst>
              <a:ext uri="{FF2B5EF4-FFF2-40B4-BE49-F238E27FC236}">
                <a16:creationId xmlns:a16="http://schemas.microsoft.com/office/drawing/2014/main" id="{C61025B2-677E-4720-B50F-8F8AE119E524}"/>
              </a:ext>
            </a:extLst>
          </p:cNvPr>
          <p:cNvSpPr/>
          <p:nvPr/>
        </p:nvSpPr>
        <p:spPr>
          <a:xfrm>
            <a:off x="524578" y="4204187"/>
            <a:ext cx="2520706" cy="1600438"/>
          </a:xfrm>
          <a:prstGeom prst="rect">
            <a:avLst/>
          </a:prstGeom>
        </p:spPr>
        <p:txBody>
          <a:bodyPr wrap="square">
            <a:spAutoFit/>
          </a:bodyPr>
          <a:lstStyle/>
          <a:p>
            <a:pPr lvl="0"/>
            <a:r>
              <a:rPr lang="en-US" sz="1400" b="1" dirty="0">
                <a:latin typeface="Arial "/>
              </a:rPr>
              <a:t>Career Team: </a:t>
            </a:r>
            <a:r>
              <a:rPr lang="en-US" sz="1400" dirty="0">
                <a:latin typeface="Arial "/>
              </a:rPr>
              <a:t>Meet with Audrey for assistance with job search, employment, training resources, and connections to WIOA programs, and other resources.</a:t>
            </a:r>
          </a:p>
        </p:txBody>
      </p:sp>
      <p:sp>
        <p:nvSpPr>
          <p:cNvPr id="11" name="Rectangle 10">
            <a:extLst>
              <a:ext uri="{FF2B5EF4-FFF2-40B4-BE49-F238E27FC236}">
                <a16:creationId xmlns:a16="http://schemas.microsoft.com/office/drawing/2014/main" id="{A9F4C582-A056-42CE-8B11-7B93384E265F}"/>
              </a:ext>
            </a:extLst>
          </p:cNvPr>
          <p:cNvSpPr/>
          <p:nvPr/>
        </p:nvSpPr>
        <p:spPr>
          <a:xfrm>
            <a:off x="3248026" y="4216411"/>
            <a:ext cx="2647950" cy="1600438"/>
          </a:xfrm>
          <a:prstGeom prst="rect">
            <a:avLst/>
          </a:prstGeom>
        </p:spPr>
        <p:txBody>
          <a:bodyPr wrap="square">
            <a:spAutoFit/>
          </a:bodyPr>
          <a:lstStyle/>
          <a:p>
            <a:pPr lvl="0"/>
            <a:r>
              <a:rPr lang="en-US" sz="1400" b="1" dirty="0">
                <a:latin typeface="Arial "/>
              </a:rPr>
              <a:t>Northwest Education Access: </a:t>
            </a:r>
            <a:r>
              <a:rPr lang="en-US" sz="1400" dirty="0">
                <a:latin typeface="Arial "/>
              </a:rPr>
              <a:t>Meet with Haley to explore educational supports and connect with a </a:t>
            </a:r>
            <a:r>
              <a:rPr lang="en-US" sz="1400" dirty="0" err="1">
                <a:latin typeface="Arial "/>
              </a:rPr>
              <a:t>NWEdA</a:t>
            </a:r>
            <a:r>
              <a:rPr lang="en-US" sz="1400" dirty="0">
                <a:latin typeface="Arial "/>
              </a:rPr>
              <a:t> Advocate who can provide guidance and resources tailored to your needs.</a:t>
            </a:r>
          </a:p>
        </p:txBody>
      </p:sp>
      <p:pic>
        <p:nvPicPr>
          <p:cNvPr id="19" name="Picture 18">
            <a:extLst>
              <a:ext uri="{FF2B5EF4-FFF2-40B4-BE49-F238E27FC236}">
                <a16:creationId xmlns:a16="http://schemas.microsoft.com/office/drawing/2014/main" id="{DA2149F5-A5FE-4B31-A28F-BC4D868818C3}"/>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5289"/>
                    </a14:imgEffect>
                  </a14:imgLayer>
                </a14:imgProps>
              </a:ext>
              <a:ext uri="{28A0092B-C50C-407E-A947-70E740481C1C}">
                <a14:useLocalDpi xmlns:a14="http://schemas.microsoft.com/office/drawing/2010/main" val="0"/>
              </a:ext>
            </a:extLst>
          </a:blip>
          <a:stretch>
            <a:fillRect/>
          </a:stretch>
        </p:blipFill>
        <p:spPr>
          <a:xfrm>
            <a:off x="3596053" y="1917667"/>
            <a:ext cx="1580420" cy="2103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a:extLst>
              <a:ext uri="{FF2B5EF4-FFF2-40B4-BE49-F238E27FC236}">
                <a16:creationId xmlns:a16="http://schemas.microsoft.com/office/drawing/2014/main" id="{C5FE98BE-A327-4383-B525-9629E74CD374}"/>
              </a:ext>
            </a:extLst>
          </p:cNvPr>
          <p:cNvSpPr/>
          <p:nvPr/>
        </p:nvSpPr>
        <p:spPr>
          <a:xfrm>
            <a:off x="2883613" y="5846360"/>
            <a:ext cx="3012363" cy="307777"/>
          </a:xfrm>
          <a:prstGeom prst="rect">
            <a:avLst/>
          </a:prstGeom>
          <a:noFill/>
        </p:spPr>
        <p:txBody>
          <a:bodyPr wrap="none">
            <a:spAutoFit/>
          </a:bodyPr>
          <a:lstStyle/>
          <a:p>
            <a:pPr lvl="0" defTabSz="914400"/>
            <a:r>
              <a:rPr lang="en-US" sz="1400" b="1" kern="0" dirty="0">
                <a:solidFill>
                  <a:schemeClr val="accent1">
                    <a:lumMod val="75000"/>
                  </a:schemeClr>
                </a:solidFill>
                <a:latin typeface="Arial "/>
                <a:hlinkClick r:id="rId7">
                  <a:extLst>
                    <a:ext uri="{A12FA001-AC4F-418D-AE19-62706E023703}">
                      <ahyp:hlinkClr xmlns:ahyp="http://schemas.microsoft.com/office/drawing/2018/hyperlinkcolor" val="tx"/>
                    </a:ext>
                  </a:extLst>
                </a:hlinkClick>
              </a:rPr>
              <a:t>Community Partners On-Campus</a:t>
            </a:r>
            <a:endParaRPr lang="en-US" sz="1400" b="1" kern="0" dirty="0">
              <a:solidFill>
                <a:schemeClr val="accent1">
                  <a:lumMod val="75000"/>
                </a:schemeClr>
              </a:solidFill>
              <a:latin typeface="Arial "/>
            </a:endParaRPr>
          </a:p>
        </p:txBody>
      </p:sp>
      <p:pic>
        <p:nvPicPr>
          <p:cNvPr id="5" name="Picture 4">
            <a:extLst>
              <a:ext uri="{FF2B5EF4-FFF2-40B4-BE49-F238E27FC236}">
                <a16:creationId xmlns:a16="http://schemas.microsoft.com/office/drawing/2014/main" id="{6AFD1D93-7EDD-42F2-AAA4-16DD1C0AF30B}"/>
              </a:ext>
            </a:extLst>
          </p:cNvPr>
          <p:cNvPicPr>
            <a:picLocks noChangeAspect="1"/>
          </p:cNvPicPr>
          <p:nvPr/>
        </p:nvPicPr>
        <p:blipFill>
          <a:blip r:embed="rId8"/>
          <a:stretch>
            <a:fillRect/>
          </a:stretch>
        </p:blipFill>
        <p:spPr>
          <a:xfrm>
            <a:off x="635191" y="2123671"/>
            <a:ext cx="1901952" cy="18947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9165141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Title 336">
            <a:extLst>
              <a:ext uri="{FF2B5EF4-FFF2-40B4-BE49-F238E27FC236}">
                <a16:creationId xmlns:a16="http://schemas.microsoft.com/office/drawing/2014/main" id="{6936F4F5-968F-4D0F-B975-F02058EE9AA9}"/>
              </a:ext>
            </a:extLst>
          </p:cNvPr>
          <p:cNvSpPr>
            <a:spLocks noGrp="1"/>
          </p:cNvSpPr>
          <p:nvPr>
            <p:ph type="title"/>
          </p:nvPr>
        </p:nvSpPr>
        <p:spPr>
          <a:xfrm>
            <a:off x="733425" y="696296"/>
            <a:ext cx="2857500" cy="4572000"/>
          </a:xfrm>
          <a:ln>
            <a:noFill/>
          </a:ln>
        </p:spPr>
        <p:txBody>
          <a:bodyPr>
            <a:normAutofit/>
          </a:bodyPr>
          <a:lstStyle/>
          <a:p>
            <a:r>
              <a:rPr lang="en-US" b="1" dirty="0">
                <a:latin typeface="Arial Narrow" panose="020B0606020202030204" pitchFamily="34" charset="0"/>
              </a:rPr>
              <a:t>Workforce Education Grants Overview</a:t>
            </a:r>
            <a:endParaRPr lang="en-US" b="1" dirty="0">
              <a:latin typeface="Arial Narrow" panose="020B0606020202030204" pitchFamily="34" charset="0"/>
              <a:cs typeface="Calibri Light"/>
            </a:endParaRPr>
          </a:p>
        </p:txBody>
      </p:sp>
      <p:graphicFrame>
        <p:nvGraphicFramePr>
          <p:cNvPr id="363" name="Diagram 363">
            <a:extLst>
              <a:ext uri="{FF2B5EF4-FFF2-40B4-BE49-F238E27FC236}">
                <a16:creationId xmlns:a16="http://schemas.microsoft.com/office/drawing/2014/main" id="{BC688ACC-851C-41BB-B97A-78E4138B869C}"/>
              </a:ext>
            </a:extLst>
          </p:cNvPr>
          <p:cNvGraphicFramePr>
            <a:graphicFrameLocks noGrp="1"/>
          </p:cNvGraphicFramePr>
          <p:nvPr>
            <p:ph idx="1"/>
            <p:extLst>
              <p:ext uri="{D42A27DB-BD31-4B8C-83A1-F6EECF244321}">
                <p14:modId xmlns:p14="http://schemas.microsoft.com/office/powerpoint/2010/main" val="2172565456"/>
              </p:ext>
            </p:extLst>
          </p:nvPr>
        </p:nvGraphicFramePr>
        <p:xfrm>
          <a:off x="3761171" y="581026"/>
          <a:ext cx="5167310" cy="51395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a:extLst>
              <a:ext uri="{FF2B5EF4-FFF2-40B4-BE49-F238E27FC236}">
                <a16:creationId xmlns:a16="http://schemas.microsoft.com/office/drawing/2014/main" id="{FA4F7A33-E002-43AC-B73E-F4ED2D7BE87A}"/>
              </a:ext>
            </a:extLst>
          </p:cNvPr>
          <p:cNvSpPr>
            <a:spLocks noGrp="1"/>
          </p:cNvSpPr>
          <p:nvPr>
            <p:ph type="sldNum" sz="quarter" idx="12"/>
          </p:nvPr>
        </p:nvSpPr>
        <p:spPr/>
        <p:txBody>
          <a:bodyPr/>
          <a:lstStyle/>
          <a:p>
            <a:fld id="{48F63A3B-78C7-47BE-AE5E-E10140E04643}" type="slidenum">
              <a:rPr lang="en-US" smtClean="0"/>
              <a:t>6</a:t>
            </a:fld>
            <a:endParaRPr lang="en-US"/>
          </a:p>
        </p:txBody>
      </p:sp>
      <p:pic>
        <p:nvPicPr>
          <p:cNvPr id="13" name="Picture 12">
            <a:extLst>
              <a:ext uri="{FF2B5EF4-FFF2-40B4-BE49-F238E27FC236}">
                <a16:creationId xmlns:a16="http://schemas.microsoft.com/office/drawing/2014/main" id="{F47DE793-4753-4149-9AA0-F0CB5D1057BF}"/>
              </a:ext>
            </a:extLst>
          </p:cNvPr>
          <p:cNvPicPr>
            <a:picLocks noChangeAspect="1"/>
          </p:cNvPicPr>
          <p:nvPr/>
        </p:nvPicPr>
        <p:blipFill>
          <a:blip r:embed="rId7">
            <a:extLst>
              <a:ext uri="{28A0092B-C50C-407E-A947-70E740481C1C}">
                <a14:useLocalDpi xmlns:a14="http://schemas.microsoft.com/office/drawing/2010/main" val="0"/>
              </a:ext>
            </a:extLst>
          </a:blip>
          <a:srcRect t="71" b="71"/>
          <a:stretch/>
        </p:blipFill>
        <p:spPr>
          <a:xfrm>
            <a:off x="0" y="6176074"/>
            <a:ext cx="9144000" cy="684829"/>
          </a:xfrm>
          <a:prstGeom prst="rect">
            <a:avLst/>
          </a:prstGeom>
        </p:spPr>
      </p:pic>
    </p:spTree>
    <p:extLst>
      <p:ext uri="{BB962C8B-B14F-4D97-AF65-F5344CB8AC3E}">
        <p14:creationId xmlns:p14="http://schemas.microsoft.com/office/powerpoint/2010/main" val="124810828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2173AE-0EC7-443E-9F9E-34D7F8269169}"/>
              </a:ext>
            </a:extLst>
          </p:cNvPr>
          <p:cNvSpPr>
            <a:spLocks noGrp="1"/>
          </p:cNvSpPr>
          <p:nvPr>
            <p:ph type="title"/>
          </p:nvPr>
        </p:nvSpPr>
        <p:spPr>
          <a:xfrm>
            <a:off x="757121" y="509072"/>
            <a:ext cx="7629758" cy="1165860"/>
          </a:xfrm>
        </p:spPr>
        <p:txBody>
          <a:bodyPr vert="horz" lIns="68580" tIns="34290" rIns="68580" bIns="34290" rtlCol="0" anchor="ctr">
            <a:normAutofit/>
          </a:bodyPr>
          <a:lstStyle/>
          <a:p>
            <a:pPr algn="ctr"/>
            <a:r>
              <a:rPr lang="en-US" sz="4000" b="1" dirty="0"/>
              <a:t>WorkFirst </a:t>
            </a:r>
            <a:br>
              <a:rPr lang="en-US" sz="4000" b="1" dirty="0"/>
            </a:br>
            <a:r>
              <a:rPr lang="en-US" sz="4000" b="1" dirty="0"/>
              <a:t>Eligibility Requirements</a:t>
            </a:r>
          </a:p>
        </p:txBody>
      </p:sp>
      <p:graphicFrame>
        <p:nvGraphicFramePr>
          <p:cNvPr id="7" name="Diagram 7">
            <a:extLst>
              <a:ext uri="{FF2B5EF4-FFF2-40B4-BE49-F238E27FC236}">
                <a16:creationId xmlns:a16="http://schemas.microsoft.com/office/drawing/2014/main" id="{D77CCE92-BF8E-47CF-B192-A2576B569812}"/>
              </a:ext>
            </a:extLst>
          </p:cNvPr>
          <p:cNvGraphicFramePr>
            <a:graphicFrameLocks noGrp="1"/>
          </p:cNvGraphicFramePr>
          <p:nvPr>
            <p:ph idx="1"/>
            <p:extLst>
              <p:ext uri="{D42A27DB-BD31-4B8C-83A1-F6EECF244321}">
                <p14:modId xmlns:p14="http://schemas.microsoft.com/office/powerpoint/2010/main" val="2235813168"/>
              </p:ext>
            </p:extLst>
          </p:nvPr>
        </p:nvGraphicFramePr>
        <p:xfrm>
          <a:off x="333375" y="1969509"/>
          <a:ext cx="8130540" cy="24482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a:extLst>
              <a:ext uri="{FF2B5EF4-FFF2-40B4-BE49-F238E27FC236}">
                <a16:creationId xmlns:a16="http://schemas.microsoft.com/office/drawing/2014/main" id="{15F00189-D1C1-4926-80AA-38A6854B580F}"/>
              </a:ext>
            </a:extLst>
          </p:cNvPr>
          <p:cNvSpPr>
            <a:spLocks noGrp="1"/>
          </p:cNvSpPr>
          <p:nvPr>
            <p:ph type="sldNum" sz="quarter" idx="12"/>
          </p:nvPr>
        </p:nvSpPr>
        <p:spPr/>
        <p:txBody>
          <a:bodyPr/>
          <a:lstStyle/>
          <a:p>
            <a:fld id="{48F63A3B-78C7-47BE-AE5E-E10140E04643}" type="slidenum">
              <a:rPr lang="en-US" smtClean="0"/>
              <a:t>7</a:t>
            </a:fld>
            <a:endParaRPr lang="en-US"/>
          </a:p>
        </p:txBody>
      </p:sp>
      <p:sp>
        <p:nvSpPr>
          <p:cNvPr id="4" name="Rectangle 3">
            <a:extLst>
              <a:ext uri="{FF2B5EF4-FFF2-40B4-BE49-F238E27FC236}">
                <a16:creationId xmlns:a16="http://schemas.microsoft.com/office/drawing/2014/main" id="{D2CAF90E-8B11-471A-BCE2-E081B533A8B0}"/>
              </a:ext>
            </a:extLst>
          </p:cNvPr>
          <p:cNvSpPr/>
          <p:nvPr/>
        </p:nvSpPr>
        <p:spPr>
          <a:xfrm>
            <a:off x="202311" y="4557213"/>
            <a:ext cx="8435340" cy="1200329"/>
          </a:xfrm>
          <a:prstGeom prst="rect">
            <a:avLst/>
          </a:prstGeom>
        </p:spPr>
        <p:txBody>
          <a:bodyPr wrap="square">
            <a:spAutoFit/>
          </a:bodyPr>
          <a:lstStyle/>
          <a:p>
            <a:r>
              <a:rPr lang="en-US" sz="2400" b="1" dirty="0">
                <a:latin typeface="Arial "/>
              </a:rPr>
              <a:t>Workfirst can assist with Professional- Technical Degrees, Certificates, and Specific Academic Transfer Programs!</a:t>
            </a:r>
          </a:p>
        </p:txBody>
      </p:sp>
      <p:pic>
        <p:nvPicPr>
          <p:cNvPr id="13" name="Picture 12">
            <a:extLst>
              <a:ext uri="{FF2B5EF4-FFF2-40B4-BE49-F238E27FC236}">
                <a16:creationId xmlns:a16="http://schemas.microsoft.com/office/drawing/2014/main" id="{8FF217F0-BF3C-4C41-BF33-E254CBF5BBB2}"/>
              </a:ext>
            </a:extLst>
          </p:cNvPr>
          <p:cNvPicPr>
            <a:picLocks noChangeAspect="1"/>
          </p:cNvPicPr>
          <p:nvPr/>
        </p:nvPicPr>
        <p:blipFill>
          <a:blip r:embed="rId7">
            <a:extLst>
              <a:ext uri="{28A0092B-C50C-407E-A947-70E740481C1C}">
                <a14:useLocalDpi xmlns:a14="http://schemas.microsoft.com/office/drawing/2010/main" val="0"/>
              </a:ext>
            </a:extLst>
          </a:blip>
          <a:srcRect t="71" b="71"/>
          <a:stretch/>
        </p:blipFill>
        <p:spPr>
          <a:xfrm>
            <a:off x="0" y="6176074"/>
            <a:ext cx="9144000" cy="684829"/>
          </a:xfrm>
          <a:prstGeom prst="rect">
            <a:avLst/>
          </a:prstGeom>
        </p:spPr>
      </p:pic>
    </p:spTree>
    <p:extLst>
      <p:ext uri="{BB962C8B-B14F-4D97-AF65-F5344CB8AC3E}">
        <p14:creationId xmlns:p14="http://schemas.microsoft.com/office/powerpoint/2010/main" val="93226039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A12A1-951D-4FB2-BCE9-63D67888A2A5}"/>
              </a:ext>
            </a:extLst>
          </p:cNvPr>
          <p:cNvSpPr>
            <a:spLocks noGrp="1"/>
          </p:cNvSpPr>
          <p:nvPr>
            <p:ph type="title"/>
          </p:nvPr>
        </p:nvSpPr>
        <p:spPr>
          <a:xfrm>
            <a:off x="596301" y="292866"/>
            <a:ext cx="7919049" cy="1304444"/>
          </a:xfrm>
        </p:spPr>
        <p:txBody>
          <a:bodyPr>
            <a:noAutofit/>
          </a:bodyPr>
          <a:lstStyle/>
          <a:p>
            <a:pPr algn="ctr"/>
            <a:r>
              <a:rPr lang="en-US" sz="4000" b="1" dirty="0">
                <a:cs typeface="Calibri Light"/>
              </a:rPr>
              <a:t>Worker Retraining </a:t>
            </a:r>
            <a:br>
              <a:rPr lang="en-US" sz="4000" b="1" dirty="0">
                <a:cs typeface="Calibri Light"/>
              </a:rPr>
            </a:br>
            <a:r>
              <a:rPr lang="en-US" sz="4000" b="1" dirty="0">
                <a:cs typeface="Calibri Light"/>
              </a:rPr>
              <a:t>Eligibility Requirements</a:t>
            </a:r>
          </a:p>
        </p:txBody>
      </p:sp>
      <p:grpSp>
        <p:nvGrpSpPr>
          <p:cNvPr id="5" name="Group 4">
            <a:extLst>
              <a:ext uri="{FF2B5EF4-FFF2-40B4-BE49-F238E27FC236}">
                <a16:creationId xmlns:a16="http://schemas.microsoft.com/office/drawing/2014/main" id="{64DC8129-49B6-405F-B541-A0E8EDD73528}"/>
              </a:ext>
            </a:extLst>
          </p:cNvPr>
          <p:cNvGrpSpPr/>
          <p:nvPr/>
        </p:nvGrpSpPr>
        <p:grpSpPr>
          <a:xfrm>
            <a:off x="878107" y="1720875"/>
            <a:ext cx="6319849" cy="4166481"/>
            <a:chOff x="878107" y="1720875"/>
            <a:chExt cx="6319849" cy="4166481"/>
          </a:xfrm>
        </p:grpSpPr>
        <p:sp>
          <p:nvSpPr>
            <p:cNvPr id="6" name="Oval 5">
              <a:extLst>
                <a:ext uri="{FF2B5EF4-FFF2-40B4-BE49-F238E27FC236}">
                  <a16:creationId xmlns:a16="http://schemas.microsoft.com/office/drawing/2014/main" id="{CF8E9AB6-54D7-4B15-82B9-6BFFC727A99A}"/>
                </a:ext>
              </a:extLst>
            </p:cNvPr>
            <p:cNvSpPr/>
            <p:nvPr/>
          </p:nvSpPr>
          <p:spPr>
            <a:xfrm>
              <a:off x="2068155" y="1728246"/>
              <a:ext cx="694033" cy="694033"/>
            </a:xfrm>
            <a:prstGeom prst="ellipse">
              <a:avLst/>
            </a:prstGeom>
          </p:spPr>
          <p:style>
            <a:lnRef idx="2">
              <a:schemeClr val="lt1">
                <a:hueOff val="0"/>
                <a:satOff val="0"/>
                <a:lumOff val="0"/>
                <a:alphaOff val="0"/>
              </a:schemeClr>
            </a:lnRef>
            <a:fillRef idx="1">
              <a:schemeClr val="accent4">
                <a:shade val="80000"/>
                <a:alpha val="50000"/>
                <a:hueOff val="0"/>
                <a:satOff val="0"/>
                <a:lumOff val="0"/>
                <a:alphaOff val="0"/>
              </a:schemeClr>
            </a:fillRef>
            <a:effectRef idx="0">
              <a:schemeClr val="accent4">
                <a:shade val="80000"/>
                <a:alpha val="50000"/>
                <a:hueOff val="0"/>
                <a:satOff val="0"/>
                <a:lumOff val="0"/>
                <a:alphaOff val="0"/>
              </a:schemeClr>
            </a:effectRef>
            <a:fontRef idx="minor">
              <a:schemeClr val="tx1"/>
            </a:fontRef>
          </p:style>
        </p:sp>
        <p:sp>
          <p:nvSpPr>
            <p:cNvPr id="7" name="Freeform: Shape 6">
              <a:extLst>
                <a:ext uri="{FF2B5EF4-FFF2-40B4-BE49-F238E27FC236}">
                  <a16:creationId xmlns:a16="http://schemas.microsoft.com/office/drawing/2014/main" id="{CE2DDA75-784C-4083-BF80-DFEB772FE300}"/>
                </a:ext>
              </a:extLst>
            </p:cNvPr>
            <p:cNvSpPr/>
            <p:nvPr/>
          </p:nvSpPr>
          <p:spPr>
            <a:xfrm>
              <a:off x="878107" y="1720875"/>
              <a:ext cx="6319849" cy="694033"/>
            </a:xfrm>
            <a:custGeom>
              <a:avLst/>
              <a:gdLst>
                <a:gd name="connsiteX0" fmla="*/ 0 w 6319849"/>
                <a:gd name="connsiteY0" fmla="*/ 0 h 694033"/>
                <a:gd name="connsiteX1" fmla="*/ 6319849 w 6319849"/>
                <a:gd name="connsiteY1" fmla="*/ 0 h 694033"/>
                <a:gd name="connsiteX2" fmla="*/ 6319849 w 6319849"/>
                <a:gd name="connsiteY2" fmla="*/ 694033 h 694033"/>
                <a:gd name="connsiteX3" fmla="*/ 0 w 6319849"/>
                <a:gd name="connsiteY3" fmla="*/ 694033 h 694033"/>
                <a:gd name="connsiteX4" fmla="*/ 0 w 6319849"/>
                <a:gd name="connsiteY4" fmla="*/ 0 h 694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9849" h="694033">
                  <a:moveTo>
                    <a:pt x="0" y="0"/>
                  </a:moveTo>
                  <a:lnTo>
                    <a:pt x="6319849" y="0"/>
                  </a:lnTo>
                  <a:lnTo>
                    <a:pt x="6319849" y="694033"/>
                  </a:lnTo>
                  <a:lnTo>
                    <a:pt x="0" y="6940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2860" rIns="0" bIns="2286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Arial "/>
                </a:rPr>
                <a:t>		Currently Collecting Unemployment</a:t>
              </a:r>
            </a:p>
          </p:txBody>
        </p:sp>
        <p:sp>
          <p:nvSpPr>
            <p:cNvPr id="9" name="Oval 8">
              <a:extLst>
                <a:ext uri="{FF2B5EF4-FFF2-40B4-BE49-F238E27FC236}">
                  <a16:creationId xmlns:a16="http://schemas.microsoft.com/office/drawing/2014/main" id="{1985B636-2AAF-4B20-BBF6-B01460416161}"/>
                </a:ext>
              </a:extLst>
            </p:cNvPr>
            <p:cNvSpPr/>
            <p:nvPr/>
          </p:nvSpPr>
          <p:spPr>
            <a:xfrm>
              <a:off x="2104049" y="2414909"/>
              <a:ext cx="694033" cy="694033"/>
            </a:xfrm>
            <a:prstGeom prst="ellipse">
              <a:avLst/>
            </a:prstGeom>
          </p:spPr>
          <p:style>
            <a:lnRef idx="2">
              <a:schemeClr val="lt1">
                <a:hueOff val="0"/>
                <a:satOff val="0"/>
                <a:lumOff val="0"/>
                <a:alphaOff val="0"/>
              </a:schemeClr>
            </a:lnRef>
            <a:fillRef idx="1">
              <a:schemeClr val="accent4">
                <a:shade val="80000"/>
                <a:alpha val="50000"/>
                <a:hueOff val="956"/>
                <a:satOff val="0"/>
                <a:lumOff val="937"/>
                <a:alphaOff val="6000"/>
              </a:schemeClr>
            </a:fillRef>
            <a:effectRef idx="0">
              <a:schemeClr val="accent4">
                <a:shade val="80000"/>
                <a:alpha val="50000"/>
                <a:hueOff val="956"/>
                <a:satOff val="0"/>
                <a:lumOff val="937"/>
                <a:alphaOff val="6000"/>
              </a:schemeClr>
            </a:effectRef>
            <a:fontRef idx="minor">
              <a:schemeClr val="tx1"/>
            </a:fontRef>
          </p:style>
        </p:sp>
        <p:sp>
          <p:nvSpPr>
            <p:cNvPr id="10" name="Freeform: Shape 9">
              <a:extLst>
                <a:ext uri="{FF2B5EF4-FFF2-40B4-BE49-F238E27FC236}">
                  <a16:creationId xmlns:a16="http://schemas.microsoft.com/office/drawing/2014/main" id="{D4BEE702-296C-4EB2-9202-1C142D43C9F7}"/>
                </a:ext>
              </a:extLst>
            </p:cNvPr>
            <p:cNvSpPr/>
            <p:nvPr/>
          </p:nvSpPr>
          <p:spPr>
            <a:xfrm>
              <a:off x="2451065" y="2385413"/>
              <a:ext cx="3702921" cy="694033"/>
            </a:xfrm>
            <a:custGeom>
              <a:avLst/>
              <a:gdLst>
                <a:gd name="connsiteX0" fmla="*/ 0 w 3702921"/>
                <a:gd name="connsiteY0" fmla="*/ 0 h 694033"/>
                <a:gd name="connsiteX1" fmla="*/ 3702921 w 3702921"/>
                <a:gd name="connsiteY1" fmla="*/ 0 h 694033"/>
                <a:gd name="connsiteX2" fmla="*/ 3702921 w 3702921"/>
                <a:gd name="connsiteY2" fmla="*/ 694033 h 694033"/>
                <a:gd name="connsiteX3" fmla="*/ 0 w 3702921"/>
                <a:gd name="connsiteY3" fmla="*/ 694033 h 694033"/>
                <a:gd name="connsiteX4" fmla="*/ 0 w 3702921"/>
                <a:gd name="connsiteY4" fmla="*/ 0 h 694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2921" h="694033">
                  <a:moveTo>
                    <a:pt x="0" y="0"/>
                  </a:moveTo>
                  <a:lnTo>
                    <a:pt x="3702921" y="0"/>
                  </a:lnTo>
                  <a:lnTo>
                    <a:pt x="3702921" y="694033"/>
                  </a:lnTo>
                  <a:lnTo>
                    <a:pt x="0" y="6940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2860" rIns="0" bIns="2286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Arial "/>
                </a:rPr>
                <a:t>Collected Unemployment in the </a:t>
              </a:r>
              <a:r>
                <a:rPr lang="en-US" sz="1800" b="1" i="0" u="none" kern="1200" dirty="0">
                  <a:latin typeface="Arial "/>
                </a:rPr>
                <a:t>Last 4 Years</a:t>
              </a:r>
            </a:p>
          </p:txBody>
        </p:sp>
        <p:sp>
          <p:nvSpPr>
            <p:cNvPr id="11" name="Oval 10">
              <a:extLst>
                <a:ext uri="{FF2B5EF4-FFF2-40B4-BE49-F238E27FC236}">
                  <a16:creationId xmlns:a16="http://schemas.microsoft.com/office/drawing/2014/main" id="{97EEB4E8-8975-429D-B496-45EB92D9AD87}"/>
                </a:ext>
              </a:extLst>
            </p:cNvPr>
            <p:cNvSpPr/>
            <p:nvPr/>
          </p:nvSpPr>
          <p:spPr>
            <a:xfrm>
              <a:off x="2104049" y="3108942"/>
              <a:ext cx="694033" cy="694033"/>
            </a:xfrm>
            <a:prstGeom prst="ellipse">
              <a:avLst/>
            </a:prstGeom>
          </p:spPr>
          <p:style>
            <a:lnRef idx="2">
              <a:schemeClr val="lt1">
                <a:hueOff val="0"/>
                <a:satOff val="0"/>
                <a:lumOff val="0"/>
                <a:alphaOff val="0"/>
              </a:schemeClr>
            </a:lnRef>
            <a:fillRef idx="1">
              <a:schemeClr val="accent4">
                <a:shade val="80000"/>
                <a:alpha val="50000"/>
                <a:hueOff val="1912"/>
                <a:satOff val="0"/>
                <a:lumOff val="1873"/>
                <a:alphaOff val="12000"/>
              </a:schemeClr>
            </a:fillRef>
            <a:effectRef idx="0">
              <a:schemeClr val="accent4">
                <a:shade val="80000"/>
                <a:alpha val="50000"/>
                <a:hueOff val="1912"/>
                <a:satOff val="0"/>
                <a:lumOff val="1873"/>
                <a:alphaOff val="12000"/>
              </a:schemeClr>
            </a:effectRef>
            <a:fontRef idx="minor">
              <a:schemeClr val="tx1"/>
            </a:fontRef>
          </p:style>
        </p:sp>
        <p:sp>
          <p:nvSpPr>
            <p:cNvPr id="13" name="Oval 12">
              <a:extLst>
                <a:ext uri="{FF2B5EF4-FFF2-40B4-BE49-F238E27FC236}">
                  <a16:creationId xmlns:a16="http://schemas.microsoft.com/office/drawing/2014/main" id="{BC8CDE63-C22B-4B7D-A4D4-60D338DB06B7}"/>
                </a:ext>
              </a:extLst>
            </p:cNvPr>
            <p:cNvSpPr/>
            <p:nvPr/>
          </p:nvSpPr>
          <p:spPr>
            <a:xfrm>
              <a:off x="2104049" y="3802975"/>
              <a:ext cx="694033" cy="694033"/>
            </a:xfrm>
            <a:prstGeom prst="ellipse">
              <a:avLst/>
            </a:prstGeom>
          </p:spPr>
          <p:style>
            <a:lnRef idx="2">
              <a:schemeClr val="lt1">
                <a:hueOff val="0"/>
                <a:satOff val="0"/>
                <a:lumOff val="0"/>
                <a:alphaOff val="0"/>
              </a:schemeClr>
            </a:lnRef>
            <a:fillRef idx="1">
              <a:schemeClr val="accent4">
                <a:shade val="80000"/>
                <a:alpha val="50000"/>
                <a:hueOff val="2868"/>
                <a:satOff val="0"/>
                <a:lumOff val="2810"/>
                <a:alphaOff val="18000"/>
              </a:schemeClr>
            </a:fillRef>
            <a:effectRef idx="0">
              <a:schemeClr val="accent4">
                <a:shade val="80000"/>
                <a:alpha val="50000"/>
                <a:hueOff val="2868"/>
                <a:satOff val="0"/>
                <a:lumOff val="2810"/>
                <a:alphaOff val="18000"/>
              </a:schemeClr>
            </a:effectRef>
            <a:fontRef idx="minor">
              <a:schemeClr val="tx1"/>
            </a:fontRef>
          </p:style>
        </p:sp>
        <p:sp>
          <p:nvSpPr>
            <p:cNvPr id="14" name="Freeform: Shape 13">
              <a:extLst>
                <a:ext uri="{FF2B5EF4-FFF2-40B4-BE49-F238E27FC236}">
                  <a16:creationId xmlns:a16="http://schemas.microsoft.com/office/drawing/2014/main" id="{94B88DD8-872D-447A-A60D-0C85C159A12D}"/>
                </a:ext>
              </a:extLst>
            </p:cNvPr>
            <p:cNvSpPr/>
            <p:nvPr/>
          </p:nvSpPr>
          <p:spPr>
            <a:xfrm>
              <a:off x="2467877" y="3055716"/>
              <a:ext cx="3702921" cy="694033"/>
            </a:xfrm>
            <a:custGeom>
              <a:avLst/>
              <a:gdLst>
                <a:gd name="connsiteX0" fmla="*/ 0 w 3702921"/>
                <a:gd name="connsiteY0" fmla="*/ 0 h 694033"/>
                <a:gd name="connsiteX1" fmla="*/ 3702921 w 3702921"/>
                <a:gd name="connsiteY1" fmla="*/ 0 h 694033"/>
                <a:gd name="connsiteX2" fmla="*/ 3702921 w 3702921"/>
                <a:gd name="connsiteY2" fmla="*/ 694033 h 694033"/>
                <a:gd name="connsiteX3" fmla="*/ 0 w 3702921"/>
                <a:gd name="connsiteY3" fmla="*/ 694033 h 694033"/>
                <a:gd name="connsiteX4" fmla="*/ 0 w 3702921"/>
                <a:gd name="connsiteY4" fmla="*/ 0 h 694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2921" h="694033">
                  <a:moveTo>
                    <a:pt x="0" y="0"/>
                  </a:moveTo>
                  <a:lnTo>
                    <a:pt x="3702921" y="0"/>
                  </a:lnTo>
                  <a:lnTo>
                    <a:pt x="3702921" y="694033"/>
                  </a:lnTo>
                  <a:lnTo>
                    <a:pt x="0" y="6940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2860" rIns="0" bIns="2286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Arial "/>
                </a:rPr>
                <a:t>Discharged from Military Service in the Last 4 Years</a:t>
              </a:r>
            </a:p>
          </p:txBody>
        </p:sp>
        <p:sp>
          <p:nvSpPr>
            <p:cNvPr id="15" name="Oval 14">
              <a:extLst>
                <a:ext uri="{FF2B5EF4-FFF2-40B4-BE49-F238E27FC236}">
                  <a16:creationId xmlns:a16="http://schemas.microsoft.com/office/drawing/2014/main" id="{45E11EB3-164B-488D-9890-4178730C8B6D}"/>
                </a:ext>
              </a:extLst>
            </p:cNvPr>
            <p:cNvSpPr/>
            <p:nvPr/>
          </p:nvSpPr>
          <p:spPr>
            <a:xfrm>
              <a:off x="2129242" y="4480803"/>
              <a:ext cx="694033" cy="694033"/>
            </a:xfrm>
            <a:prstGeom prst="ellipse">
              <a:avLst/>
            </a:prstGeom>
          </p:spPr>
          <p:style>
            <a:lnRef idx="2">
              <a:schemeClr val="lt1">
                <a:hueOff val="0"/>
                <a:satOff val="0"/>
                <a:lumOff val="0"/>
                <a:alphaOff val="0"/>
              </a:schemeClr>
            </a:lnRef>
            <a:fillRef idx="1">
              <a:schemeClr val="accent4">
                <a:shade val="80000"/>
                <a:alpha val="50000"/>
                <a:hueOff val="3824"/>
                <a:satOff val="0"/>
                <a:lumOff val="3746"/>
                <a:alphaOff val="24000"/>
              </a:schemeClr>
            </a:fillRef>
            <a:effectRef idx="0">
              <a:schemeClr val="accent4">
                <a:shade val="80000"/>
                <a:alpha val="50000"/>
                <a:hueOff val="3824"/>
                <a:satOff val="0"/>
                <a:lumOff val="3746"/>
                <a:alphaOff val="24000"/>
              </a:schemeClr>
            </a:effectRef>
            <a:fontRef idx="minor">
              <a:schemeClr val="tx1"/>
            </a:fontRef>
          </p:style>
        </p:sp>
        <p:sp>
          <p:nvSpPr>
            <p:cNvPr id="16" name="Freeform: Shape 15">
              <a:extLst>
                <a:ext uri="{FF2B5EF4-FFF2-40B4-BE49-F238E27FC236}">
                  <a16:creationId xmlns:a16="http://schemas.microsoft.com/office/drawing/2014/main" id="{827AA99B-D53B-4866-B143-EA5AA715C981}"/>
                </a:ext>
              </a:extLst>
            </p:cNvPr>
            <p:cNvSpPr/>
            <p:nvPr/>
          </p:nvSpPr>
          <p:spPr>
            <a:xfrm>
              <a:off x="2467877" y="3824029"/>
              <a:ext cx="3702921" cy="694033"/>
            </a:xfrm>
            <a:custGeom>
              <a:avLst/>
              <a:gdLst>
                <a:gd name="connsiteX0" fmla="*/ 0 w 3702921"/>
                <a:gd name="connsiteY0" fmla="*/ 0 h 694033"/>
                <a:gd name="connsiteX1" fmla="*/ 3702921 w 3702921"/>
                <a:gd name="connsiteY1" fmla="*/ 0 h 694033"/>
                <a:gd name="connsiteX2" fmla="*/ 3702921 w 3702921"/>
                <a:gd name="connsiteY2" fmla="*/ 694033 h 694033"/>
                <a:gd name="connsiteX3" fmla="*/ 0 w 3702921"/>
                <a:gd name="connsiteY3" fmla="*/ 694033 h 694033"/>
                <a:gd name="connsiteX4" fmla="*/ 0 w 3702921"/>
                <a:gd name="connsiteY4" fmla="*/ 0 h 694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2921" h="694033">
                  <a:moveTo>
                    <a:pt x="0" y="0"/>
                  </a:moveTo>
                  <a:lnTo>
                    <a:pt x="3702921" y="0"/>
                  </a:lnTo>
                  <a:lnTo>
                    <a:pt x="3702921" y="694033"/>
                  </a:lnTo>
                  <a:lnTo>
                    <a:pt x="0" y="6940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2860" rIns="0" bIns="2286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Arial "/>
                </a:rPr>
                <a:t>Closed a State-licensed Business within the Last 4 Years</a:t>
              </a:r>
            </a:p>
          </p:txBody>
        </p:sp>
        <p:sp>
          <p:nvSpPr>
            <p:cNvPr id="17" name="Oval 16">
              <a:extLst>
                <a:ext uri="{FF2B5EF4-FFF2-40B4-BE49-F238E27FC236}">
                  <a16:creationId xmlns:a16="http://schemas.microsoft.com/office/drawing/2014/main" id="{EF82475C-86F4-4503-83CF-BC5DAB74C6C2}"/>
                </a:ext>
              </a:extLst>
            </p:cNvPr>
            <p:cNvSpPr/>
            <p:nvPr/>
          </p:nvSpPr>
          <p:spPr>
            <a:xfrm>
              <a:off x="2104049" y="5191041"/>
              <a:ext cx="694033" cy="694033"/>
            </a:xfrm>
            <a:prstGeom prst="ellipse">
              <a:avLst/>
            </a:prstGeom>
          </p:spPr>
          <p:style>
            <a:lnRef idx="2">
              <a:schemeClr val="lt1">
                <a:hueOff val="0"/>
                <a:satOff val="0"/>
                <a:lumOff val="0"/>
                <a:alphaOff val="0"/>
              </a:schemeClr>
            </a:lnRef>
            <a:fillRef idx="1">
              <a:schemeClr val="accent4">
                <a:shade val="80000"/>
                <a:alpha val="50000"/>
                <a:hueOff val="4780"/>
                <a:satOff val="0"/>
                <a:lumOff val="4683"/>
                <a:alphaOff val="30000"/>
              </a:schemeClr>
            </a:fillRef>
            <a:effectRef idx="0">
              <a:schemeClr val="accent4">
                <a:shade val="80000"/>
                <a:alpha val="50000"/>
                <a:hueOff val="4780"/>
                <a:satOff val="0"/>
                <a:lumOff val="4683"/>
                <a:alphaOff val="30000"/>
              </a:schemeClr>
            </a:effectRef>
            <a:fontRef idx="minor">
              <a:schemeClr val="tx1"/>
            </a:fontRef>
          </p:style>
        </p:sp>
        <p:sp>
          <p:nvSpPr>
            <p:cNvPr id="18" name="Freeform: Shape 17">
              <a:extLst>
                <a:ext uri="{FF2B5EF4-FFF2-40B4-BE49-F238E27FC236}">
                  <a16:creationId xmlns:a16="http://schemas.microsoft.com/office/drawing/2014/main" id="{DC65C4DB-62A5-48B7-B056-97BD4497226A}"/>
                </a:ext>
              </a:extLst>
            </p:cNvPr>
            <p:cNvSpPr/>
            <p:nvPr/>
          </p:nvSpPr>
          <p:spPr>
            <a:xfrm>
              <a:off x="2509831" y="4547978"/>
              <a:ext cx="4591517" cy="694033"/>
            </a:xfrm>
            <a:custGeom>
              <a:avLst/>
              <a:gdLst>
                <a:gd name="connsiteX0" fmla="*/ 0 w 3702921"/>
                <a:gd name="connsiteY0" fmla="*/ 0 h 694033"/>
                <a:gd name="connsiteX1" fmla="*/ 3702921 w 3702921"/>
                <a:gd name="connsiteY1" fmla="*/ 0 h 694033"/>
                <a:gd name="connsiteX2" fmla="*/ 3702921 w 3702921"/>
                <a:gd name="connsiteY2" fmla="*/ 694033 h 694033"/>
                <a:gd name="connsiteX3" fmla="*/ 0 w 3702921"/>
                <a:gd name="connsiteY3" fmla="*/ 694033 h 694033"/>
                <a:gd name="connsiteX4" fmla="*/ 0 w 3702921"/>
                <a:gd name="connsiteY4" fmla="*/ 0 h 694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2921" h="694033">
                  <a:moveTo>
                    <a:pt x="0" y="0"/>
                  </a:moveTo>
                  <a:lnTo>
                    <a:pt x="3702921" y="0"/>
                  </a:lnTo>
                  <a:lnTo>
                    <a:pt x="3702921" y="694033"/>
                  </a:lnTo>
                  <a:lnTo>
                    <a:pt x="0" y="6940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2860" rIns="0" bIns="2286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Arial "/>
                </a:rPr>
                <a:t>Became a Displaced Homemaker in the Last 4 Years and are Low-Income </a:t>
              </a:r>
            </a:p>
          </p:txBody>
        </p:sp>
        <p:sp>
          <p:nvSpPr>
            <p:cNvPr id="12" name="Freeform: Shape 11">
              <a:extLst>
                <a:ext uri="{FF2B5EF4-FFF2-40B4-BE49-F238E27FC236}">
                  <a16:creationId xmlns:a16="http://schemas.microsoft.com/office/drawing/2014/main" id="{97FF7D20-1BBD-416F-B0C1-4EADB9C4757F}"/>
                </a:ext>
              </a:extLst>
            </p:cNvPr>
            <p:cNvSpPr/>
            <p:nvPr/>
          </p:nvSpPr>
          <p:spPr>
            <a:xfrm>
              <a:off x="2476245" y="5193323"/>
              <a:ext cx="3702921" cy="694033"/>
            </a:xfrm>
            <a:custGeom>
              <a:avLst/>
              <a:gdLst>
                <a:gd name="connsiteX0" fmla="*/ 0 w 3702921"/>
                <a:gd name="connsiteY0" fmla="*/ 0 h 694033"/>
                <a:gd name="connsiteX1" fmla="*/ 3702921 w 3702921"/>
                <a:gd name="connsiteY1" fmla="*/ 0 h 694033"/>
                <a:gd name="connsiteX2" fmla="*/ 3702921 w 3702921"/>
                <a:gd name="connsiteY2" fmla="*/ 694033 h 694033"/>
                <a:gd name="connsiteX3" fmla="*/ 0 w 3702921"/>
                <a:gd name="connsiteY3" fmla="*/ 694033 h 694033"/>
                <a:gd name="connsiteX4" fmla="*/ 0 w 3702921"/>
                <a:gd name="connsiteY4" fmla="*/ 0 h 694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2921" h="694033">
                  <a:moveTo>
                    <a:pt x="0" y="0"/>
                  </a:moveTo>
                  <a:lnTo>
                    <a:pt x="3702921" y="0"/>
                  </a:lnTo>
                  <a:lnTo>
                    <a:pt x="3702921" y="694033"/>
                  </a:lnTo>
                  <a:lnTo>
                    <a:pt x="0" y="6940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2860" rIns="0" bIns="2286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Arial "/>
                </a:rPr>
                <a:t>Worker in Need of Skills Upgrade</a:t>
              </a:r>
            </a:p>
          </p:txBody>
        </p:sp>
      </p:grpSp>
      <p:sp>
        <p:nvSpPr>
          <p:cNvPr id="3" name="Slide Number Placeholder 2">
            <a:extLst>
              <a:ext uri="{FF2B5EF4-FFF2-40B4-BE49-F238E27FC236}">
                <a16:creationId xmlns:a16="http://schemas.microsoft.com/office/drawing/2014/main" id="{C4C3F58F-FF3C-48F9-B94A-B55176D112CE}"/>
              </a:ext>
            </a:extLst>
          </p:cNvPr>
          <p:cNvSpPr>
            <a:spLocks noGrp="1"/>
          </p:cNvSpPr>
          <p:nvPr>
            <p:ph type="sldNum" sz="quarter" idx="12"/>
          </p:nvPr>
        </p:nvSpPr>
        <p:spPr/>
        <p:txBody>
          <a:bodyPr/>
          <a:lstStyle/>
          <a:p>
            <a:fld id="{48F63A3B-78C7-47BE-AE5E-E10140E04643}" type="slidenum">
              <a:rPr lang="en-US" smtClean="0"/>
              <a:t>8</a:t>
            </a:fld>
            <a:endParaRPr lang="en-US"/>
          </a:p>
        </p:txBody>
      </p:sp>
      <p:pic>
        <p:nvPicPr>
          <p:cNvPr id="8" name="Picture 7">
            <a:extLst>
              <a:ext uri="{FF2B5EF4-FFF2-40B4-BE49-F238E27FC236}">
                <a16:creationId xmlns:a16="http://schemas.microsoft.com/office/drawing/2014/main" id="{E1E66A59-6246-496E-8B49-C62432695741}"/>
              </a:ext>
            </a:extLst>
          </p:cNvPr>
          <p:cNvPicPr>
            <a:picLocks noChangeAspect="1"/>
          </p:cNvPicPr>
          <p:nvPr/>
        </p:nvPicPr>
        <p:blipFill>
          <a:blip r:embed="rId2">
            <a:extLst>
              <a:ext uri="{28A0092B-C50C-407E-A947-70E740481C1C}">
                <a14:useLocalDpi xmlns:a14="http://schemas.microsoft.com/office/drawing/2010/main" val="0"/>
              </a:ext>
            </a:extLst>
          </a:blip>
          <a:srcRect t="71" b="71"/>
          <a:stretch/>
        </p:blipFill>
        <p:spPr>
          <a:xfrm>
            <a:off x="0" y="6176074"/>
            <a:ext cx="9144000" cy="684829"/>
          </a:xfrm>
          <a:prstGeom prst="rect">
            <a:avLst/>
          </a:prstGeom>
        </p:spPr>
      </p:pic>
    </p:spTree>
    <p:extLst>
      <p:ext uri="{BB962C8B-B14F-4D97-AF65-F5344CB8AC3E}">
        <p14:creationId xmlns:p14="http://schemas.microsoft.com/office/powerpoint/2010/main" val="107906051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5DE6B-F4C9-4CD6-83D0-511B7DA83A8E}"/>
              </a:ext>
            </a:extLst>
          </p:cNvPr>
          <p:cNvSpPr>
            <a:spLocks noGrp="1"/>
          </p:cNvSpPr>
          <p:nvPr>
            <p:ph type="title"/>
          </p:nvPr>
        </p:nvSpPr>
        <p:spPr>
          <a:xfrm>
            <a:off x="538298" y="318526"/>
            <a:ext cx="7886700" cy="994172"/>
          </a:xfrm>
        </p:spPr>
        <p:txBody>
          <a:bodyPr>
            <a:normAutofit fontScale="90000"/>
          </a:bodyPr>
          <a:lstStyle/>
          <a:p>
            <a:pPr algn="ctr"/>
            <a:r>
              <a:rPr lang="en-US" b="1" dirty="0">
                <a:cs typeface="Calibri Light"/>
              </a:rPr>
              <a:t>Opportunity Grant </a:t>
            </a:r>
            <a:br>
              <a:rPr lang="en-US" b="1" dirty="0">
                <a:cs typeface="Calibri Light"/>
              </a:rPr>
            </a:br>
            <a:r>
              <a:rPr lang="en-US" b="1" dirty="0">
                <a:cs typeface="Calibri Light"/>
              </a:rPr>
              <a:t>Eligibility Requirements</a:t>
            </a:r>
            <a:endParaRPr lang="en-US" b="1" dirty="0"/>
          </a:p>
        </p:txBody>
      </p:sp>
      <p:graphicFrame>
        <p:nvGraphicFramePr>
          <p:cNvPr id="5" name="Diagram 5">
            <a:extLst>
              <a:ext uri="{FF2B5EF4-FFF2-40B4-BE49-F238E27FC236}">
                <a16:creationId xmlns:a16="http://schemas.microsoft.com/office/drawing/2014/main" id="{EF97DBA9-BAC8-4E6E-AC34-2B9212BC0CE1}"/>
              </a:ext>
            </a:extLst>
          </p:cNvPr>
          <p:cNvGraphicFramePr>
            <a:graphicFrameLocks noGrp="1"/>
          </p:cNvGraphicFramePr>
          <p:nvPr>
            <p:ph sz="half" idx="1"/>
            <p:extLst>
              <p:ext uri="{D42A27DB-BD31-4B8C-83A1-F6EECF244321}">
                <p14:modId xmlns:p14="http://schemas.microsoft.com/office/powerpoint/2010/main" val="1147305172"/>
              </p:ext>
            </p:extLst>
          </p:nvPr>
        </p:nvGraphicFramePr>
        <p:xfrm>
          <a:off x="-729716" y="1777306"/>
          <a:ext cx="3701712" cy="38539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p:cNvGraphicFramePr/>
          <p:nvPr>
            <p:extLst>
              <p:ext uri="{D42A27DB-BD31-4B8C-83A1-F6EECF244321}">
                <p14:modId xmlns:p14="http://schemas.microsoft.com/office/powerpoint/2010/main" val="2422781242"/>
              </p:ext>
            </p:extLst>
          </p:nvPr>
        </p:nvGraphicFramePr>
        <p:xfrm>
          <a:off x="2455788" y="1583671"/>
          <a:ext cx="6526654" cy="441417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Slide Number Placeholder 2">
            <a:extLst>
              <a:ext uri="{FF2B5EF4-FFF2-40B4-BE49-F238E27FC236}">
                <a16:creationId xmlns:a16="http://schemas.microsoft.com/office/drawing/2014/main" id="{B24AF3D8-0779-49A1-B582-ABC333B21E83}"/>
              </a:ext>
            </a:extLst>
          </p:cNvPr>
          <p:cNvSpPr>
            <a:spLocks noGrp="1"/>
          </p:cNvSpPr>
          <p:nvPr>
            <p:ph type="sldNum" sz="quarter" idx="12"/>
          </p:nvPr>
        </p:nvSpPr>
        <p:spPr>
          <a:xfrm>
            <a:off x="6457950" y="6353448"/>
            <a:ext cx="2057400" cy="365125"/>
          </a:xfrm>
        </p:spPr>
        <p:txBody>
          <a:bodyPr/>
          <a:lstStyle/>
          <a:p>
            <a:fld id="{48F63A3B-78C7-47BE-AE5E-E10140E04643}" type="slidenum">
              <a:rPr lang="en-US" smtClean="0">
                <a:solidFill>
                  <a:schemeClr val="tx1"/>
                </a:solidFill>
              </a:rPr>
              <a:t>9</a:t>
            </a:fld>
            <a:endParaRPr lang="en-US">
              <a:solidFill>
                <a:schemeClr val="tx1"/>
              </a:solidFill>
            </a:endParaRPr>
          </a:p>
        </p:txBody>
      </p:sp>
      <p:pic>
        <p:nvPicPr>
          <p:cNvPr id="7" name="Picture 6">
            <a:extLst>
              <a:ext uri="{FF2B5EF4-FFF2-40B4-BE49-F238E27FC236}">
                <a16:creationId xmlns:a16="http://schemas.microsoft.com/office/drawing/2014/main" id="{BA59085A-F510-4C83-86DA-BF39BF02C425}"/>
              </a:ext>
            </a:extLst>
          </p:cNvPr>
          <p:cNvPicPr>
            <a:picLocks noChangeAspect="1"/>
          </p:cNvPicPr>
          <p:nvPr/>
        </p:nvPicPr>
        <p:blipFill>
          <a:blip r:embed="rId13">
            <a:extLst>
              <a:ext uri="{28A0092B-C50C-407E-A947-70E740481C1C}">
                <a14:useLocalDpi xmlns:a14="http://schemas.microsoft.com/office/drawing/2010/main" val="0"/>
              </a:ext>
            </a:extLst>
          </a:blip>
          <a:srcRect t="71" b="71"/>
          <a:stretch/>
        </p:blipFill>
        <p:spPr>
          <a:xfrm>
            <a:off x="0" y="6173171"/>
            <a:ext cx="9144000" cy="684829"/>
          </a:xfrm>
          <a:prstGeom prst="rect">
            <a:avLst/>
          </a:prstGeom>
        </p:spPr>
      </p:pic>
    </p:spTree>
    <p:extLst>
      <p:ext uri="{BB962C8B-B14F-4D97-AF65-F5344CB8AC3E}">
        <p14:creationId xmlns:p14="http://schemas.microsoft.com/office/powerpoint/2010/main" val="2172581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extLst mod="1">
    <p:ext uri="{6950BFC3-D8DA-4A85-94F7-54DA5524770B}">
      <p188:commentRel xmlns="" xmlns:p188="http://schemas.microsoft.com/office/powerpoint/2018/8/main" r:id="rId14"/>
    </p:ext>
  </p:extLst>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 Narrow"/>
        <a:ea typeface=""/>
        <a:cs typeface=""/>
      </a:majorFont>
      <a:minorFont>
        <a:latin typeface="Arial Narrow"/>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rallax">
  <a:themeElements>
    <a:clrScheme name="Parallax">
      <a:dk1>
        <a:sysClr val="windowText" lastClr="000000"/>
      </a:dk1>
      <a:lt1>
        <a:sysClr val="window" lastClr="FFFFFF"/>
      </a:lt1>
      <a:dk2>
        <a:srgbClr val="212121"/>
      </a:dk2>
      <a:lt2>
        <a:srgbClr val="EBEBEB"/>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1e2e400-a170-4d2c-8582-8959fe68a336">
      <Terms xmlns="http://schemas.microsoft.com/office/infopath/2007/PartnerControls"/>
    </lcf76f155ced4ddcb4097134ff3c332f>
    <TaxCatchAll xmlns="a2ef937b-70ba-45b1-b476-94f53f5165a0" xsi:nil="true"/>
    <_Flow_SignoffStatus xmlns="e1e2e400-a170-4d2c-8582-8959fe68a33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7035FFDE4F4CF489C28C1BE76AD84EE" ma:contentTypeVersion="19" ma:contentTypeDescription="Create a new document." ma:contentTypeScope="" ma:versionID="707d6eafdea36a5b1b081039c77cbfb9">
  <xsd:schema xmlns:xsd="http://www.w3.org/2001/XMLSchema" xmlns:xs="http://www.w3.org/2001/XMLSchema" xmlns:p="http://schemas.microsoft.com/office/2006/metadata/properties" xmlns:ns2="e1e2e400-a170-4d2c-8582-8959fe68a336" xmlns:ns3="1e2f61ad-c30c-41fd-bfda-345ff59c3022" xmlns:ns4="a2ef937b-70ba-45b1-b476-94f53f5165a0" targetNamespace="http://schemas.microsoft.com/office/2006/metadata/properties" ma:root="true" ma:fieldsID="1524be5e4cc7707042f10e94c3ada97e" ns2:_="" ns3:_="" ns4:_="">
    <xsd:import namespace="e1e2e400-a170-4d2c-8582-8959fe68a336"/>
    <xsd:import namespace="1e2f61ad-c30c-41fd-bfda-345ff59c3022"/>
    <xsd:import namespace="a2ef937b-70ba-45b1-b476-94f53f5165a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_Flow_SignoffStatu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e2e400-a170-4d2c-8582-8959fe68a3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b52dacf8-b3a3-423d-8a38-699521fe1e9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e2f61ad-c30c-41fd-bfda-345ff59c302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2ef937b-70ba-45b1-b476-94f53f5165a0"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fb244dce-f474-435b-a394-a980827651b1}" ma:internalName="TaxCatchAll" ma:showField="CatchAllData" ma:web="a2ef937b-70ba-45b1-b476-94f53f5165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2ED771-D1FA-4D70-8ACB-7721FD08DDEB}">
  <ds:schemaRefs>
    <ds:schemaRef ds:uri="http://schemas.microsoft.com/office/infopath/2007/PartnerControls"/>
    <ds:schemaRef ds:uri="http://purl.org/dc/terms/"/>
    <ds:schemaRef ds:uri="a2ef937b-70ba-45b1-b476-94f53f5165a0"/>
    <ds:schemaRef ds:uri="http://schemas.microsoft.com/office/2006/documentManagement/types"/>
    <ds:schemaRef ds:uri="http://schemas.openxmlformats.org/package/2006/metadata/core-properties"/>
    <ds:schemaRef ds:uri="http://purl.org/dc/elements/1.1/"/>
    <ds:schemaRef ds:uri="1e2f61ad-c30c-41fd-bfda-345ff59c3022"/>
    <ds:schemaRef ds:uri="e1e2e400-a170-4d2c-8582-8959fe68a336"/>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97F1CAD6-D603-49CD-A595-6B62EE7CF7DE}">
  <ds:schemaRefs>
    <ds:schemaRef ds:uri="http://schemas.microsoft.com/sharepoint/v3/contenttype/forms"/>
  </ds:schemaRefs>
</ds:datastoreItem>
</file>

<file path=customXml/itemProps3.xml><?xml version="1.0" encoding="utf-8"?>
<ds:datastoreItem xmlns:ds="http://schemas.openxmlformats.org/officeDocument/2006/customXml" ds:itemID="{7D64AA93-FE0B-46B6-8043-D9782214DB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e2e400-a170-4d2c-8582-8959fe68a336"/>
    <ds:schemaRef ds:uri="1e2f61ad-c30c-41fd-bfda-345ff59c3022"/>
    <ds:schemaRef ds:uri="a2ef937b-70ba-45b1-b476-94f53f5165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1638</TotalTime>
  <Words>1300</Words>
  <Application>Microsoft Office PowerPoint</Application>
  <PresentationFormat>On-screen Show (4:3)</PresentationFormat>
  <Paragraphs>231</Paragraphs>
  <Slides>19</Slides>
  <Notes>10</Notes>
  <HiddenSlides>1</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19</vt:i4>
      </vt:variant>
    </vt:vector>
  </HeadingPairs>
  <TitlesOfParts>
    <vt:vector size="32" baseType="lpstr">
      <vt:lpstr>Gulim</vt:lpstr>
      <vt:lpstr>Arial</vt:lpstr>
      <vt:lpstr>Arial </vt:lpstr>
      <vt:lpstr>Arial Narrow</vt:lpstr>
      <vt:lpstr>Calibri</vt:lpstr>
      <vt:lpstr>Calibri </vt:lpstr>
      <vt:lpstr>Calibri Light</vt:lpstr>
      <vt:lpstr>Corbel</vt:lpstr>
      <vt:lpstr>Segoe UI</vt:lpstr>
      <vt:lpstr>Times New Roman</vt:lpstr>
      <vt:lpstr>Wingdings</vt:lpstr>
      <vt:lpstr>Office Theme</vt:lpstr>
      <vt:lpstr>Parallax</vt:lpstr>
      <vt:lpstr>Workforce Grants &amp; Application Workshop</vt:lpstr>
      <vt:lpstr>Today’s Agenda</vt:lpstr>
      <vt:lpstr> Meet Our Team </vt:lpstr>
      <vt:lpstr>  Meet Our Navigators </vt:lpstr>
      <vt:lpstr>  Meet Our On-Campus Community Partners </vt:lpstr>
      <vt:lpstr>Workforce Education Grants Overview</vt:lpstr>
      <vt:lpstr>WorkFirst  Eligibility Requirements</vt:lpstr>
      <vt:lpstr>Worker Retraining  Eligibility Requirements</vt:lpstr>
      <vt:lpstr>Opportunity Grant  Eligibility Requirements</vt:lpstr>
      <vt:lpstr>Early Achievers Grant (EAG) Eligibility Requirements </vt:lpstr>
      <vt:lpstr>Basic Food Employment &amp; Training (BFET) Eligibility Requirements</vt:lpstr>
      <vt:lpstr>Workforce funds may assist with:</vt:lpstr>
      <vt:lpstr>  Workforce Education Grants  Summary of Key Points </vt:lpstr>
      <vt:lpstr>PowerPoint Presentation</vt:lpstr>
      <vt:lpstr>PowerPoint Presentation</vt:lpstr>
      <vt:lpstr>Workforce Education also Supports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Sakura Moses</dc:creator>
  <cp:lastModifiedBy>Koko, Ma Pwint</cp:lastModifiedBy>
  <cp:revision>41</cp:revision>
  <dcterms:created xsi:type="dcterms:W3CDTF">2020-09-11T06:20:17Z</dcterms:created>
  <dcterms:modified xsi:type="dcterms:W3CDTF">2025-10-31T15:39:56Z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0x01010017035FFDE4F4CF489C28C1BE76AD84EE</vt:lpwstr>
  </property>
  <property fmtid="{D5CDD505-2E9C-101B-9397-08002B2CF9AE}" pid="3" name="Order">
    <vt:r8>8127500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TemplateUrl">
    <vt:lpwstr/>
  </property>
  <property fmtid="{D5CDD505-2E9C-101B-9397-08002B2CF9AE}" pid="9" name="ComplianceAssetId">
    <vt:lpwstr/>
  </property>
  <property fmtid="{D5CDD505-2E9C-101B-9397-08002B2CF9AE}" pid="10" name="MediaServiceImageTags">
    <vt:lpwstr/>
  </property>
</Properties>
</file>