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4"/>
  </p:sldMasterIdLst>
  <p:notesMasterIdLst>
    <p:notesMasterId r:id="rId27"/>
  </p:notesMasterIdLst>
  <p:sldIdLst>
    <p:sldId id="256" r:id="rId5"/>
    <p:sldId id="264" r:id="rId6"/>
    <p:sldId id="27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85" r:id="rId17"/>
    <p:sldId id="267" r:id="rId18"/>
    <p:sldId id="268" r:id="rId19"/>
    <p:sldId id="269" r:id="rId20"/>
    <p:sldId id="284" r:id="rId21"/>
    <p:sldId id="272" r:id="rId22"/>
    <p:sldId id="271" r:id="rId23"/>
    <p:sldId id="283" r:id="rId24"/>
    <p:sldId id="286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757E2-CC54-DF5B-702C-195912B64264}" v="8" dt="2020-07-22T02:55:31.224"/>
    <p1510:client id="{01CBBA42-77EF-A236-F484-06E63F27A017}" v="48" dt="2020-07-23T00:46:19.542"/>
    <p1510:client id="{08483E1B-01AD-B3E7-73FA-963929984E51}" v="393" dt="2020-07-22T17:18:30.392"/>
    <p1510:client id="{096ECFAD-65E6-0A38-1B84-AC48B83B6C75}" v="55" dt="2020-07-22T18:08:45.115"/>
    <p1510:client id="{1F69C5E9-5F5E-0923-33FD-3C4E3D2AB5A3}" v="2" dt="2020-07-27T17:25:12.310"/>
    <p1510:client id="{258A3403-FF44-6F96-F094-E910742F7143}" v="122" dt="2020-07-20T23:59:20.516"/>
    <p1510:client id="{2A7C5FAC-0D90-249E-8E3B-7BAF3D93AC19}" v="150" dt="2020-07-20T16:52:17.152"/>
    <p1510:client id="{352AD9AB-B2F4-F1FB-8D34-CB2E1EC872F3}" v="15" dt="2020-07-29T03:38:34.948"/>
    <p1510:client id="{381D2D72-ED07-A6FA-5B79-79589E594D5E}" v="292" dt="2020-07-30T10:30:17.947"/>
    <p1510:client id="{4B44B591-88C7-309B-C3B9-01BE3F195C01}" v="69" dt="2020-07-21T02:40:53.975"/>
    <p1510:client id="{50C9635E-02E5-4974-4A7F-7AF711469898}" v="36" dt="2020-07-20T19:13:21.101"/>
    <p1510:client id="{5B815779-1939-414E-1364-1CA1367B5699}" v="22" dt="2020-07-28T17:05:25.389"/>
    <p1510:client id="{680C0177-4EFD-D41E-4BF3-D7D7751B0590}" v="3" dt="2020-07-22T02:51:29.067"/>
    <p1510:client id="{686EDFC7-ED31-4DBD-FAFA-6FA1F43D5B25}" v="17" dt="2020-07-21T16:08:19.852"/>
    <p1510:client id="{6F420E51-86F8-7431-0B8C-1F6C3F91F8E8}" v="375" dt="2020-07-23T00:28:29.375"/>
    <p1510:client id="{7631D860-EA7A-4C84-2ED7-8D6343F91A58}" v="1" dt="2020-07-30T18:54:52.961"/>
    <p1510:client id="{763D185B-11D6-C7DB-B5F9-4987A07565CB}" v="31" dt="2020-07-29T03:30:01.828"/>
    <p1510:client id="{7925123C-644D-776F-CE39-218D9546B9D6}" v="11" dt="2020-07-30T08:56:34.112"/>
    <p1510:client id="{7E44DBA8-3A1B-FD32-3C0D-81EB5169087F}" v="612" dt="2020-07-20T18:42:29.922"/>
    <p1510:client id="{869FAC9E-1676-64FC-A627-D4701A861DF9}" v="1" dt="2020-07-22T02:29:33.081"/>
    <p1510:client id="{8BDDAFB5-0F29-A528-FC82-4E87211F6F89}" v="157" dt="2020-07-22T20:11:50.009"/>
    <p1510:client id="{916F907C-9A17-0EEC-A6AD-5EAB5DDD4B1B}" v="72" dt="2020-07-22T05:50:49.897"/>
    <p1510:client id="{927364D3-A83C-D35C-F99F-58F448462D2D}" v="934" dt="2020-07-20T20:40:02.850"/>
    <p1510:client id="{962AB498-22B3-FA79-998F-88B202176C27}" v="185" dt="2020-07-23T16:33:10.588"/>
    <p1510:client id="{9E8A7668-8F4C-8A10-F7AF-A2D45C497188}" v="831" dt="2020-07-29T01:13:38.504"/>
    <p1510:client id="{9F76A263-8D0B-591D-7869-88E141C84F96}" v="79" dt="2020-07-22T21:05:43.450"/>
    <p1510:client id="{A50ADBB8-2645-6DBF-52B4-4833D6B98440}" v="98" dt="2020-07-20T17:39:11.961"/>
    <p1510:client id="{A722CB40-E667-EBA5-2D64-41CE0D4ED3EC}" v="301" dt="2020-07-29T03:11:09.309"/>
    <p1510:client id="{AAAE3698-1772-DF0C-3FE9-789EAFE2C0F2}" v="117" dt="2020-07-21T17:03:49.934"/>
    <p1510:client id="{C053876F-1D50-4A68-B139-9F6961A4E34D}" v="2" dt="2020-07-20T21:32:22.762"/>
    <p1510:client id="{C21A108E-676E-7FAF-FD8D-A5691E80374D}" v="192" dt="2020-07-22T23:35:13.541"/>
    <p1510:client id="{C267D768-07B7-884C-CB82-7B407667BB7D}" v="186" dt="2020-07-21T20:51:40.573"/>
    <p1510:client id="{C9810B02-5A04-82DD-ECF1-2AAA5ED05BA0}" v="8" dt="2020-07-28T17:42:25.844"/>
    <p1510:client id="{CFF4785B-0D72-CC26-8CCE-49BCEEEF7E26}" v="28" dt="2020-07-30T16:40:05.085"/>
    <p1510:client id="{D6565DBC-E9E9-5979-E631-B9A4A6EED8D1}" v="11" dt="2020-07-29T03:18:05.646"/>
    <p1510:client id="{DADF6924-3E2F-FAC1-B898-192675472619}" v="525" dt="2020-07-29T02:21:41.088"/>
    <p1510:client id="{E2DE286B-BE3E-92A5-90D4-1F5BD92512AD}" v="137" dt="2020-07-16T20:44:05.433"/>
    <p1510:client id="{F18A3219-44AD-80F1-03AA-AD7B819987C5}" v="12" dt="2020-07-20T17:55:36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nowking, Linda" userId="S::lsnowking@tacomacc.edu::edff7140-eb1f-424f-bc64-fa55d0635ced" providerId="AD" clId="Web-{352AD9AB-B2F4-F1FB-8D34-CB2E1EC872F3}"/>
    <pc:docChg chg="modSld">
      <pc:chgData name="Snowking, Linda" userId="S::lsnowking@tacomacc.edu::edff7140-eb1f-424f-bc64-fa55d0635ced" providerId="AD" clId="Web-{352AD9AB-B2F4-F1FB-8D34-CB2E1EC872F3}" dt="2020-07-29T03:38:34.948" v="14" actId="20577"/>
      <pc:docMkLst>
        <pc:docMk/>
      </pc:docMkLst>
      <pc:sldChg chg="modSp">
        <pc:chgData name="Snowking, Linda" userId="S::lsnowking@tacomacc.edu::edff7140-eb1f-424f-bc64-fa55d0635ced" providerId="AD" clId="Web-{352AD9AB-B2F4-F1FB-8D34-CB2E1EC872F3}" dt="2020-07-29T03:36:37.113" v="6" actId="20577"/>
        <pc:sldMkLst>
          <pc:docMk/>
          <pc:sldMk cId="786818880" sldId="264"/>
        </pc:sldMkLst>
        <pc:spChg chg="mod">
          <ac:chgData name="Snowking, Linda" userId="S::lsnowking@tacomacc.edu::edff7140-eb1f-424f-bc64-fa55d0635ced" providerId="AD" clId="Web-{352AD9AB-B2F4-F1FB-8D34-CB2E1EC872F3}" dt="2020-07-29T03:36:37.113" v="6" actId="20577"/>
          <ac:spMkLst>
            <pc:docMk/>
            <pc:sldMk cId="786818880" sldId="264"/>
            <ac:spMk id="3" creationId="{D94CA689-E9A2-44C5-BB67-18E4419351C4}"/>
          </ac:spMkLst>
        </pc:spChg>
      </pc:sldChg>
      <pc:sldChg chg="modSp">
        <pc:chgData name="Snowking, Linda" userId="S::lsnowking@tacomacc.edu::edff7140-eb1f-424f-bc64-fa55d0635ced" providerId="AD" clId="Web-{352AD9AB-B2F4-F1FB-8D34-CB2E1EC872F3}" dt="2020-07-29T03:38:34.948" v="14" actId="20577"/>
        <pc:sldMkLst>
          <pc:docMk/>
          <pc:sldMk cId="2843991145" sldId="283"/>
        </pc:sldMkLst>
        <pc:graphicFrameChg chg="modGraphic">
          <ac:chgData name="Snowking, Linda" userId="S::lsnowking@tacomacc.edu::edff7140-eb1f-424f-bc64-fa55d0635ced" providerId="AD" clId="Web-{352AD9AB-B2F4-F1FB-8D34-CB2E1EC872F3}" dt="2020-07-29T03:38:34.948" v="14" actId="20577"/>
          <ac:graphicFrameMkLst>
            <pc:docMk/>
            <pc:sldMk cId="2843991145" sldId="283"/>
            <ac:graphicFrameMk id="4" creationId="{D22C430E-24F3-4064-80AF-E71575A0B496}"/>
          </ac:graphicFrameMkLst>
        </pc:graphicFrameChg>
      </pc:sldChg>
    </pc:docChg>
  </pc:docChgLst>
  <pc:docChgLst>
    <pc:chgData name="Snowking, Linda" userId="S::lsnowking@tacomacc.edu::edff7140-eb1f-424f-bc64-fa55d0635ced" providerId="AD" clId="Web-{381D2D72-ED07-A6FA-5B79-79589E594D5E}"/>
    <pc:docChg chg="modSld addMainMaster delMainMaster modMainMaster">
      <pc:chgData name="Snowking, Linda" userId="S::lsnowking@tacomacc.edu::edff7140-eb1f-424f-bc64-fa55d0635ced" providerId="AD" clId="Web-{381D2D72-ED07-A6FA-5B79-79589E594D5E}" dt="2020-07-30T10:30:28.119" v="339" actId="14100"/>
      <pc:docMkLst>
        <pc:docMk/>
      </pc:docMkLst>
      <pc:sldChg chg="modSp mod modClrScheme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109857222" sldId="256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109857222" sldId="256"/>
            <ac:spMk id="2" creationId="{00000000-0000-0000-0000-000000000000}"/>
          </ac:spMkLst>
        </pc:spChg>
      </pc:sldChg>
      <pc:sldChg chg="modSp mod modClrScheme chgLayout">
        <pc:chgData name="Snowking, Linda" userId="S::lsnowking@tacomacc.edu::edff7140-eb1f-424f-bc64-fa55d0635ced" providerId="AD" clId="Web-{381D2D72-ED07-A6FA-5B79-79589E594D5E}" dt="2020-07-30T10:20:56.362" v="303" actId="20577"/>
        <pc:sldMkLst>
          <pc:docMk/>
          <pc:sldMk cId="621806431" sldId="257"/>
        </pc:sldMkLst>
        <pc:spChg chg="mod ord">
          <ac:chgData name="Snowking, Linda" userId="S::lsnowking@tacomacc.edu::edff7140-eb1f-424f-bc64-fa55d0635ced" providerId="AD" clId="Web-{381D2D72-ED07-A6FA-5B79-79589E594D5E}" dt="2020-07-30T10:20:56.362" v="303" actId="20577"/>
          <ac:spMkLst>
            <pc:docMk/>
            <pc:sldMk cId="621806431" sldId="257"/>
            <ac:spMk id="2" creationId="{33C59610-0591-4E35-AD0B-D8D74923552A}"/>
          </ac:spMkLst>
        </pc:sp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1248108283" sldId="258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1248108283" sldId="258"/>
            <ac:spMk id="337" creationId="{6936F4F5-968F-4D0F-B975-F02058EE9AA9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1248108283" sldId="258"/>
            <ac:spMk id="374" creationId="{42285737-90EE-47DC-AC80-8AE156B11969}"/>
          </ac:spMkLst>
        </pc:s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1248108283" sldId="258"/>
            <ac:grpSpMk id="375" creationId="{B57BDC17-F1B3-455F-BBF1-680AA1F25C06}"/>
          </ac:grpSpMkLst>
        </pc:gr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1248108283" sldId="258"/>
            <ac:graphicFrameMk id="363" creationId="{BC688ACC-851C-41BB-B97A-78E4138B869C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932260397" sldId="259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932260397" sldId="259"/>
            <ac:spMk id="5" creationId="{BD2173AE-0EC7-443E-9F9E-34D7F8269169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932260397" sldId="259"/>
            <ac:spMk id="52" creationId="{56E9B3E6-E277-4D68-BA48-9CB43FFBD6E2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932260397" sldId="259"/>
            <ac:spMk id="62" creationId="{D5B0017B-2ECA-49AF-B397-DC140825DF8D}"/>
          </ac:spMkLst>
        </pc:s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932260397" sldId="259"/>
            <ac:grpSpMk id="53" creationId="{AE1C45F0-260A-458C-96ED-C1F6D2151219}"/>
          </ac:grpSpMkLst>
        </pc:gr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932260397" sldId="259"/>
            <ac:graphicFrameMk id="7" creationId="{D77CCE92-BF8E-47CF-B192-A2576B569812}"/>
          </ac:graphicFrameMkLst>
        </pc:graphicFrameChg>
        <pc:cxnChg chg="add del">
          <ac:chgData name="Snowking, Linda" userId="S::lsnowking@tacomacc.edu::edff7140-eb1f-424f-bc64-fa55d0635ced" providerId="AD" clId="Web-{381D2D72-ED07-A6FA-5B79-79589E594D5E}" dt="2020-07-30T10:08:42.759" v="240"/>
          <ac:cxnSpMkLst>
            <pc:docMk/>
            <pc:sldMk cId="932260397" sldId="259"/>
            <ac:cxnSpMk id="64" creationId="{6CF1BAF6-AD41-4082-B212-8A1F9A2E8779}"/>
          </ac:cxnSpMkLst>
        </pc:cxnChg>
      </pc:sldChg>
      <pc:sldChg chg="modSp mod modClrScheme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3184042354" sldId="260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184042354" sldId="260"/>
            <ac:spMk id="2" creationId="{B640FDA9-974D-43A6-AAC0-899C3F6DE2A1}"/>
          </ac:spMkLst>
        </pc:spChg>
        <pc:graphicFrameChg chg="mod ord modGraphic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3184042354" sldId="260"/>
            <ac:graphicFrameMk id="4" creationId="{A684448B-2439-46DD-99F9-3C934AC7ED84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1079060513" sldId="261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1079060513" sldId="261"/>
            <ac:spMk id="2" creationId="{E84A12A1-951D-4FB2-BCE9-63D67888A2A5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1079060513" sldId="261"/>
            <ac:spMk id="30" creationId="{76C9B752-504F-4803-92CD-5373B8220C2C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1079060513" sldId="261"/>
            <ac:spMk id="31" creationId="{A5C2A117-93B7-4C54-9DCE-BDD4A5A05B6D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1079060513" sldId="261"/>
            <ac:spMk id="32" creationId="{C262B97F-B393-4C41-A3C9-DD240F982861}"/>
          </ac:spMkLst>
        </pc:s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1079060513" sldId="261"/>
            <ac:graphicFrameMk id="4" creationId="{4335330D-D6B6-401E-8CF8-E9B118A0FEC6}"/>
          </ac:graphicFrameMkLst>
        </pc:graphicFrameChg>
      </pc:sldChg>
      <pc:sldChg chg="modSp mod modClrScheme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21725818" sldId="262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1725818" sldId="262"/>
            <ac:spMk id="2" creationId="{0615DE6B-F4C9-4CD6-83D0-511B7DA83A8E}"/>
          </ac:spMkLst>
        </pc:s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21725818" sldId="262"/>
            <ac:graphicFrameMk id="5" creationId="{EF97DBA9-BAC8-4E6E-AC34-2B9212BC0CE1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719907190" sldId="263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719907190" sldId="263"/>
            <ac:spMk id="2" creationId="{5E9EB71B-CC4D-41BE-AF8E-56F6A7C6FC65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719907190" sldId="263"/>
            <ac:spMk id="48" creationId="{DCC231C8-C761-4B31-9B1C-C6D19248C6B3}"/>
          </ac:spMkLst>
        </pc:spChg>
        <pc:graphicFrameChg chg="mod ord modGraphic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719907190" sldId="263"/>
            <ac:graphicFrameMk id="4" creationId="{49912BC3-2D45-4F5F-B44B-678E58A658F0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786818880" sldId="264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786818880" sldId="264"/>
            <ac:spMk id="2" creationId="{189D1029-4B0D-484F-B3EC-BF00C1AB0C95}"/>
          </ac:spMkLst>
        </pc:spChg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786818880" sldId="264"/>
            <ac:spMk id="3" creationId="{D94CA689-E9A2-44C5-BB67-18E4419351C4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786818880" sldId="264"/>
            <ac:spMk id="55" creationId="{2CB6C291-6CAF-46DF-ACFF-AADF0FD03F58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786818880" sldId="264"/>
            <ac:spMk id="59" creationId="{4735DC46-5663-471D-AADB-81E00E65BCC6}"/>
          </ac:spMkLst>
        </pc:spChg>
        <pc:graphicFrameChg chg="modGraphic">
          <ac:chgData name="Snowking, Linda" userId="S::lsnowking@tacomacc.edu::edff7140-eb1f-424f-bc64-fa55d0635ced" providerId="AD" clId="Web-{381D2D72-ED07-A6FA-5B79-79589E594D5E}" dt="2020-07-30T09:15:53.465" v="5" actId="20577"/>
          <ac:graphicFrameMkLst>
            <pc:docMk/>
            <pc:sldMk cId="786818880" sldId="264"/>
            <ac:graphicFrameMk id="7" creationId="{00000000-0000-0000-0000-000000000000}"/>
          </ac:graphicFrameMkLst>
        </pc:graphicFrameChg>
        <pc:picChg chg="add del">
          <ac:chgData name="Snowking, Linda" userId="S::lsnowking@tacomacc.edu::edff7140-eb1f-424f-bc64-fa55d0635ced" providerId="AD" clId="Web-{381D2D72-ED07-A6FA-5B79-79589E594D5E}" dt="2020-07-30T10:08:42.759" v="240"/>
          <ac:picMkLst>
            <pc:docMk/>
            <pc:sldMk cId="786818880" sldId="264"/>
            <ac:picMk id="57" creationId="{1EBADBCA-DA20-4279-93C6-011DEF18AA71}"/>
          </ac:picMkLst>
        </pc:picChg>
      </pc:sldChg>
      <pc:sldChg chg="modSp mod modClrScheme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2947343467" sldId="265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947343467" sldId="265"/>
            <ac:spMk id="2" creationId="{3418C510-0779-4B05-BDA1-449782989E75}"/>
          </ac:spMkLst>
        </pc:s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2947343467" sldId="265"/>
            <ac:graphicFrameMk id="7" creationId="{00000000-0000-0000-0000-000000000000}"/>
          </ac:graphicFrameMkLst>
        </pc:graphicFrameChg>
      </pc:sldChg>
      <pc:sldChg chg="modSp mod modClrScheme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3317222430" sldId="266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317222430" sldId="266"/>
            <ac:spMk id="2" creationId="{0DFD3A67-4DF8-4407-B4A2-5EE1F8C86BFB}"/>
          </ac:spMkLst>
        </pc:s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3317222430" sldId="266"/>
            <ac:graphicFrameMk id="4" creationId="{3F9C3337-8174-4578-AC54-D0E8D4753B81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2378152885" sldId="267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378152885" sldId="267"/>
            <ac:spMk id="2" creationId="{00000000-0000-0000-0000-000000000000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378152885" sldId="267"/>
            <ac:spMk id="28" creationId="{A8DC20BE-2EE3-423E-8873-7E684D033F18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378152885" sldId="267"/>
            <ac:spMk id="29" creationId="{F3856C81-415E-484F-93E4-C329F454D5CF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378152885" sldId="267"/>
            <ac:spMk id="30" creationId="{AA693EB7-865B-49B6-B0F4-7D3289D187CB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378152885" sldId="267"/>
            <ac:spMk id="37" creationId="{B29481A6-9A3B-4120-9C9D-8BD206C92991}"/>
          </ac:spMkLst>
        </pc:s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2378152885" sldId="267"/>
            <ac:grpSpMk id="31" creationId="{CC95D42B-FBF3-4C81-8FD4-CBED235411BC}"/>
          </ac:grpSpMkLst>
        </pc:gr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2378152885" sldId="267"/>
            <ac:grpSpMk id="36" creationId="{2A9F2CB3-30FC-4D74-9828-E54A14E66715}"/>
          </ac:grpSpMkLst>
        </pc:gr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2378152885" sldId="267"/>
            <ac:grpSpMk id="39" creationId="{54E220D0-6FEB-4727-960C-B637712D7161}"/>
          </ac:grpSpMkLst>
        </pc:gr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2378152885" sldId="267"/>
            <ac:grpSpMk id="51" creationId="{1D788327-7D9D-4E47-846F-020A8F5E238D}"/>
          </ac:grpSpMkLst>
        </pc:grpChg>
        <pc:graphicFrameChg chg="modGraphic">
          <ac:chgData name="Snowking, Linda" userId="S::lsnowking@tacomacc.edu::edff7140-eb1f-424f-bc64-fa55d0635ced" providerId="AD" clId="Web-{381D2D72-ED07-A6FA-5B79-79589E594D5E}" dt="2020-07-30T09:21:39.361" v="26" actId="20577"/>
          <ac:graphicFrameMkLst>
            <pc:docMk/>
            <pc:sldMk cId="2378152885" sldId="267"/>
            <ac:graphicFrameMk id="6" creationId="{99E086B3-CC58-4809-8A20-F7BC5F1740A5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3242954794" sldId="268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242954794" sldId="268"/>
            <ac:spMk id="4" creationId="{00000000-0000-0000-0000-000000000000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242954794" sldId="268"/>
            <ac:spMk id="11" creationId="{1C091803-41C2-48E0-9228-5148460C7479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242954794" sldId="268"/>
            <ac:spMk id="13" creationId="{B775CD93-9DF2-48CB-9F57-1BCA9A46C7FA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242954794" sldId="268"/>
            <ac:spMk id="18" creationId="{6166C6D1-23AC-49C4-BA07-238E4E9F8CEB}"/>
          </ac:spMkLst>
        </pc:spChg>
        <pc:graphicFrameChg chg="mod ord modGraphic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3242954794" sldId="268"/>
            <ac:graphicFrameMk id="7" creationId="{00000000-0000-0000-0000-000000000000}"/>
          </ac:graphicFrameMkLst>
        </pc:graphicFrameChg>
      </pc:sldChg>
      <pc:sldChg chg="addSp delSp modSp mod setBg modClrScheme chgLayout">
        <pc:chgData name="Snowking, Linda" userId="S::lsnowking@tacomacc.edu::edff7140-eb1f-424f-bc64-fa55d0635ced" providerId="AD" clId="Web-{381D2D72-ED07-A6FA-5B79-79589E594D5E}" dt="2020-07-30T10:30:28.119" v="339" actId="14100"/>
        <pc:sldMkLst>
          <pc:docMk/>
          <pc:sldMk cId="1629345834" sldId="269"/>
        </pc:sldMkLst>
        <pc:spChg chg="mod ord">
          <ac:chgData name="Snowking, Linda" userId="S::lsnowking@tacomacc.edu::edff7140-eb1f-424f-bc64-fa55d0635ced" providerId="AD" clId="Web-{381D2D72-ED07-A6FA-5B79-79589E594D5E}" dt="2020-07-30T10:29:43.712" v="333" actId="14100"/>
          <ac:spMkLst>
            <pc:docMk/>
            <pc:sldMk cId="1629345834" sldId="269"/>
            <ac:spMk id="2" creationId="{00000000-0000-0000-0000-000000000000}"/>
          </ac:spMkLst>
        </pc:spChg>
        <pc:spChg chg="add del mod">
          <ac:chgData name="Snowking, Linda" userId="S::lsnowking@tacomacc.edu::edff7140-eb1f-424f-bc64-fa55d0635ced" providerId="AD" clId="Web-{381D2D72-ED07-A6FA-5B79-79589E594D5E}" dt="2020-07-30T10:00:07.517" v="195"/>
          <ac:spMkLst>
            <pc:docMk/>
            <pc:sldMk cId="1629345834" sldId="269"/>
            <ac:spMk id="416" creationId="{46458F17-A148-4A8A-ADEB-B6857184F709}"/>
          </ac:spMkLst>
        </pc:spChg>
        <pc:spChg chg="add del mod">
          <ac:chgData name="Snowking, Linda" userId="S::lsnowking@tacomacc.edu::edff7140-eb1f-424f-bc64-fa55d0635ced" providerId="AD" clId="Web-{381D2D72-ED07-A6FA-5B79-79589E594D5E}" dt="2020-07-30T10:13:35.423" v="263"/>
          <ac:spMkLst>
            <pc:docMk/>
            <pc:sldMk cId="1629345834" sldId="269"/>
            <ac:spMk id="631" creationId="{B0CA3D1E-5E58-49F4-9423-0806FD14B166}"/>
          </ac:spMkLst>
        </pc:spChg>
        <pc:spChg chg="add mod">
          <ac:chgData name="Snowking, Linda" userId="S::lsnowking@tacomacc.edu::edff7140-eb1f-424f-bc64-fa55d0635ced" providerId="AD" clId="Web-{381D2D72-ED07-A6FA-5B79-79589E594D5E}" dt="2020-07-30T10:30:17.947" v="338" actId="14100"/>
          <ac:spMkLst>
            <pc:docMk/>
            <pc:sldMk cId="1629345834" sldId="269"/>
            <ac:spMk id="641" creationId="{CD530701-FECC-4F68-9E84-7149C01C2B4B}"/>
          </ac:spMkLst>
        </pc:spChg>
        <pc:spChg chg="add mod">
          <ac:chgData name="Snowking, Linda" userId="S::lsnowking@tacomacc.edu::edff7140-eb1f-424f-bc64-fa55d0635ced" providerId="AD" clId="Web-{381D2D72-ED07-A6FA-5B79-79589E594D5E}" dt="2020-07-30T10:21:45.119" v="306" actId="14100"/>
          <ac:spMkLst>
            <pc:docMk/>
            <pc:sldMk cId="1629345834" sldId="269"/>
            <ac:spMk id="642" creationId="{86296683-6C92-4324-8430-C8C730639C14}"/>
          </ac:spMkLst>
        </pc:spChg>
        <pc:spChg chg="add mod">
          <ac:chgData name="Snowking, Linda" userId="S::lsnowking@tacomacc.edu::edff7140-eb1f-424f-bc64-fa55d0635ced" providerId="AD" clId="Web-{381D2D72-ED07-A6FA-5B79-79589E594D5E}" dt="2020-07-30T10:29:34.743" v="332" actId="14100"/>
          <ac:spMkLst>
            <pc:docMk/>
            <pc:sldMk cId="1629345834" sldId="269"/>
            <ac:spMk id="685" creationId="{75E7CF55-AFD5-45A5-A8AD-59503D4DFE6C}"/>
          </ac:spMkLst>
        </pc:spChg>
        <pc:graphicFrameChg chg="add del mod ord modGraphic">
          <ac:chgData name="Snowking, Linda" userId="S::lsnowking@tacomacc.edu::edff7140-eb1f-424f-bc64-fa55d0635ced" providerId="AD" clId="Web-{381D2D72-ED07-A6FA-5B79-79589E594D5E}" dt="2020-07-30T10:13:46.752" v="264"/>
          <ac:graphicFrameMkLst>
            <pc:docMk/>
            <pc:sldMk cId="1629345834" sldId="269"/>
            <ac:graphicFrameMk id="12" creationId="{00000000-0000-0000-0000-000000000000}"/>
          </ac:graphicFrameMkLst>
        </pc:graphicFrameChg>
        <pc:graphicFrameChg chg="add del mod">
          <ac:chgData name="Snowking, Linda" userId="S::lsnowking@tacomacc.edu::edff7140-eb1f-424f-bc64-fa55d0635ced" providerId="AD" clId="Web-{381D2D72-ED07-A6FA-5B79-79589E594D5E}" dt="2020-07-30T10:21:27.566" v="305"/>
          <ac:graphicFrameMkLst>
            <pc:docMk/>
            <pc:sldMk cId="1629345834" sldId="269"/>
            <ac:graphicFrameMk id="643" creationId="{9CC1FC33-08F2-48F2-8241-FC5529FB966D}"/>
          </ac:graphicFrameMkLst>
        </pc:graphicFrameChg>
        <pc:graphicFrameChg chg="add del mod modGraphic">
          <ac:chgData name="Snowking, Linda" userId="S::lsnowking@tacomacc.edu::edff7140-eb1f-424f-bc64-fa55d0635ced" providerId="AD" clId="Web-{381D2D72-ED07-A6FA-5B79-79589E594D5E}" dt="2020-07-30T10:25:30.622" v="317"/>
          <ac:graphicFrameMkLst>
            <pc:docMk/>
            <pc:sldMk cId="1629345834" sldId="269"/>
            <ac:graphicFrameMk id="664" creationId="{C41B270F-393B-4AC1-B601-B683C977815A}"/>
          </ac:graphicFrameMkLst>
        </pc:graphicFrameChg>
        <pc:graphicFrameChg chg="add del mod">
          <ac:chgData name="Snowking, Linda" userId="S::lsnowking@tacomacc.edu::edff7140-eb1f-424f-bc64-fa55d0635ced" providerId="AD" clId="Web-{381D2D72-ED07-A6FA-5B79-79589E594D5E}" dt="2020-07-30T10:29:24.440" v="330"/>
          <ac:graphicFrameMkLst>
            <pc:docMk/>
            <pc:sldMk cId="1629345834" sldId="269"/>
            <ac:graphicFrameMk id="686" creationId="{54434FF1-8307-444B-8EDE-EC93A017CF49}"/>
          </ac:graphicFrameMkLst>
        </pc:graphicFrameChg>
        <pc:graphicFrameChg chg="add mod">
          <ac:chgData name="Snowking, Linda" userId="S::lsnowking@tacomacc.edu::edff7140-eb1f-424f-bc64-fa55d0635ced" providerId="AD" clId="Web-{381D2D72-ED07-A6FA-5B79-79589E594D5E}" dt="2020-07-30T10:30:28.119" v="339" actId="14100"/>
          <ac:graphicFrameMkLst>
            <pc:docMk/>
            <pc:sldMk cId="1629345834" sldId="269"/>
            <ac:graphicFrameMk id="701" creationId="{AE212829-164A-47A9-9701-9339BD48EEE1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4042642072" sldId="270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4042642072" sldId="270"/>
            <ac:spMk id="2" creationId="{00000000-0000-0000-0000-000000000000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4042642072" sldId="270"/>
            <ac:spMk id="9" creationId="{907EF6B7-1338-4443-8C46-6A318D952DFD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4042642072" sldId="270"/>
            <ac:spMk id="11" creationId="{DAAE4CDD-124C-4DCF-9584-B6033B545DD5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4042642072" sldId="270"/>
            <ac:spMk id="13" creationId="{081E4A58-353D-44AE-B2FC-2A74E2E400F7}"/>
          </ac:spMkLst>
        </pc:spChg>
        <pc:graphicFrameChg chg="mod ord modGraphic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4042642072" sldId="270"/>
            <ac:graphicFrameMk id="5" creationId="{00000000-0000-0000-0000-000000000000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2139021729" sldId="271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139021729" sldId="271"/>
            <ac:spMk id="2" creationId="{2FDD8B7E-1BD2-4D79-B9EE-D506B879D93A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139021729" sldId="271"/>
            <ac:spMk id="8" creationId="{7301F447-EEF7-48F5-AF73-7566EE7F64AD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139021729" sldId="271"/>
            <ac:spMk id="10" creationId="{F7117410-A2A4-4085-9ADC-46744551DBDE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139021729" sldId="271"/>
            <ac:spMk id="12" creationId="{99F74EB5-E547-4FB4-95F5-BCC788F3C4A0}"/>
          </ac:spMkLst>
        </pc:spChg>
        <pc:graphicFrameChg chg="mod ord modGraphic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2139021729" sldId="271"/>
            <ac:graphicFrameMk id="14" creationId="{C28B52F2-3A8D-4AF7-B71C-EE578E6BEEC6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3460388566" sldId="272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460388566" sldId="272"/>
            <ac:spMk id="2" creationId="{00000000-0000-0000-0000-000000000000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460388566" sldId="272"/>
            <ac:spMk id="33" creationId="{7D144591-E9E9-4209-8701-3BB48A917D51}"/>
          </ac:spMkLst>
        </pc:s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3460388566" sldId="272"/>
            <ac:graphicFrameMk id="26" creationId="{77B91DE2-E347-402A-97C6-3BA5B9246F10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3997917345" sldId="274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997917345" sldId="274"/>
            <ac:spMk id="2" creationId="{00000000-0000-0000-0000-000000000000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997917345" sldId="274"/>
            <ac:spMk id="8" creationId="{18873D23-2DCF-4B31-A009-95721C06E8E1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997917345" sldId="274"/>
            <ac:spMk id="10" creationId="{C13EF075-D4EF-4929-ADBC-91B27DA19955}"/>
          </ac:spMkLst>
        </pc:s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3997917345" sldId="274"/>
            <ac:grpSpMk id="12" creationId="{DAA26DFA-AAB2-4973-9C17-16D587C7B198}"/>
          </ac:grpSpMkLst>
        </pc:gr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3997917345" sldId="274"/>
            <ac:graphicFrameMk id="6" creationId="{00000000-0000-0000-0000-000000000000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3558705335" sldId="276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558705335" sldId="276"/>
            <ac:spMk id="2" creationId="{00000000-0000-0000-0000-000000000000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558705335" sldId="276"/>
            <ac:spMk id="9" creationId="{08E89D5E-1885-4160-AC77-CC471DD1D0DB}"/>
          </ac:spMkLst>
        </pc:spChg>
        <pc:graphicFrameChg chg="mod ord modGraphic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3558705335" sldId="276"/>
            <ac:graphicFrameMk id="5" creationId="{EBF60D22-0FF1-449E-897D-03CCAEEDBC85}"/>
          </ac:graphicFrameMkLst>
        </pc:graphicFrameChg>
        <pc:cxnChg chg="add del">
          <ac:chgData name="Snowking, Linda" userId="S::lsnowking@tacomacc.edu::edff7140-eb1f-424f-bc64-fa55d0635ced" providerId="AD" clId="Web-{381D2D72-ED07-A6FA-5B79-79589E594D5E}" dt="2020-07-30T10:08:42.759" v="240"/>
          <ac:cxnSpMkLst>
            <pc:docMk/>
            <pc:sldMk cId="3558705335" sldId="276"/>
            <ac:cxnSpMk id="11" creationId="{A1C84EA8-E182-43E1-B83C-CF2E8B01B49F}"/>
          </ac:cxnSpMkLst>
        </pc:cxn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3806072104" sldId="278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806072104" sldId="278"/>
            <ac:spMk id="2" creationId="{00000000-0000-0000-0000-000000000000}"/>
          </ac:spMkLst>
        </pc:spChg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806072104" sldId="278"/>
            <ac:spMk id="9" creationId="{F9CF4A9D-6424-43B6-9B17-076CDB9A7876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806072104" sldId="278"/>
            <ac:spMk id="322" creationId="{0B9EE3F3-89B7-43C3-8651-C4C96830993D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806072104" sldId="278"/>
            <ac:spMk id="323" creationId="{33AE4636-AEEC-45D6-84D4-7AC2DA48ECF8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3806072104" sldId="278"/>
            <ac:spMk id="324" creationId="{8D9CE0F4-2EB2-4F1F-8AAC-DB3571D9FE10}"/>
          </ac:spMkLst>
        </pc:sp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2428351474" sldId="280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428351474" sldId="280"/>
            <ac:spMk id="2" creationId="{C219B57B-6B34-4E8E-ACCE-E285A1ED962F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428351474" sldId="280"/>
            <ac:spMk id="49" creationId="{C7D023E4-8DE1-436E-9847-ED6A4B4B04FD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428351474" sldId="280"/>
            <ac:spMk id="51" creationId="{8B2B1708-8CE4-4A20-94F5-55118AE2CBD7}"/>
          </ac:spMkLst>
        </pc:s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2428351474" sldId="280"/>
            <ac:grpSpMk id="53" creationId="{EC2D6DD8-FAD6-401D-9DE6-71DD04C980F3}"/>
          </ac:grpSpMkLst>
        </pc:gr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2428351474" sldId="280"/>
            <ac:grpSpMk id="57" creationId="{43F5E015-E085-4624-B431-B42414448684}"/>
          </ac:grpSpMkLst>
        </pc:grpChg>
        <pc:graphicFrameChg chg="mod ord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2428351474" sldId="280"/>
            <ac:graphicFrameMk id="44" creationId="{964B1BD7-34BC-4CBB-AD2C-1B7A22953476}"/>
          </ac:graphicFrameMkLst>
        </pc:graphicFrame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572478671" sldId="281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572478671" sldId="281"/>
            <ac:spMk id="2" creationId="{D723691F-CF85-4C40-9A13-7169C6B2FFAD}"/>
          </ac:spMkLst>
        </pc:spChg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572478671" sldId="281"/>
            <ac:spMk id="3" creationId="{E5350806-167E-4DB0-91D6-275B7557B8E8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572478671" sldId="281"/>
            <ac:spMk id="80" creationId="{B775CD93-9DF2-48CB-9F57-1BCA9A46C7FA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572478671" sldId="281"/>
            <ac:spMk id="82" creationId="{6166C6D1-23AC-49C4-BA07-238E4E9F8CEB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572478671" sldId="281"/>
            <ac:spMk id="84" creationId="{1C091803-41C2-48E0-9228-5148460C7479}"/>
          </ac:spMkLst>
        </pc:spChg>
      </pc:sldChg>
      <pc:sldChg chg="addSp delSp modSp mod modClrScheme delDesignElem chgLayout">
        <pc:chgData name="Snowking, Linda" userId="S::lsnowking@tacomacc.edu::edff7140-eb1f-424f-bc64-fa55d0635ced" providerId="AD" clId="Web-{381D2D72-ED07-A6FA-5B79-79589E594D5E}" dt="2020-07-30T10:08:42.759" v="240"/>
        <pc:sldMkLst>
          <pc:docMk/>
          <pc:sldMk cId="2843991145" sldId="283"/>
        </pc:sldMkLst>
        <pc:spChg chg="mod ord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843991145" sldId="283"/>
            <ac:spMk id="2" creationId="{27788814-1A75-42DA-8ADD-9528E226F4BE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843991145" sldId="283"/>
            <ac:spMk id="29" creationId="{2215C6C6-E45C-4179-9FC1-E8A4C1D47430}"/>
          </ac:spMkLst>
        </pc:spChg>
        <pc:spChg chg="add del">
          <ac:chgData name="Snowking, Linda" userId="S::lsnowking@tacomacc.edu::edff7140-eb1f-424f-bc64-fa55d0635ced" providerId="AD" clId="Web-{381D2D72-ED07-A6FA-5B79-79589E594D5E}" dt="2020-07-30T10:08:42.759" v="240"/>
          <ac:spMkLst>
            <pc:docMk/>
            <pc:sldMk cId="2843991145" sldId="283"/>
            <ac:spMk id="32" creationId="{3776B14B-F2F4-4825-8DA8-8C7A0F2B3960}"/>
          </ac:spMkLst>
        </pc:spChg>
        <pc:grpChg chg="add del">
          <ac:chgData name="Snowking, Linda" userId="S::lsnowking@tacomacc.edu::edff7140-eb1f-424f-bc64-fa55d0635ced" providerId="AD" clId="Web-{381D2D72-ED07-A6FA-5B79-79589E594D5E}" dt="2020-07-30T10:08:42.759" v="240"/>
          <ac:grpSpMkLst>
            <pc:docMk/>
            <pc:sldMk cId="2843991145" sldId="283"/>
            <ac:grpSpMk id="30" creationId="{5FE9FE4C-C9E0-4C54-8010-EA9D29CD4D59}"/>
          </ac:grpSpMkLst>
        </pc:grpChg>
        <pc:graphicFrameChg chg="mod ord modGraphic">
          <ac:chgData name="Snowking, Linda" userId="S::lsnowking@tacomacc.edu::edff7140-eb1f-424f-bc64-fa55d0635ced" providerId="AD" clId="Web-{381D2D72-ED07-A6FA-5B79-79589E594D5E}" dt="2020-07-30T10:08:42.759" v="240"/>
          <ac:graphicFrameMkLst>
            <pc:docMk/>
            <pc:sldMk cId="2843991145" sldId="283"/>
            <ac:graphicFrameMk id="4" creationId="{D22C430E-24F3-4064-80AF-E71575A0B496}"/>
          </ac:graphicFrameMkLst>
        </pc:graphicFrameChg>
        <pc:graphicFrameChg chg="add del mod modGraphic">
          <ac:chgData name="Snowking, Linda" userId="S::lsnowking@tacomacc.edu::edff7140-eb1f-424f-bc64-fa55d0635ced" providerId="AD" clId="Web-{381D2D72-ED07-A6FA-5B79-79589E594D5E}" dt="2020-07-30T09:51:10.957" v="164"/>
          <ac:graphicFrameMkLst>
            <pc:docMk/>
            <pc:sldMk cId="2843991145" sldId="283"/>
            <ac:graphicFrameMk id="329" creationId="{EC459B0F-072A-49B5-86BF-C0265D5D8EF7}"/>
          </ac:graphicFrameMkLst>
        </pc:graphicFrameChg>
      </pc:sldChg>
      <pc:sldMasterChg chg="add del addSldLayout delSldLayout">
        <pc:chgData name="Snowking, Linda" userId="S::lsnowking@tacomacc.edu::edff7140-eb1f-424f-bc64-fa55d0635ced" providerId="AD" clId="Web-{381D2D72-ED07-A6FA-5B79-79589E594D5E}" dt="2020-07-30T10:08:42.759" v="240"/>
        <pc:sldMasterMkLst>
          <pc:docMk/>
          <pc:sldMasterMk cId="798152836" sldId="2147483906"/>
        </pc:sldMasterMkLst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1900509620" sldId="2147483907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2313831166" sldId="2147483908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1449879408" sldId="2147483909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4195370971" sldId="2147483910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3735712268" sldId="2147483911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255111372" sldId="2147483912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3263893972" sldId="2147483913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2127262581" sldId="2147483914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4118186136" sldId="2147483915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923164660" sldId="2147483916"/>
          </pc:sldLayoutMkLst>
        </pc:sldLayoutChg>
        <pc:sldLayoutChg chg="add del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798152836" sldId="2147483906"/>
            <pc:sldLayoutMk cId="2269079" sldId="2147483917"/>
          </pc:sldLayoutMkLst>
        </pc:sldLayoutChg>
      </pc:sldMasterChg>
      <pc:sldMasterChg chg="add del modTransition addSldLayout delSldLayout modSldLayout">
        <pc:chgData name="Snowking, Linda" userId="S::lsnowking@tacomacc.edu::edff7140-eb1f-424f-bc64-fa55d0635ced" providerId="AD" clId="Web-{381D2D72-ED07-A6FA-5B79-79589E594D5E}" dt="2020-07-30T10:08:42.759" v="240"/>
        <pc:sldMasterMkLst>
          <pc:docMk/>
          <pc:sldMasterMk cId="93433415" sldId="2147483918"/>
        </pc:sldMasterMkLst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3562804713" sldId="2147483919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3011990256" sldId="2147483920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331382091" sldId="2147483921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2336559720" sldId="2147483922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1231332710" sldId="2147483923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3630873125" sldId="2147483924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2777079576" sldId="2147483925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1804953748" sldId="2147483926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222141327" sldId="2147483927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2266355265" sldId="2147483928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42.759" v="240"/>
          <pc:sldLayoutMkLst>
            <pc:docMk/>
            <pc:sldMasterMk cId="93433415" sldId="2147483918"/>
            <pc:sldLayoutMk cId="932100155" sldId="2147483929"/>
          </pc:sldLayoutMkLst>
        </pc:sldLayoutChg>
      </pc:sldMasterChg>
      <pc:sldMasterChg chg="add del modTransition addSldLayout delSldLayout modSldLayout">
        <pc:chgData name="Snowking, Linda" userId="S::lsnowking@tacomacc.edu::edff7140-eb1f-424f-bc64-fa55d0635ced" providerId="AD" clId="Web-{381D2D72-ED07-A6FA-5B79-79589E594D5E}" dt="2020-07-30T10:08:37.884" v="239"/>
        <pc:sldMasterMkLst>
          <pc:docMk/>
          <pc:sldMasterMk cId="2429197408" sldId="2147483930"/>
        </pc:sldMasterMkLst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2678295143" sldId="2147483931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1820951062" sldId="2147483932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831006036" sldId="2147483933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1919780041" sldId="2147483934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1669635986" sldId="2147483935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3744704881" sldId="2147483936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1309484311" sldId="2147483937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3372864744" sldId="2147483938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794731030" sldId="2147483939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1493416402" sldId="2147483940"/>
          </pc:sldLayoutMkLst>
        </pc:sldLayoutChg>
        <pc:sldLayoutChg chg="add del mod replId">
          <pc:chgData name="Snowking, Linda" userId="S::lsnowking@tacomacc.edu::edff7140-eb1f-424f-bc64-fa55d0635ced" providerId="AD" clId="Web-{381D2D72-ED07-A6FA-5B79-79589E594D5E}" dt="2020-07-30T10:08:37.884" v="239"/>
          <pc:sldLayoutMkLst>
            <pc:docMk/>
            <pc:sldMasterMk cId="2429197408" sldId="2147483930"/>
            <pc:sldLayoutMk cId="229478484" sldId="2147483941"/>
          </pc:sldLayoutMkLst>
        </pc:sldLayoutChg>
      </pc:sldMasterChg>
    </pc:docChg>
  </pc:docChgLst>
  <pc:docChgLst>
    <pc:chgData name="Snowking, Linda" userId="S::lsnowking@tacomacc.edu::edff7140-eb1f-424f-bc64-fa55d0635ced" providerId="AD" clId="Web-{5C726892-5C40-B2D8-003F-8A4A68A07637}"/>
    <pc:docChg chg="modSld">
      <pc:chgData name="Snowking, Linda" userId="S::lsnowking@tacomacc.edu::edff7140-eb1f-424f-bc64-fa55d0635ced" providerId="AD" clId="Web-{5C726892-5C40-B2D8-003F-8A4A68A07637}" dt="2020-07-30T07:21:05.023" v="0" actId="14100"/>
      <pc:docMkLst>
        <pc:docMk/>
      </pc:docMkLst>
      <pc:sldChg chg="modSp">
        <pc:chgData name="Snowking, Linda" userId="S::lsnowking@tacomacc.edu::edff7140-eb1f-424f-bc64-fa55d0635ced" providerId="AD" clId="Web-{5C726892-5C40-B2D8-003F-8A4A68A07637}" dt="2020-07-30T07:21:05.023" v="0" actId="14100"/>
        <pc:sldMkLst>
          <pc:docMk/>
          <pc:sldMk cId="786818880" sldId="264"/>
        </pc:sldMkLst>
        <pc:graphicFrameChg chg="mod">
          <ac:chgData name="Snowking, Linda" userId="S::lsnowking@tacomacc.edu::edff7140-eb1f-424f-bc64-fa55d0635ced" providerId="AD" clId="Web-{5C726892-5C40-B2D8-003F-8A4A68A07637}" dt="2020-07-30T07:21:05.023" v="0" actId="14100"/>
          <ac:graphicFrameMkLst>
            <pc:docMk/>
            <pc:sldMk cId="786818880" sldId="264"/>
            <ac:graphicFrameMk id="7" creationId="{00000000-0000-0000-0000-000000000000}"/>
          </ac:graphicFrameMkLst>
        </pc:graphicFrameChg>
      </pc:sldChg>
    </pc:docChg>
  </pc:docChgLst>
  <pc:docChgLst>
    <pc:chgData name="Snowking, Linda" userId="S::lsnowking@tacomacc.edu::edff7140-eb1f-424f-bc64-fa55d0635ced" providerId="AD" clId="Web-{7631D860-EA7A-4C84-2ED7-8D6343F91A58}"/>
    <pc:docChg chg="modSld">
      <pc:chgData name="Snowking, Linda" userId="S::lsnowking@tacomacc.edu::edff7140-eb1f-424f-bc64-fa55d0635ced" providerId="AD" clId="Web-{7631D860-EA7A-4C84-2ED7-8D6343F91A58}" dt="2020-07-30T18:54:52.961" v="0"/>
      <pc:docMkLst>
        <pc:docMk/>
      </pc:docMkLst>
      <pc:sldChg chg="addSp delSp">
        <pc:chgData name="Snowking, Linda" userId="S::lsnowking@tacomacc.edu::edff7140-eb1f-424f-bc64-fa55d0635ced" providerId="AD" clId="Web-{7631D860-EA7A-4C84-2ED7-8D6343F91A58}" dt="2020-07-30T18:54:52.961" v="0"/>
        <pc:sldMkLst>
          <pc:docMk/>
          <pc:sldMk cId="2428351474" sldId="280"/>
        </pc:sldMkLst>
        <pc:spChg chg="del">
          <ac:chgData name="Snowking, Linda" userId="S::lsnowking@tacomacc.edu::edff7140-eb1f-424f-bc64-fa55d0635ced" providerId="AD" clId="Web-{7631D860-EA7A-4C84-2ED7-8D6343F91A58}" dt="2020-07-30T18:54:52.961" v="0"/>
          <ac:spMkLst>
            <pc:docMk/>
            <pc:sldMk cId="2428351474" sldId="280"/>
            <ac:spMk id="49" creationId="{C7D023E4-8DE1-436E-9847-ED6A4B4B04FD}"/>
          </ac:spMkLst>
        </pc:spChg>
        <pc:spChg chg="del">
          <ac:chgData name="Snowking, Linda" userId="S::lsnowking@tacomacc.edu::edff7140-eb1f-424f-bc64-fa55d0635ced" providerId="AD" clId="Web-{7631D860-EA7A-4C84-2ED7-8D6343F91A58}" dt="2020-07-30T18:54:52.961" v="0"/>
          <ac:spMkLst>
            <pc:docMk/>
            <pc:sldMk cId="2428351474" sldId="280"/>
            <ac:spMk id="51" creationId="{8B2B1708-8CE4-4A20-94F5-55118AE2CBD7}"/>
          </ac:spMkLst>
        </pc:spChg>
        <pc:grpChg chg="del">
          <ac:chgData name="Snowking, Linda" userId="S::lsnowking@tacomacc.edu::edff7140-eb1f-424f-bc64-fa55d0635ced" providerId="AD" clId="Web-{7631D860-EA7A-4C84-2ED7-8D6343F91A58}" dt="2020-07-30T18:54:52.961" v="0"/>
          <ac:grpSpMkLst>
            <pc:docMk/>
            <pc:sldMk cId="2428351474" sldId="280"/>
            <ac:grpSpMk id="53" creationId="{EC2D6DD8-FAD6-401D-9DE6-71DD04C980F3}"/>
          </ac:grpSpMkLst>
        </pc:grpChg>
        <pc:grpChg chg="del">
          <ac:chgData name="Snowking, Linda" userId="S::lsnowking@tacomacc.edu::edff7140-eb1f-424f-bc64-fa55d0635ced" providerId="AD" clId="Web-{7631D860-EA7A-4C84-2ED7-8D6343F91A58}" dt="2020-07-30T18:54:52.961" v="0"/>
          <ac:grpSpMkLst>
            <pc:docMk/>
            <pc:sldMk cId="2428351474" sldId="280"/>
            <ac:grpSpMk id="57" creationId="{43F5E015-E085-4624-B431-B42414448684}"/>
          </ac:grpSpMkLst>
        </pc:grpChg>
        <pc:picChg chg="add">
          <ac:chgData name="Snowking, Linda" userId="S::lsnowking@tacomacc.edu::edff7140-eb1f-424f-bc64-fa55d0635ced" providerId="AD" clId="Web-{7631D860-EA7A-4C84-2ED7-8D6343F91A58}" dt="2020-07-30T18:54:52.961" v="0"/>
          <ac:picMkLst>
            <pc:docMk/>
            <pc:sldMk cId="2428351474" sldId="280"/>
            <ac:picMk id="69" creationId="{CB607B98-7700-4DC9-8BE8-A876255F9C52}"/>
          </ac:picMkLst>
        </pc:picChg>
      </pc:sldChg>
    </pc:docChg>
  </pc:docChgLst>
  <pc:docChgLst>
    <pc:chgData name="Snowking, Linda" userId="S::lsnowking@tacomacc.edu::edff7140-eb1f-424f-bc64-fa55d0635ced" providerId="AD" clId="Web-{CFF4785B-0D72-CC26-8CCE-49BCEEEF7E26}"/>
    <pc:docChg chg="modSld">
      <pc:chgData name="Snowking, Linda" userId="S::lsnowking@tacomacc.edu::edff7140-eb1f-424f-bc64-fa55d0635ced" providerId="AD" clId="Web-{CFF4785B-0D72-CC26-8CCE-49BCEEEF7E26}" dt="2020-07-30T16:40:05.085" v="27" actId="20577"/>
      <pc:docMkLst>
        <pc:docMk/>
      </pc:docMkLst>
      <pc:sldChg chg="modSp">
        <pc:chgData name="Snowking, Linda" userId="S::lsnowking@tacomacc.edu::edff7140-eb1f-424f-bc64-fa55d0635ced" providerId="AD" clId="Web-{CFF4785B-0D72-CC26-8CCE-49BCEEEF7E26}" dt="2020-07-30T15:54:09.361" v="13" actId="14100"/>
        <pc:sldMkLst>
          <pc:docMk/>
          <pc:sldMk cId="786818880" sldId="264"/>
        </pc:sldMkLst>
        <pc:spChg chg="mod">
          <ac:chgData name="Snowking, Linda" userId="S::lsnowking@tacomacc.edu::edff7140-eb1f-424f-bc64-fa55d0635ced" providerId="AD" clId="Web-{CFF4785B-0D72-CC26-8CCE-49BCEEEF7E26}" dt="2020-07-30T15:52:53.949" v="11" actId="20577"/>
          <ac:spMkLst>
            <pc:docMk/>
            <pc:sldMk cId="786818880" sldId="264"/>
            <ac:spMk id="2" creationId="{189D1029-4B0D-484F-B3EC-BF00C1AB0C95}"/>
          </ac:spMkLst>
        </pc:spChg>
        <pc:graphicFrameChg chg="mod">
          <ac:chgData name="Snowking, Linda" userId="S::lsnowking@tacomacc.edu::edff7140-eb1f-424f-bc64-fa55d0635ced" providerId="AD" clId="Web-{CFF4785B-0D72-CC26-8CCE-49BCEEEF7E26}" dt="2020-07-30T15:54:09.361" v="13" actId="14100"/>
          <ac:graphicFrameMkLst>
            <pc:docMk/>
            <pc:sldMk cId="786818880" sldId="264"/>
            <ac:graphicFrameMk id="7" creationId="{00000000-0000-0000-0000-000000000000}"/>
          </ac:graphicFrameMkLst>
        </pc:graphicFrameChg>
      </pc:sldChg>
      <pc:sldChg chg="modSp">
        <pc:chgData name="Snowking, Linda" userId="S::lsnowking@tacomacc.edu::edff7140-eb1f-424f-bc64-fa55d0635ced" providerId="AD" clId="Web-{CFF4785B-0D72-CC26-8CCE-49BCEEEF7E26}" dt="2020-07-30T16:40:05.085" v="27" actId="20577"/>
        <pc:sldMkLst>
          <pc:docMk/>
          <pc:sldMk cId="2428351474" sldId="280"/>
        </pc:sldMkLst>
        <pc:graphicFrameChg chg="modGraphic">
          <ac:chgData name="Snowking, Linda" userId="S::lsnowking@tacomacc.edu::edff7140-eb1f-424f-bc64-fa55d0635ced" providerId="AD" clId="Web-{CFF4785B-0D72-CC26-8CCE-49BCEEEF7E26}" dt="2020-07-30T16:40:05.085" v="27" actId="20577"/>
          <ac:graphicFrameMkLst>
            <pc:docMk/>
            <pc:sldMk cId="2428351474" sldId="280"/>
            <ac:graphicFrameMk id="44" creationId="{964B1BD7-34BC-4CBB-AD2C-1B7A22953476}"/>
          </ac:graphicFrameMkLst>
        </pc:graphicFrameChg>
      </pc:sldChg>
      <pc:sldChg chg="addSp delSp modSp">
        <pc:chgData name="Snowking, Linda" userId="S::lsnowking@tacomacc.edu::edff7140-eb1f-424f-bc64-fa55d0635ced" providerId="AD" clId="Web-{CFF4785B-0D72-CC26-8CCE-49BCEEEF7E26}" dt="2020-07-30T15:49:44.124" v="2" actId="14100"/>
        <pc:sldMkLst>
          <pc:docMk/>
          <pc:sldMk cId="2843991145" sldId="283"/>
        </pc:sldMkLst>
        <pc:spChg chg="add del mod">
          <ac:chgData name="Snowking, Linda" userId="S::lsnowking@tacomacc.edu::edff7140-eb1f-424f-bc64-fa55d0635ced" providerId="AD" clId="Web-{CFF4785B-0D72-CC26-8CCE-49BCEEEF7E26}" dt="2020-07-30T15:49:36.046" v="1"/>
          <ac:spMkLst>
            <pc:docMk/>
            <pc:sldMk cId="2843991145" sldId="283"/>
            <ac:spMk id="13" creationId="{E4A5A154-C00A-4ADC-A19C-8E03B842630F}"/>
          </ac:spMkLst>
        </pc:spChg>
        <pc:graphicFrameChg chg="del">
          <ac:chgData name="Snowking, Linda" userId="S::lsnowking@tacomacc.edu::edff7140-eb1f-424f-bc64-fa55d0635ced" providerId="AD" clId="Web-{CFF4785B-0D72-CC26-8CCE-49BCEEEF7E26}" dt="2020-07-30T15:48:52.996" v="0"/>
          <ac:graphicFrameMkLst>
            <pc:docMk/>
            <pc:sldMk cId="2843991145" sldId="283"/>
            <ac:graphicFrameMk id="4" creationId="{D22C430E-24F3-4064-80AF-E71575A0B496}"/>
          </ac:graphicFrameMkLst>
        </pc:graphicFrameChg>
        <pc:picChg chg="add mod ord">
          <ac:chgData name="Snowking, Linda" userId="S::lsnowking@tacomacc.edu::edff7140-eb1f-424f-bc64-fa55d0635ced" providerId="AD" clId="Web-{CFF4785B-0D72-CC26-8CCE-49BCEEEF7E26}" dt="2020-07-30T15:49:44.124" v="2" actId="14100"/>
          <ac:picMkLst>
            <pc:docMk/>
            <pc:sldMk cId="2843991145" sldId="283"/>
            <ac:picMk id="14" creationId="{E6B4FBAD-5027-456D-B651-8EEFFC74AFBD}"/>
          </ac:picMkLst>
        </pc:picChg>
      </pc:sldChg>
    </pc:docChg>
  </pc:docChgLst>
  <pc:docChgLst>
    <pc:chgData name="Snowking, Linda" userId="S::lsnowking@tacomacc.edu::edff7140-eb1f-424f-bc64-fa55d0635ced" providerId="AD" clId="Web-{7925123C-644D-776F-CE39-218D9546B9D6}"/>
    <pc:docChg chg="modSld">
      <pc:chgData name="Snowking, Linda" userId="S::lsnowking@tacomacc.edu::edff7140-eb1f-424f-bc64-fa55d0635ced" providerId="AD" clId="Web-{7925123C-644D-776F-CE39-218D9546B9D6}" dt="2020-07-30T08:56:34.112" v="10" actId="20577"/>
      <pc:docMkLst>
        <pc:docMk/>
      </pc:docMkLst>
      <pc:sldChg chg="modSp">
        <pc:chgData name="Snowking, Linda" userId="S::lsnowking@tacomacc.edu::edff7140-eb1f-424f-bc64-fa55d0635ced" providerId="AD" clId="Web-{7925123C-644D-776F-CE39-218D9546B9D6}" dt="2020-07-30T08:56:34.112" v="10" actId="20577"/>
        <pc:sldMkLst>
          <pc:docMk/>
          <pc:sldMk cId="3558705335" sldId="276"/>
        </pc:sldMkLst>
        <pc:graphicFrameChg chg="modGraphic">
          <ac:chgData name="Snowking, Linda" userId="S::lsnowking@tacomacc.edu::edff7140-eb1f-424f-bc64-fa55d0635ced" providerId="AD" clId="Web-{7925123C-644D-776F-CE39-218D9546B9D6}" dt="2020-07-30T08:56:34.112" v="10" actId="20577"/>
          <ac:graphicFrameMkLst>
            <pc:docMk/>
            <pc:sldMk cId="3558705335" sldId="276"/>
            <ac:graphicFrameMk id="5" creationId="{EBF60D22-0FF1-449E-897D-03CCAEEDBC85}"/>
          </ac:graphicFrameMkLst>
        </pc:graphicFrame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svg"/><Relationship Id="rId1" Type="http://schemas.openxmlformats.org/officeDocument/2006/relationships/image" Target="../media/image18.png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svg"/><Relationship Id="rId1" Type="http://schemas.openxmlformats.org/officeDocument/2006/relationships/image" Target="../media/image18.png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47AEA-A107-4DA2-BC92-0A8D85192456}" type="doc">
      <dgm:prSet loTypeId="urn:diagrams.loki3.com/VaryingWidth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76766D1-B182-47B1-8C3E-A98C306F2FE1}">
      <dgm:prSet phldrT="[Text]"/>
      <dgm:spPr/>
      <dgm:t>
        <a:bodyPr/>
        <a:lstStyle/>
        <a:p>
          <a:r>
            <a:rPr lang="en-US" dirty="0">
              <a:latin typeface="+mj-lt"/>
            </a:rPr>
            <a:t>Navigating New Realities Due to COVID Can Be Difficult​</a:t>
          </a:r>
          <a:endParaRPr lang="en-US" dirty="0"/>
        </a:p>
      </dgm:t>
    </dgm:pt>
    <dgm:pt modelId="{D098F9F6-640C-4DA0-84A8-A6097B9E5252}" type="parTrans" cxnId="{CA926A5D-8064-4823-8F1A-A15052BD6AA6}">
      <dgm:prSet/>
      <dgm:spPr/>
      <dgm:t>
        <a:bodyPr/>
        <a:lstStyle/>
        <a:p>
          <a:endParaRPr lang="en-US"/>
        </a:p>
      </dgm:t>
    </dgm:pt>
    <dgm:pt modelId="{20BDD94D-5BF6-45DD-A1A9-81101DF9B53B}" type="sibTrans" cxnId="{CA926A5D-8064-4823-8F1A-A15052BD6AA6}">
      <dgm:prSet/>
      <dgm:spPr/>
      <dgm:t>
        <a:bodyPr/>
        <a:lstStyle/>
        <a:p>
          <a:endParaRPr lang="en-US"/>
        </a:p>
      </dgm:t>
    </dgm:pt>
    <dgm:pt modelId="{F3D43209-9F5B-4282-83CD-F0B1C4536519}">
      <dgm:prSet/>
      <dgm:spPr/>
      <dgm:t>
        <a:bodyPr/>
        <a:lstStyle/>
        <a:p>
          <a:r>
            <a:rPr lang="en-US" dirty="0">
              <a:latin typeface="+mj-lt"/>
            </a:rPr>
            <a:t>TCC and Our Team in The Workforce Education Department are Committed to Your Success​</a:t>
          </a:r>
        </a:p>
      </dgm:t>
    </dgm:pt>
    <dgm:pt modelId="{E4E7C48A-D623-4E4B-A23E-209930AC7D0A}" type="parTrans" cxnId="{A33203DC-6035-4D39-AE8E-AF66A136796A}">
      <dgm:prSet/>
      <dgm:spPr/>
      <dgm:t>
        <a:bodyPr/>
        <a:lstStyle/>
        <a:p>
          <a:endParaRPr lang="en-US"/>
        </a:p>
      </dgm:t>
    </dgm:pt>
    <dgm:pt modelId="{6D44FB6D-EBDB-4663-BF98-C17FB880D56D}" type="sibTrans" cxnId="{A33203DC-6035-4D39-AE8E-AF66A136796A}">
      <dgm:prSet/>
      <dgm:spPr/>
      <dgm:t>
        <a:bodyPr/>
        <a:lstStyle/>
        <a:p>
          <a:endParaRPr lang="en-US"/>
        </a:p>
      </dgm:t>
    </dgm:pt>
    <dgm:pt modelId="{FAF92E1B-6D17-4A85-8BBA-F39096735471}">
      <dgm:prSet/>
      <dgm:spPr/>
      <dgm:t>
        <a:bodyPr/>
        <a:lstStyle/>
        <a:p>
          <a:r>
            <a:rPr lang="en-US" dirty="0">
              <a:latin typeface="+mj-lt"/>
            </a:rPr>
            <a:t>This Presentation is Intended to Familiarize You with:​</a:t>
          </a:r>
        </a:p>
      </dgm:t>
    </dgm:pt>
    <dgm:pt modelId="{63361B4C-C12E-414C-88DD-3E20E0D41E82}" type="parTrans" cxnId="{1AC8F0C6-3058-4C1A-BEB5-80172E1E380F}">
      <dgm:prSet/>
      <dgm:spPr/>
      <dgm:t>
        <a:bodyPr/>
        <a:lstStyle/>
        <a:p>
          <a:endParaRPr lang="en-US"/>
        </a:p>
      </dgm:t>
    </dgm:pt>
    <dgm:pt modelId="{D367968F-4168-4FBA-B115-834461209010}" type="sibTrans" cxnId="{1AC8F0C6-3058-4C1A-BEB5-80172E1E380F}">
      <dgm:prSet/>
      <dgm:spPr/>
      <dgm:t>
        <a:bodyPr/>
        <a:lstStyle/>
        <a:p>
          <a:endParaRPr lang="en-US"/>
        </a:p>
      </dgm:t>
    </dgm:pt>
    <dgm:pt modelId="{1E3554BB-1ADB-459F-918A-FFF5DC4A2CDC}">
      <dgm:prSet/>
      <dgm:spPr/>
      <dgm:t>
        <a:bodyPr anchor="ctr"/>
        <a:lstStyle/>
        <a:p>
          <a:pPr algn="ctr" rtl="0"/>
          <a:r>
            <a:rPr lang="en-US" dirty="0">
              <a:latin typeface="+mj-lt"/>
            </a:rPr>
            <a:t>Workforce Funding Sources that May Provide You with Additional Financial Support​</a:t>
          </a:r>
        </a:p>
      </dgm:t>
    </dgm:pt>
    <dgm:pt modelId="{07AD87C7-31F7-4750-A595-5C6F860658B6}" type="parTrans" cxnId="{EB33DA9C-9063-4B56-A5B5-4A763AABC21A}">
      <dgm:prSet/>
      <dgm:spPr/>
      <dgm:t>
        <a:bodyPr/>
        <a:lstStyle/>
        <a:p>
          <a:endParaRPr lang="en-US"/>
        </a:p>
      </dgm:t>
    </dgm:pt>
    <dgm:pt modelId="{8A2A9889-717B-4A41-9949-C20A15A4E762}" type="sibTrans" cxnId="{EB33DA9C-9063-4B56-A5B5-4A763AABC21A}">
      <dgm:prSet/>
      <dgm:spPr/>
      <dgm:t>
        <a:bodyPr/>
        <a:lstStyle/>
        <a:p>
          <a:endParaRPr lang="en-US"/>
        </a:p>
      </dgm:t>
    </dgm:pt>
    <dgm:pt modelId="{A7166CE6-E321-4417-825C-9BBE8886D6ED}">
      <dgm:prSet/>
      <dgm:spPr/>
      <dgm:t>
        <a:bodyPr anchor="ctr"/>
        <a:lstStyle/>
        <a:p>
          <a:pPr algn="ctr"/>
          <a:r>
            <a:rPr lang="en-US" dirty="0">
              <a:latin typeface="+mj-lt"/>
            </a:rPr>
            <a:t>Who Qualifies for Workforce Funding​</a:t>
          </a:r>
        </a:p>
      </dgm:t>
    </dgm:pt>
    <dgm:pt modelId="{1178A5A2-3DE9-4F3F-8237-5222E225F2CC}" type="parTrans" cxnId="{FE708AF5-DF91-4FA1-87BD-993749C2F713}">
      <dgm:prSet/>
      <dgm:spPr/>
      <dgm:t>
        <a:bodyPr/>
        <a:lstStyle/>
        <a:p>
          <a:endParaRPr lang="en-US"/>
        </a:p>
      </dgm:t>
    </dgm:pt>
    <dgm:pt modelId="{2D13818F-DCC8-4DB9-B191-4343E9F7CD65}" type="sibTrans" cxnId="{FE708AF5-DF91-4FA1-87BD-993749C2F713}">
      <dgm:prSet/>
      <dgm:spPr/>
      <dgm:t>
        <a:bodyPr/>
        <a:lstStyle/>
        <a:p>
          <a:endParaRPr lang="en-US"/>
        </a:p>
      </dgm:t>
    </dgm:pt>
    <dgm:pt modelId="{686DCF5B-FA29-4059-AAE7-ED97D13EC84D}">
      <dgm:prSet/>
      <dgm:spPr/>
      <dgm:t>
        <a:bodyPr anchor="ctr"/>
        <a:lstStyle/>
        <a:p>
          <a:pPr algn="ctr"/>
          <a:r>
            <a:rPr lang="en-US" dirty="0">
              <a:latin typeface="+mj-lt"/>
            </a:rPr>
            <a:t>What You Need to </a:t>
          </a:r>
          <a:r>
            <a:rPr lang="en-US" dirty="0" smtClean="0">
              <a:latin typeface="+mj-lt"/>
            </a:rPr>
            <a:t>do </a:t>
          </a:r>
          <a:r>
            <a:rPr lang="en-US" dirty="0">
              <a:latin typeface="+mj-lt"/>
            </a:rPr>
            <a:t>Receive Workforce Funding if You are Eligible​ </a:t>
          </a:r>
        </a:p>
      </dgm:t>
    </dgm:pt>
    <dgm:pt modelId="{5F5EFBA4-4700-4393-AB06-EE3D5E39900A}" type="parTrans" cxnId="{61ECB829-636D-4125-AF94-907FA0941D1C}">
      <dgm:prSet/>
      <dgm:spPr/>
      <dgm:t>
        <a:bodyPr/>
        <a:lstStyle/>
        <a:p>
          <a:endParaRPr lang="en-US"/>
        </a:p>
      </dgm:t>
    </dgm:pt>
    <dgm:pt modelId="{B430E660-6AB2-4F16-BF37-FA52EA4728D2}" type="sibTrans" cxnId="{61ECB829-636D-4125-AF94-907FA0941D1C}">
      <dgm:prSet/>
      <dgm:spPr/>
      <dgm:t>
        <a:bodyPr/>
        <a:lstStyle/>
        <a:p>
          <a:endParaRPr lang="en-US"/>
        </a:p>
      </dgm:t>
    </dgm:pt>
    <dgm:pt modelId="{9CA94073-4FEF-4597-99E3-49E51A0023DB}">
      <dgm:prSet/>
      <dgm:spPr/>
      <dgm:t>
        <a:bodyPr anchor="ctr"/>
        <a:lstStyle/>
        <a:p>
          <a:pPr algn="ctr"/>
          <a:r>
            <a:rPr lang="en-US" dirty="0">
              <a:latin typeface="+mj-lt"/>
            </a:rPr>
            <a:t>And Additional Resources Available to Students at TCC</a:t>
          </a:r>
        </a:p>
      </dgm:t>
    </dgm:pt>
    <dgm:pt modelId="{8731E877-D0BB-4F6A-A969-50BA23120D3E}" type="parTrans" cxnId="{FF7197E7-93EA-484E-927F-2B706795B3B0}">
      <dgm:prSet/>
      <dgm:spPr/>
      <dgm:t>
        <a:bodyPr/>
        <a:lstStyle/>
        <a:p>
          <a:endParaRPr lang="en-US"/>
        </a:p>
      </dgm:t>
    </dgm:pt>
    <dgm:pt modelId="{47C55CF9-2B7A-45BC-B030-C18BECDB8C09}" type="sibTrans" cxnId="{FF7197E7-93EA-484E-927F-2B706795B3B0}">
      <dgm:prSet/>
      <dgm:spPr/>
      <dgm:t>
        <a:bodyPr/>
        <a:lstStyle/>
        <a:p>
          <a:endParaRPr lang="en-US"/>
        </a:p>
      </dgm:t>
    </dgm:pt>
    <dgm:pt modelId="{524052B1-6BB3-49F5-A889-E7FA4A97FDA2}" type="pres">
      <dgm:prSet presAssocID="{5FB47AEA-A107-4DA2-BC92-0A8D85192456}" presName="Name0" presStyleCnt="0">
        <dgm:presLayoutVars>
          <dgm:resizeHandles/>
        </dgm:presLayoutVars>
      </dgm:prSet>
      <dgm:spPr/>
      <dgm:t>
        <a:bodyPr/>
        <a:lstStyle/>
        <a:p>
          <a:endParaRPr lang="en-US"/>
        </a:p>
      </dgm:t>
    </dgm:pt>
    <dgm:pt modelId="{0741B9EE-6450-4A5E-83D4-FFB243B2446C}" type="pres">
      <dgm:prSet presAssocID="{F76766D1-B182-47B1-8C3E-A98C306F2FE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BFE4A-777E-4555-BD4A-01F7C98DEF66}" type="pres">
      <dgm:prSet presAssocID="{20BDD94D-5BF6-45DD-A1A9-81101DF9B53B}" presName="space" presStyleCnt="0"/>
      <dgm:spPr/>
    </dgm:pt>
    <dgm:pt modelId="{0250F6B2-F65B-48CD-8C7B-48C6781085A8}" type="pres">
      <dgm:prSet presAssocID="{F3D43209-9F5B-4282-83CD-F0B1C453651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53D9FA-3735-409C-AFE9-143AE5E11A20}" type="pres">
      <dgm:prSet presAssocID="{6D44FB6D-EBDB-4663-BF98-C17FB880D56D}" presName="space" presStyleCnt="0"/>
      <dgm:spPr/>
    </dgm:pt>
    <dgm:pt modelId="{7885D643-B5E2-4EE5-ADF1-A724D7F65EAE}" type="pres">
      <dgm:prSet presAssocID="{FAF92E1B-6D17-4A85-8BBA-F3909673547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67A32-A6AB-47DB-833C-53F5F7DDCCDF}" type="pres">
      <dgm:prSet presAssocID="{D367968F-4168-4FBA-B115-834461209010}" presName="space" presStyleCnt="0"/>
      <dgm:spPr/>
    </dgm:pt>
    <dgm:pt modelId="{1C62187B-64B3-4D99-B840-5330CF50F019}" type="pres">
      <dgm:prSet presAssocID="{1E3554BB-1ADB-459F-918A-FFF5DC4A2CD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ECB829-636D-4125-AF94-907FA0941D1C}" srcId="{1E3554BB-1ADB-459F-918A-FFF5DC4A2CDC}" destId="{686DCF5B-FA29-4059-AAE7-ED97D13EC84D}" srcOrd="1" destOrd="0" parTransId="{5F5EFBA4-4700-4393-AB06-EE3D5E39900A}" sibTransId="{B430E660-6AB2-4F16-BF37-FA52EA4728D2}"/>
    <dgm:cxn modelId="{CA926A5D-8064-4823-8F1A-A15052BD6AA6}" srcId="{5FB47AEA-A107-4DA2-BC92-0A8D85192456}" destId="{F76766D1-B182-47B1-8C3E-A98C306F2FE1}" srcOrd="0" destOrd="0" parTransId="{D098F9F6-640C-4DA0-84A8-A6097B9E5252}" sibTransId="{20BDD94D-5BF6-45DD-A1A9-81101DF9B53B}"/>
    <dgm:cxn modelId="{FF7197E7-93EA-484E-927F-2B706795B3B0}" srcId="{1E3554BB-1ADB-459F-918A-FFF5DC4A2CDC}" destId="{9CA94073-4FEF-4597-99E3-49E51A0023DB}" srcOrd="2" destOrd="0" parTransId="{8731E877-D0BB-4F6A-A969-50BA23120D3E}" sibTransId="{47C55CF9-2B7A-45BC-B030-C18BECDB8C09}"/>
    <dgm:cxn modelId="{6CFA0A00-C3CB-4566-86D7-C7E52497E770}" type="presOf" srcId="{686DCF5B-FA29-4059-AAE7-ED97D13EC84D}" destId="{1C62187B-64B3-4D99-B840-5330CF50F019}" srcOrd="0" destOrd="2" presId="urn:diagrams.loki3.com/VaryingWidthList"/>
    <dgm:cxn modelId="{93114A59-7BAB-4F2C-8880-F6D23D768ADA}" type="presOf" srcId="{A7166CE6-E321-4417-825C-9BBE8886D6ED}" destId="{1C62187B-64B3-4D99-B840-5330CF50F019}" srcOrd="0" destOrd="1" presId="urn:diagrams.loki3.com/VaryingWidthList"/>
    <dgm:cxn modelId="{FE708AF5-DF91-4FA1-87BD-993749C2F713}" srcId="{1E3554BB-1ADB-459F-918A-FFF5DC4A2CDC}" destId="{A7166CE6-E321-4417-825C-9BBE8886D6ED}" srcOrd="0" destOrd="0" parTransId="{1178A5A2-3DE9-4F3F-8237-5222E225F2CC}" sibTransId="{2D13818F-DCC8-4DB9-B191-4343E9F7CD65}"/>
    <dgm:cxn modelId="{054E1544-9AB6-4925-96DE-1375F7173B56}" type="presOf" srcId="{F76766D1-B182-47B1-8C3E-A98C306F2FE1}" destId="{0741B9EE-6450-4A5E-83D4-FFB243B2446C}" srcOrd="0" destOrd="0" presId="urn:diagrams.loki3.com/VaryingWidthList"/>
    <dgm:cxn modelId="{2E1A22EF-A88A-4CB7-98E4-B567201DBB55}" type="presOf" srcId="{FAF92E1B-6D17-4A85-8BBA-F39096735471}" destId="{7885D643-B5E2-4EE5-ADF1-A724D7F65EAE}" srcOrd="0" destOrd="0" presId="urn:diagrams.loki3.com/VaryingWidthList"/>
    <dgm:cxn modelId="{EDBC3506-F800-4471-81E3-3C2B6D97D2A7}" type="presOf" srcId="{9CA94073-4FEF-4597-99E3-49E51A0023DB}" destId="{1C62187B-64B3-4D99-B840-5330CF50F019}" srcOrd="0" destOrd="3" presId="urn:diagrams.loki3.com/VaryingWidthList"/>
    <dgm:cxn modelId="{A33203DC-6035-4D39-AE8E-AF66A136796A}" srcId="{5FB47AEA-A107-4DA2-BC92-0A8D85192456}" destId="{F3D43209-9F5B-4282-83CD-F0B1C4536519}" srcOrd="1" destOrd="0" parTransId="{E4E7C48A-D623-4E4B-A23E-209930AC7D0A}" sibTransId="{6D44FB6D-EBDB-4663-BF98-C17FB880D56D}"/>
    <dgm:cxn modelId="{438EDBE2-8E9E-48F7-B154-F9643C2B21A4}" type="presOf" srcId="{1E3554BB-1ADB-459F-918A-FFF5DC4A2CDC}" destId="{1C62187B-64B3-4D99-B840-5330CF50F019}" srcOrd="0" destOrd="0" presId="urn:diagrams.loki3.com/VaryingWidthList"/>
    <dgm:cxn modelId="{B52642F9-1BB5-4AD4-A232-79CA9098D05D}" type="presOf" srcId="{5FB47AEA-A107-4DA2-BC92-0A8D85192456}" destId="{524052B1-6BB3-49F5-A889-E7FA4A97FDA2}" srcOrd="0" destOrd="0" presId="urn:diagrams.loki3.com/VaryingWidthList"/>
    <dgm:cxn modelId="{7E83F784-BF77-4B8D-8BC0-4EE56BE067F5}" type="presOf" srcId="{F3D43209-9F5B-4282-83CD-F0B1C4536519}" destId="{0250F6B2-F65B-48CD-8C7B-48C6781085A8}" srcOrd="0" destOrd="0" presId="urn:diagrams.loki3.com/VaryingWidthList"/>
    <dgm:cxn modelId="{1AC8F0C6-3058-4C1A-BEB5-80172E1E380F}" srcId="{5FB47AEA-A107-4DA2-BC92-0A8D85192456}" destId="{FAF92E1B-6D17-4A85-8BBA-F39096735471}" srcOrd="2" destOrd="0" parTransId="{63361B4C-C12E-414C-88DD-3E20E0D41E82}" sibTransId="{D367968F-4168-4FBA-B115-834461209010}"/>
    <dgm:cxn modelId="{EB33DA9C-9063-4B56-A5B5-4A763AABC21A}" srcId="{5FB47AEA-A107-4DA2-BC92-0A8D85192456}" destId="{1E3554BB-1ADB-459F-918A-FFF5DC4A2CDC}" srcOrd="3" destOrd="0" parTransId="{07AD87C7-31F7-4750-A595-5C6F860658B6}" sibTransId="{8A2A9889-717B-4A41-9949-C20A15A4E762}"/>
    <dgm:cxn modelId="{1318571A-1118-4D38-9686-3D39BA433C18}" type="presParOf" srcId="{524052B1-6BB3-49F5-A889-E7FA4A97FDA2}" destId="{0741B9EE-6450-4A5E-83D4-FFB243B2446C}" srcOrd="0" destOrd="0" presId="urn:diagrams.loki3.com/VaryingWidthList"/>
    <dgm:cxn modelId="{A020F6A6-0B19-44AB-B75F-BFCEFE525A62}" type="presParOf" srcId="{524052B1-6BB3-49F5-A889-E7FA4A97FDA2}" destId="{517BFE4A-777E-4555-BD4A-01F7C98DEF66}" srcOrd="1" destOrd="0" presId="urn:diagrams.loki3.com/VaryingWidthList"/>
    <dgm:cxn modelId="{9899D70A-3504-4897-9495-450319BE824F}" type="presParOf" srcId="{524052B1-6BB3-49F5-A889-E7FA4A97FDA2}" destId="{0250F6B2-F65B-48CD-8C7B-48C6781085A8}" srcOrd="2" destOrd="0" presId="urn:diagrams.loki3.com/VaryingWidthList"/>
    <dgm:cxn modelId="{13312E3D-C7C0-489E-A3E2-EC39BFEBF16B}" type="presParOf" srcId="{524052B1-6BB3-49F5-A889-E7FA4A97FDA2}" destId="{7953D9FA-3735-409C-AFE9-143AE5E11A20}" srcOrd="3" destOrd="0" presId="urn:diagrams.loki3.com/VaryingWidthList"/>
    <dgm:cxn modelId="{4E93443E-E087-45BB-92C7-2CA67D32B6D5}" type="presParOf" srcId="{524052B1-6BB3-49F5-A889-E7FA4A97FDA2}" destId="{7885D643-B5E2-4EE5-ADF1-A724D7F65EAE}" srcOrd="4" destOrd="0" presId="urn:diagrams.loki3.com/VaryingWidthList"/>
    <dgm:cxn modelId="{B4719C6A-CC9D-40A9-A8B1-821BD8255114}" type="presParOf" srcId="{524052B1-6BB3-49F5-A889-E7FA4A97FDA2}" destId="{6BF67A32-A6AB-47DB-833C-53F5F7DDCCDF}" srcOrd="5" destOrd="0" presId="urn:diagrams.loki3.com/VaryingWidthList"/>
    <dgm:cxn modelId="{FC385D4D-7931-456D-9661-995A372A1B5B}" type="presParOf" srcId="{524052B1-6BB3-49F5-A889-E7FA4A97FDA2}" destId="{1C62187B-64B3-4D99-B840-5330CF50F019}" srcOrd="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3257D3-232E-4700-9055-25712C95FDD5}" type="doc">
      <dgm:prSet loTypeId="urn:microsoft.com/office/officeart/2005/8/layout/hList6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20960E8-1240-4552-AD35-1FE46A80220F}">
      <dgm:prSet phldrT="[Text]" custT="1"/>
      <dgm:spPr/>
      <dgm:t>
        <a:bodyPr/>
        <a:lstStyle/>
        <a:p>
          <a:r>
            <a:rPr lang="en-US" sz="1200"/>
            <a:t>Prerequisite Classes</a:t>
          </a:r>
        </a:p>
      </dgm:t>
    </dgm:pt>
    <dgm:pt modelId="{08993F43-2E3E-4A43-9E61-67FF9D023603}" type="parTrans" cxnId="{CFCEB71A-CE6A-4FB8-BB57-9C24E72DA41B}">
      <dgm:prSet/>
      <dgm:spPr/>
      <dgm:t>
        <a:bodyPr/>
        <a:lstStyle/>
        <a:p>
          <a:endParaRPr lang="en-US"/>
        </a:p>
      </dgm:t>
    </dgm:pt>
    <dgm:pt modelId="{27A5AF92-0D87-4D5D-A550-716B2A9EA367}" type="sibTrans" cxnId="{CFCEB71A-CE6A-4FB8-BB57-9C24E72DA41B}">
      <dgm:prSet/>
      <dgm:spPr/>
      <dgm:t>
        <a:bodyPr/>
        <a:lstStyle/>
        <a:p>
          <a:endParaRPr lang="en-US"/>
        </a:p>
      </dgm:t>
    </dgm:pt>
    <dgm:pt modelId="{465A5564-9891-4E18-BACF-2E263CA825F8}">
      <dgm:prSet phldrT="[Text]" custT="1"/>
      <dgm:spPr/>
      <dgm:t>
        <a:bodyPr/>
        <a:lstStyle/>
        <a:p>
          <a:r>
            <a:rPr lang="en-US" sz="1600"/>
            <a:t>High School Diploma Classes</a:t>
          </a:r>
        </a:p>
      </dgm:t>
    </dgm:pt>
    <dgm:pt modelId="{8A9A3D4A-079B-404F-9418-0F325352CF09}" type="parTrans" cxnId="{97278449-4429-49E6-BF19-4369DAE37365}">
      <dgm:prSet/>
      <dgm:spPr/>
      <dgm:t>
        <a:bodyPr/>
        <a:lstStyle/>
        <a:p>
          <a:endParaRPr lang="en-US"/>
        </a:p>
      </dgm:t>
    </dgm:pt>
    <dgm:pt modelId="{D7BB2999-7B4C-468E-91D1-0C4AC7AE38E8}" type="sibTrans" cxnId="{97278449-4429-49E6-BF19-4369DAE37365}">
      <dgm:prSet/>
      <dgm:spPr/>
      <dgm:t>
        <a:bodyPr/>
        <a:lstStyle/>
        <a:p>
          <a:endParaRPr lang="en-US"/>
        </a:p>
      </dgm:t>
    </dgm:pt>
    <dgm:pt modelId="{D17759B4-CFEE-4DEE-997A-FCDA3C859F22}">
      <dgm:prSet phldrT="[Text]" custT="1"/>
      <dgm:spPr/>
      <dgm:t>
        <a:bodyPr/>
        <a:lstStyle/>
        <a:p>
          <a:r>
            <a:rPr lang="en-US" sz="1400"/>
            <a:t>Adult Basic Education Classes</a:t>
          </a:r>
        </a:p>
      </dgm:t>
    </dgm:pt>
    <dgm:pt modelId="{BC36FA9C-3DFC-4BE6-814F-03371A580011}" type="parTrans" cxnId="{F62458F6-852D-436A-9929-E66C75F58455}">
      <dgm:prSet/>
      <dgm:spPr/>
      <dgm:t>
        <a:bodyPr/>
        <a:lstStyle/>
        <a:p>
          <a:endParaRPr lang="en-US"/>
        </a:p>
      </dgm:t>
    </dgm:pt>
    <dgm:pt modelId="{14F80172-ACB3-475D-8240-923DABECF262}" type="sibTrans" cxnId="{F62458F6-852D-436A-9929-E66C75F58455}">
      <dgm:prSet/>
      <dgm:spPr/>
      <dgm:t>
        <a:bodyPr/>
        <a:lstStyle/>
        <a:p>
          <a:endParaRPr lang="en-US"/>
        </a:p>
      </dgm:t>
    </dgm:pt>
    <dgm:pt modelId="{A5E24AAD-AF2E-431E-85ED-A3F40C2EA55B}">
      <dgm:prSet phldrT="[Text]" custT="1"/>
      <dgm:spPr/>
      <dgm:t>
        <a:bodyPr/>
        <a:lstStyle/>
        <a:p>
          <a:r>
            <a:rPr lang="en-US" sz="1400" dirty="0"/>
            <a:t>I-Best</a:t>
          </a:r>
        </a:p>
      </dgm:t>
    </dgm:pt>
    <dgm:pt modelId="{B367F70C-BB6D-43FF-8762-47B39048DAD9}" type="parTrans" cxnId="{AF3E241C-C08F-4799-9064-431EC7C34FE5}">
      <dgm:prSet/>
      <dgm:spPr/>
      <dgm:t>
        <a:bodyPr/>
        <a:lstStyle/>
        <a:p>
          <a:endParaRPr lang="en-US"/>
        </a:p>
      </dgm:t>
    </dgm:pt>
    <dgm:pt modelId="{6351702F-FA6F-4762-A211-5906E089CA71}" type="sibTrans" cxnId="{AF3E241C-C08F-4799-9064-431EC7C34FE5}">
      <dgm:prSet/>
      <dgm:spPr/>
      <dgm:t>
        <a:bodyPr/>
        <a:lstStyle/>
        <a:p>
          <a:endParaRPr lang="en-US"/>
        </a:p>
      </dgm:t>
    </dgm:pt>
    <dgm:pt modelId="{D91B977B-FA9B-4A01-8443-9B86D7D7F6D3}">
      <dgm:prSet phldr="0" custT="1"/>
      <dgm:spPr/>
      <dgm:t>
        <a:bodyPr/>
        <a:lstStyle/>
        <a:p>
          <a:pPr rtl="0"/>
          <a:r>
            <a:rPr lang="en-US" sz="1200"/>
            <a:t>Professional</a:t>
          </a:r>
          <a:r>
            <a:rPr lang="en-US" sz="1200">
              <a:latin typeface="Calibri Light" panose="020F0302020204030204"/>
            </a:rPr>
            <a:t> </a:t>
          </a:r>
          <a:endParaRPr lang="en-US" sz="1200"/>
        </a:p>
        <a:p>
          <a:r>
            <a:rPr lang="en-US" sz="1200"/>
            <a:t>Technical Degrees</a:t>
          </a:r>
        </a:p>
      </dgm:t>
    </dgm:pt>
    <dgm:pt modelId="{787F8E56-F4D5-4463-8830-A9FB524329FF}" type="parTrans" cxnId="{84BDD327-4CA5-4CF5-82AB-8A390C45E547}">
      <dgm:prSet/>
      <dgm:spPr/>
      <dgm:t>
        <a:bodyPr/>
        <a:lstStyle/>
        <a:p>
          <a:endParaRPr lang="en-US"/>
        </a:p>
      </dgm:t>
    </dgm:pt>
    <dgm:pt modelId="{1845686F-C312-4537-9807-0C92B0B90F37}" type="sibTrans" cxnId="{84BDD327-4CA5-4CF5-82AB-8A390C45E547}">
      <dgm:prSet/>
      <dgm:spPr/>
      <dgm:t>
        <a:bodyPr/>
        <a:lstStyle/>
        <a:p>
          <a:endParaRPr lang="en-US"/>
        </a:p>
      </dgm:t>
    </dgm:pt>
    <dgm:pt modelId="{C42CD664-4EA9-4A8D-871C-777E239B4063}">
      <dgm:prSet phldr="0" custT="1"/>
      <dgm:spPr/>
      <dgm:t>
        <a:bodyPr/>
        <a:lstStyle/>
        <a:p>
          <a:pPr rtl="0"/>
          <a:r>
            <a:rPr lang="en-US" sz="1400">
              <a:latin typeface="Calibri Light" panose="020F0302020204030204"/>
            </a:rPr>
            <a:t>ESL Classes</a:t>
          </a:r>
        </a:p>
      </dgm:t>
    </dgm:pt>
    <dgm:pt modelId="{FD71A64F-0BE9-409B-BBEF-D7AF3105B3E8}" type="parTrans" cxnId="{0840EB94-E905-4B0B-8D8F-E6C40550C04A}">
      <dgm:prSet/>
      <dgm:spPr/>
      <dgm:t>
        <a:bodyPr/>
        <a:lstStyle/>
        <a:p>
          <a:endParaRPr lang="en-US"/>
        </a:p>
      </dgm:t>
    </dgm:pt>
    <dgm:pt modelId="{97C5A2E9-41D1-48C8-B5E8-ADE96DDD64F9}" type="sibTrans" cxnId="{0840EB94-E905-4B0B-8D8F-E6C40550C04A}">
      <dgm:prSet/>
      <dgm:spPr/>
      <dgm:t>
        <a:bodyPr/>
        <a:lstStyle/>
        <a:p>
          <a:endParaRPr lang="en-US"/>
        </a:p>
      </dgm:t>
    </dgm:pt>
    <dgm:pt modelId="{BA634272-A4C9-42E7-9836-F2314F758C9F}" type="pres">
      <dgm:prSet presAssocID="{AA3257D3-232E-4700-9055-25712C95FD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5908B1-E07F-415F-AF76-8DD424FF2E97}" type="pres">
      <dgm:prSet presAssocID="{D91B977B-FA9B-4A01-8443-9B86D7D7F6D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10FF3-0485-4911-9F1C-17AAE94A8DFD}" type="pres">
      <dgm:prSet presAssocID="{1845686F-C312-4537-9807-0C92B0B90F37}" presName="sibTrans" presStyleCnt="0"/>
      <dgm:spPr/>
      <dgm:t>
        <a:bodyPr/>
        <a:lstStyle/>
        <a:p>
          <a:endParaRPr lang="en-US"/>
        </a:p>
      </dgm:t>
    </dgm:pt>
    <dgm:pt modelId="{B23A57D9-6770-468D-9B96-9943CF537C7B}" type="pres">
      <dgm:prSet presAssocID="{B20960E8-1240-4552-AD35-1FE46A80220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D441F-5A3D-4BED-B708-5E332713BF76}" type="pres">
      <dgm:prSet presAssocID="{27A5AF92-0D87-4D5D-A550-716B2A9EA367}" presName="sibTrans" presStyleCnt="0"/>
      <dgm:spPr/>
      <dgm:t>
        <a:bodyPr/>
        <a:lstStyle/>
        <a:p>
          <a:endParaRPr lang="en-US"/>
        </a:p>
      </dgm:t>
    </dgm:pt>
    <dgm:pt modelId="{85E4E2C4-6841-4248-BF5C-801AE8AF283A}" type="pres">
      <dgm:prSet presAssocID="{465A5564-9891-4E18-BACF-2E263CA825F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73816-2AA4-4F57-A0CA-5C5574BA17B4}" type="pres">
      <dgm:prSet presAssocID="{D7BB2999-7B4C-468E-91D1-0C4AC7AE38E8}" presName="sibTrans" presStyleCnt="0"/>
      <dgm:spPr/>
      <dgm:t>
        <a:bodyPr/>
        <a:lstStyle/>
        <a:p>
          <a:endParaRPr lang="en-US"/>
        </a:p>
      </dgm:t>
    </dgm:pt>
    <dgm:pt modelId="{466C04D4-3F86-4892-97C5-5AD7FA56016D}" type="pres">
      <dgm:prSet presAssocID="{D17759B4-CFEE-4DEE-997A-FCDA3C859F2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DB545-F619-4059-8C30-76725DB52467}" type="pres">
      <dgm:prSet presAssocID="{14F80172-ACB3-475D-8240-923DABECF262}" presName="sibTrans" presStyleCnt="0"/>
      <dgm:spPr/>
      <dgm:t>
        <a:bodyPr/>
        <a:lstStyle/>
        <a:p>
          <a:endParaRPr lang="en-US"/>
        </a:p>
      </dgm:t>
    </dgm:pt>
    <dgm:pt modelId="{D30A78F5-553A-401D-A814-18C90D326948}" type="pres">
      <dgm:prSet presAssocID="{C42CD664-4EA9-4A8D-871C-777E239B406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43AEF-2063-4383-9D5C-6A3E570FBAA3}" type="pres">
      <dgm:prSet presAssocID="{97C5A2E9-41D1-48C8-B5E8-ADE96DDD64F9}" presName="sibTrans" presStyleCnt="0"/>
      <dgm:spPr/>
      <dgm:t>
        <a:bodyPr/>
        <a:lstStyle/>
        <a:p>
          <a:endParaRPr lang="en-US"/>
        </a:p>
      </dgm:t>
    </dgm:pt>
    <dgm:pt modelId="{85200A65-2861-486E-9928-CB2D50438352}" type="pres">
      <dgm:prSet presAssocID="{A5E24AAD-AF2E-431E-85ED-A3F40C2EA55B}" presName="node" presStyleLbl="node1" presStyleIdx="5" presStyleCnt="6" custLinFactNeighborX="3377" custLinFactNeighborY="1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BB94A6-312C-4395-8C80-C9E5CE775DF1}" type="presOf" srcId="{465A5564-9891-4E18-BACF-2E263CA825F8}" destId="{85E4E2C4-6841-4248-BF5C-801AE8AF283A}" srcOrd="0" destOrd="0" presId="urn:microsoft.com/office/officeart/2005/8/layout/hList6"/>
    <dgm:cxn modelId="{97278449-4429-49E6-BF19-4369DAE37365}" srcId="{AA3257D3-232E-4700-9055-25712C95FDD5}" destId="{465A5564-9891-4E18-BACF-2E263CA825F8}" srcOrd="2" destOrd="0" parTransId="{8A9A3D4A-079B-404F-9418-0F325352CF09}" sibTransId="{D7BB2999-7B4C-468E-91D1-0C4AC7AE38E8}"/>
    <dgm:cxn modelId="{84BDD327-4CA5-4CF5-82AB-8A390C45E547}" srcId="{AA3257D3-232E-4700-9055-25712C95FDD5}" destId="{D91B977B-FA9B-4A01-8443-9B86D7D7F6D3}" srcOrd="0" destOrd="0" parTransId="{787F8E56-F4D5-4463-8830-A9FB524329FF}" sibTransId="{1845686F-C312-4537-9807-0C92B0B90F37}"/>
    <dgm:cxn modelId="{AF3E241C-C08F-4799-9064-431EC7C34FE5}" srcId="{AA3257D3-232E-4700-9055-25712C95FDD5}" destId="{A5E24AAD-AF2E-431E-85ED-A3F40C2EA55B}" srcOrd="5" destOrd="0" parTransId="{B367F70C-BB6D-43FF-8762-47B39048DAD9}" sibTransId="{6351702F-FA6F-4762-A211-5906E089CA71}"/>
    <dgm:cxn modelId="{F62458F6-852D-436A-9929-E66C75F58455}" srcId="{AA3257D3-232E-4700-9055-25712C95FDD5}" destId="{D17759B4-CFEE-4DEE-997A-FCDA3C859F22}" srcOrd="3" destOrd="0" parTransId="{BC36FA9C-3DFC-4BE6-814F-03371A580011}" sibTransId="{14F80172-ACB3-475D-8240-923DABECF262}"/>
    <dgm:cxn modelId="{470F8289-FB33-4A0D-93E9-1FE2399B0241}" type="presOf" srcId="{AA3257D3-232E-4700-9055-25712C95FDD5}" destId="{BA634272-A4C9-42E7-9836-F2314F758C9F}" srcOrd="0" destOrd="0" presId="urn:microsoft.com/office/officeart/2005/8/layout/hList6"/>
    <dgm:cxn modelId="{1945FE98-CC74-40F7-ACD8-43FFF08C0CD9}" type="presOf" srcId="{D91B977B-FA9B-4A01-8443-9B86D7D7F6D3}" destId="{B65908B1-E07F-415F-AF76-8DD424FF2E97}" srcOrd="0" destOrd="0" presId="urn:microsoft.com/office/officeart/2005/8/layout/hList6"/>
    <dgm:cxn modelId="{64C0237F-B912-4065-B5EA-5E720E58D6C5}" type="presOf" srcId="{D17759B4-CFEE-4DEE-997A-FCDA3C859F22}" destId="{466C04D4-3F86-4892-97C5-5AD7FA56016D}" srcOrd="0" destOrd="0" presId="urn:microsoft.com/office/officeart/2005/8/layout/hList6"/>
    <dgm:cxn modelId="{0900E8B0-E1DB-46B6-82AE-0D7DFB8E9B68}" type="presOf" srcId="{C42CD664-4EA9-4A8D-871C-777E239B4063}" destId="{D30A78F5-553A-401D-A814-18C90D326948}" srcOrd="0" destOrd="0" presId="urn:microsoft.com/office/officeart/2005/8/layout/hList6"/>
    <dgm:cxn modelId="{CFCEB71A-CE6A-4FB8-BB57-9C24E72DA41B}" srcId="{AA3257D3-232E-4700-9055-25712C95FDD5}" destId="{B20960E8-1240-4552-AD35-1FE46A80220F}" srcOrd="1" destOrd="0" parTransId="{08993F43-2E3E-4A43-9E61-67FF9D023603}" sibTransId="{27A5AF92-0D87-4D5D-A550-716B2A9EA367}"/>
    <dgm:cxn modelId="{69374C24-CA6C-4DBD-B4A1-1854FFB0EB18}" type="presOf" srcId="{A5E24AAD-AF2E-431E-85ED-A3F40C2EA55B}" destId="{85200A65-2861-486E-9928-CB2D50438352}" srcOrd="0" destOrd="0" presId="urn:microsoft.com/office/officeart/2005/8/layout/hList6"/>
    <dgm:cxn modelId="{1146F47F-F697-4512-9D9B-F298793A3B76}" type="presOf" srcId="{B20960E8-1240-4552-AD35-1FE46A80220F}" destId="{B23A57D9-6770-468D-9B96-9943CF537C7B}" srcOrd="0" destOrd="0" presId="urn:microsoft.com/office/officeart/2005/8/layout/hList6"/>
    <dgm:cxn modelId="{0840EB94-E905-4B0B-8D8F-E6C40550C04A}" srcId="{AA3257D3-232E-4700-9055-25712C95FDD5}" destId="{C42CD664-4EA9-4A8D-871C-777E239B4063}" srcOrd="4" destOrd="0" parTransId="{FD71A64F-0BE9-409B-BBEF-D7AF3105B3E8}" sibTransId="{97C5A2E9-41D1-48C8-B5E8-ADE96DDD64F9}"/>
    <dgm:cxn modelId="{F758442F-162D-4A20-87E6-55131AA02A57}" type="presParOf" srcId="{BA634272-A4C9-42E7-9836-F2314F758C9F}" destId="{B65908B1-E07F-415F-AF76-8DD424FF2E97}" srcOrd="0" destOrd="0" presId="urn:microsoft.com/office/officeart/2005/8/layout/hList6"/>
    <dgm:cxn modelId="{6BF0280B-B71E-43B4-A7B0-B7A84D73AE52}" type="presParOf" srcId="{BA634272-A4C9-42E7-9836-F2314F758C9F}" destId="{11110FF3-0485-4911-9F1C-17AAE94A8DFD}" srcOrd="1" destOrd="0" presId="urn:microsoft.com/office/officeart/2005/8/layout/hList6"/>
    <dgm:cxn modelId="{3AF6F7CD-679B-4F87-824A-5EB6F83D7454}" type="presParOf" srcId="{BA634272-A4C9-42E7-9836-F2314F758C9F}" destId="{B23A57D9-6770-468D-9B96-9943CF537C7B}" srcOrd="2" destOrd="0" presId="urn:microsoft.com/office/officeart/2005/8/layout/hList6"/>
    <dgm:cxn modelId="{EE7E7D21-92E9-4855-9861-DB2C4C04F123}" type="presParOf" srcId="{BA634272-A4C9-42E7-9836-F2314F758C9F}" destId="{337D441F-5A3D-4BED-B708-5E332713BF76}" srcOrd="3" destOrd="0" presId="urn:microsoft.com/office/officeart/2005/8/layout/hList6"/>
    <dgm:cxn modelId="{98A322C1-6312-4A54-A5E4-9CCA51DA343E}" type="presParOf" srcId="{BA634272-A4C9-42E7-9836-F2314F758C9F}" destId="{85E4E2C4-6841-4248-BF5C-801AE8AF283A}" srcOrd="4" destOrd="0" presId="urn:microsoft.com/office/officeart/2005/8/layout/hList6"/>
    <dgm:cxn modelId="{8593A0E5-E160-4130-A851-E878EFA5E4E6}" type="presParOf" srcId="{BA634272-A4C9-42E7-9836-F2314F758C9F}" destId="{B6C73816-2AA4-4F57-A0CA-5C5574BA17B4}" srcOrd="5" destOrd="0" presId="urn:microsoft.com/office/officeart/2005/8/layout/hList6"/>
    <dgm:cxn modelId="{9D1BA4E0-FE96-407F-99E6-EB6FE73AF8E1}" type="presParOf" srcId="{BA634272-A4C9-42E7-9836-F2314F758C9F}" destId="{466C04D4-3F86-4892-97C5-5AD7FA56016D}" srcOrd="6" destOrd="0" presId="urn:microsoft.com/office/officeart/2005/8/layout/hList6"/>
    <dgm:cxn modelId="{3E03D04C-4716-409D-9667-8E00784B9395}" type="presParOf" srcId="{BA634272-A4C9-42E7-9836-F2314F758C9F}" destId="{BE8DB545-F619-4059-8C30-76725DB52467}" srcOrd="7" destOrd="0" presId="urn:microsoft.com/office/officeart/2005/8/layout/hList6"/>
    <dgm:cxn modelId="{86109940-F049-4018-96CA-5280FF1757B9}" type="presParOf" srcId="{BA634272-A4C9-42E7-9836-F2314F758C9F}" destId="{D30A78F5-553A-401D-A814-18C90D326948}" srcOrd="8" destOrd="0" presId="urn:microsoft.com/office/officeart/2005/8/layout/hList6"/>
    <dgm:cxn modelId="{1BBE87CB-4169-49A4-A39C-A43C06986420}" type="presParOf" srcId="{BA634272-A4C9-42E7-9836-F2314F758C9F}" destId="{1AC43AEF-2063-4383-9D5C-6A3E570FBAA3}" srcOrd="9" destOrd="0" presId="urn:microsoft.com/office/officeart/2005/8/layout/hList6"/>
    <dgm:cxn modelId="{D9015637-C499-4C48-9BAB-BE5938288D7B}" type="presParOf" srcId="{BA634272-A4C9-42E7-9836-F2314F758C9F}" destId="{85200A65-2861-486E-9928-CB2D50438352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0B0A3D-E452-4134-92FF-9398FC4A6AC1}" type="doc">
      <dgm:prSet loTypeId="urn:microsoft.com/office/officeart/2005/8/layout/hList6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A00F59B4-B1C8-499A-9A86-F9C6D8B3BC29}" type="pres">
      <dgm:prSet presAssocID="{8E0B0A3D-E452-4134-92FF-9398FC4A6AC1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9F24B30A-39E8-4FDA-A311-524724C8C28F}" type="presOf" srcId="{8E0B0A3D-E452-4134-92FF-9398FC4A6AC1}" destId="{A00F59B4-B1C8-499A-9A86-F9C6D8B3BC29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FB14EA8-E977-482C-AAF8-3A70E4ECEBA7}" type="doc">
      <dgm:prSet loTypeId="urn:diagrams.loki3.com/VaryingWidthList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CE078E3-9320-4176-BC30-3BAB37FBEE1F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>
              <a:latin typeface="Calibri Light" panose="020F0302020204030204"/>
            </a:rPr>
            <a:t> </a:t>
          </a:r>
          <a:r>
            <a:rPr lang="en-US"/>
            <a:t>Career And College Pathway</a:t>
          </a:r>
          <a:r>
            <a:rPr lang="en-US">
              <a:latin typeface="Calibri Light" panose="020F0302020204030204"/>
            </a:rPr>
            <a:t> CCPA</a:t>
          </a:r>
          <a:r>
            <a:rPr lang="en-US"/>
            <a:t> Academy</a:t>
          </a:r>
          <a:endParaRPr lang="en-US" b="0" i="0" u="none" strike="noStrike" cap="none" baseline="0" noProof="0">
            <a:latin typeface="Calibri Light"/>
            <a:cs typeface="Calibri Light"/>
          </a:endParaRPr>
        </a:p>
      </dgm:t>
    </dgm:pt>
    <dgm:pt modelId="{D4B2DA01-9487-4DA6-B4F0-F98E7C2449C9}" type="parTrans" cxnId="{0118DEEC-E508-45CF-BA27-F554696DCEBB}">
      <dgm:prSet/>
      <dgm:spPr/>
      <dgm:t>
        <a:bodyPr/>
        <a:lstStyle/>
        <a:p>
          <a:endParaRPr lang="en-US"/>
        </a:p>
      </dgm:t>
    </dgm:pt>
    <dgm:pt modelId="{6AF4BFAD-E05C-44CF-9AB7-63139F10A2A1}" type="sibTrans" cxnId="{0118DEEC-E508-45CF-BA27-F554696DCEBB}">
      <dgm:prSet/>
      <dgm:spPr/>
      <dgm:t>
        <a:bodyPr/>
        <a:lstStyle/>
        <a:p>
          <a:endParaRPr lang="en-US"/>
        </a:p>
      </dgm:t>
    </dgm:pt>
    <dgm:pt modelId="{BD59B93D-C0D5-4D9E-8578-4DDC8867F031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en-US" dirty="0"/>
            <a:t>Emergency Medical Technician  </a:t>
          </a:r>
        </a:p>
      </dgm:t>
    </dgm:pt>
    <dgm:pt modelId="{7256A915-931A-4188-9F4E-FC21263016A9}" type="parTrans" cxnId="{A0285BFA-AE18-44B2-BD15-E61F17031BA4}">
      <dgm:prSet/>
      <dgm:spPr/>
      <dgm:t>
        <a:bodyPr/>
        <a:lstStyle/>
        <a:p>
          <a:endParaRPr lang="en-US"/>
        </a:p>
      </dgm:t>
    </dgm:pt>
    <dgm:pt modelId="{F0923DDD-A4E2-4D82-9FE1-FAF1832ED46B}" type="sibTrans" cxnId="{A0285BFA-AE18-44B2-BD15-E61F17031BA4}">
      <dgm:prSet/>
      <dgm:spPr/>
      <dgm:t>
        <a:bodyPr/>
        <a:lstStyle/>
        <a:p>
          <a:endParaRPr lang="en-US"/>
        </a:p>
      </dgm:t>
    </dgm:pt>
    <dgm:pt modelId="{4A2432C9-D766-408C-BEC3-6AB122E285D4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en-US"/>
            <a:t>Help Desk</a:t>
          </a:r>
        </a:p>
      </dgm:t>
    </dgm:pt>
    <dgm:pt modelId="{0D4A8DD8-C7C4-426F-BAE7-514299E70362}" type="parTrans" cxnId="{E93453CB-F46C-489C-8F05-47D568FA7C8B}">
      <dgm:prSet/>
      <dgm:spPr/>
      <dgm:t>
        <a:bodyPr/>
        <a:lstStyle/>
        <a:p>
          <a:endParaRPr lang="en-US"/>
        </a:p>
      </dgm:t>
    </dgm:pt>
    <dgm:pt modelId="{86470217-E600-4284-94F4-D1E472CF3930}" type="sibTrans" cxnId="{E93453CB-F46C-489C-8F05-47D568FA7C8B}">
      <dgm:prSet/>
      <dgm:spPr/>
      <dgm:t>
        <a:bodyPr/>
        <a:lstStyle/>
        <a:p>
          <a:endParaRPr lang="en-US"/>
        </a:p>
      </dgm:t>
    </dgm:pt>
    <dgm:pt modelId="{A3ABA4CF-7C86-4809-91A7-E396B43EAFB1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en-US">
              <a:latin typeface="Calibri"/>
              <a:cs typeface="Calibri"/>
            </a:rPr>
            <a:t>_______________________________________________</a:t>
          </a:r>
          <a:endParaRPr lang="en-US"/>
        </a:p>
      </dgm:t>
    </dgm:pt>
    <dgm:pt modelId="{22567D44-ADDF-4342-9EF8-2CF67741D4C8}" type="parTrans" cxnId="{56AEB5F5-C711-4905-A6EB-62A6520C3E26}">
      <dgm:prSet/>
      <dgm:spPr/>
      <dgm:t>
        <a:bodyPr/>
        <a:lstStyle/>
        <a:p>
          <a:endParaRPr lang="en-US"/>
        </a:p>
      </dgm:t>
    </dgm:pt>
    <dgm:pt modelId="{305D82F7-829F-41C8-BC8F-5E2F91495895}" type="sibTrans" cxnId="{56AEB5F5-C711-4905-A6EB-62A6520C3E26}">
      <dgm:prSet/>
      <dgm:spPr/>
      <dgm:t>
        <a:bodyPr/>
        <a:lstStyle/>
        <a:p>
          <a:endParaRPr lang="en-US"/>
        </a:p>
      </dgm:t>
    </dgm:pt>
    <dgm:pt modelId="{011487AC-0C85-44AD-9D4A-5681750A9BC1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en-US" dirty="0"/>
            <a:t>Early Childhood Education</a:t>
          </a:r>
        </a:p>
      </dgm:t>
    </dgm:pt>
    <dgm:pt modelId="{6EB36B68-B771-4991-AB3C-EC3E5B3602D5}" type="parTrans" cxnId="{EF094D4A-0D0A-4EE3-8DBA-1EB0EA93F8E8}">
      <dgm:prSet/>
      <dgm:spPr/>
      <dgm:t>
        <a:bodyPr/>
        <a:lstStyle/>
        <a:p>
          <a:endParaRPr lang="en-US"/>
        </a:p>
      </dgm:t>
    </dgm:pt>
    <dgm:pt modelId="{F760222E-4BA5-4EAD-8A8B-A92FC5E5541C}" type="sibTrans" cxnId="{EF094D4A-0D0A-4EE3-8DBA-1EB0EA93F8E8}">
      <dgm:prSet/>
      <dgm:spPr/>
      <dgm:t>
        <a:bodyPr/>
        <a:lstStyle/>
        <a:p>
          <a:endParaRPr lang="en-US"/>
        </a:p>
      </dgm:t>
    </dgm:pt>
    <dgm:pt modelId="{952D626A-22F1-472B-BF0E-1AB769AC983F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en-US"/>
            <a:t>Nurse </a:t>
          </a:r>
          <a:r>
            <a:rPr lang="en-US">
              <a:latin typeface="Calibri Light" panose="020F0302020204030204"/>
            </a:rPr>
            <a:t>Assistant-Certified</a:t>
          </a:r>
          <a:endParaRPr lang="en-US"/>
        </a:p>
      </dgm:t>
    </dgm:pt>
    <dgm:pt modelId="{D0DF75C6-AD82-4E54-8D1E-FF956154593D}" type="parTrans" cxnId="{AB53DD50-4182-4481-BE54-80116A286BC3}">
      <dgm:prSet/>
      <dgm:spPr/>
      <dgm:t>
        <a:bodyPr/>
        <a:lstStyle/>
        <a:p>
          <a:endParaRPr lang="en-US"/>
        </a:p>
      </dgm:t>
    </dgm:pt>
    <dgm:pt modelId="{08AB0D50-F5E7-4754-A2E8-373139D4064C}" type="sibTrans" cxnId="{AB53DD50-4182-4481-BE54-80116A286BC3}">
      <dgm:prSet/>
      <dgm:spPr/>
      <dgm:t>
        <a:bodyPr/>
        <a:lstStyle/>
        <a:p>
          <a:endParaRPr lang="en-US"/>
        </a:p>
      </dgm:t>
    </dgm:pt>
    <dgm:pt modelId="{5ADBE6A7-2CB6-42AB-8BFD-1EDF5490C3D0}" type="pres">
      <dgm:prSet presAssocID="{0FB14EA8-E977-482C-AAF8-3A70E4ECEBA7}" presName="Name0" presStyleCnt="0">
        <dgm:presLayoutVars>
          <dgm:resizeHandles/>
        </dgm:presLayoutVars>
      </dgm:prSet>
      <dgm:spPr/>
      <dgm:t>
        <a:bodyPr/>
        <a:lstStyle/>
        <a:p>
          <a:endParaRPr lang="en-US"/>
        </a:p>
      </dgm:t>
    </dgm:pt>
    <dgm:pt modelId="{38B2062A-37D5-4B92-9737-9EE0B5A5EC1E}" type="pres">
      <dgm:prSet presAssocID="{CCE078E3-9320-4176-BC30-3BAB37FBEE1F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4E0D5-B8C3-4036-ADC6-9F0AD66D669F}" type="pres">
      <dgm:prSet presAssocID="{6AF4BFAD-E05C-44CF-9AB7-63139F10A2A1}" presName="space" presStyleCnt="0"/>
      <dgm:spPr/>
    </dgm:pt>
    <dgm:pt modelId="{0E051F8E-46C7-4324-A5A5-4835E2564338}" type="pres">
      <dgm:prSet presAssocID="{BD59B93D-C0D5-4D9E-8578-4DDC8867F031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58808-839A-4DA8-AA44-66C6AB8714F7}" type="pres">
      <dgm:prSet presAssocID="{F0923DDD-A4E2-4D82-9FE1-FAF1832ED46B}" presName="space" presStyleCnt="0"/>
      <dgm:spPr/>
    </dgm:pt>
    <dgm:pt modelId="{88A0F91B-561D-46CA-8EBB-24DAB9603D83}" type="pres">
      <dgm:prSet presAssocID="{4A2432C9-D766-408C-BEC3-6AB122E285D4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67740-4498-4685-814E-D14C3695BF87}" type="pres">
      <dgm:prSet presAssocID="{86470217-E600-4284-94F4-D1E472CF3930}" presName="space" presStyleCnt="0"/>
      <dgm:spPr/>
    </dgm:pt>
    <dgm:pt modelId="{EDC5667D-6944-4D07-B22E-5CE241E2EE42}" type="pres">
      <dgm:prSet presAssocID="{A3ABA4CF-7C86-4809-91A7-E396B43EAFB1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DD1D8-BA4D-4D12-80FF-D670F0775C85}" type="pres">
      <dgm:prSet presAssocID="{305D82F7-829F-41C8-BC8F-5E2F91495895}" presName="space" presStyleCnt="0"/>
      <dgm:spPr/>
    </dgm:pt>
    <dgm:pt modelId="{6392A974-1601-484E-9089-F1476D7A09FC}" type="pres">
      <dgm:prSet presAssocID="{011487AC-0C85-44AD-9D4A-5681750A9BC1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2F654E-D707-4841-AA69-2B19B3EE2474}" type="pres">
      <dgm:prSet presAssocID="{F760222E-4BA5-4EAD-8A8B-A92FC5E5541C}" presName="space" presStyleCnt="0"/>
      <dgm:spPr/>
    </dgm:pt>
    <dgm:pt modelId="{D60D1013-04AF-4E95-B293-DE1E6918C037}" type="pres">
      <dgm:prSet presAssocID="{952D626A-22F1-472B-BF0E-1AB769AC983F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BA8B1D-3718-475C-A6E9-71CF4327E22E}" type="presOf" srcId="{0FB14EA8-E977-482C-AAF8-3A70E4ECEBA7}" destId="{5ADBE6A7-2CB6-42AB-8BFD-1EDF5490C3D0}" srcOrd="0" destOrd="0" presId="urn:diagrams.loki3.com/VaryingWidthList"/>
    <dgm:cxn modelId="{5C03CB3A-9A76-4C84-A10B-B2FE0C24E857}" type="presOf" srcId="{4A2432C9-D766-408C-BEC3-6AB122E285D4}" destId="{88A0F91B-561D-46CA-8EBB-24DAB9603D83}" srcOrd="0" destOrd="0" presId="urn:diagrams.loki3.com/VaryingWidthList"/>
    <dgm:cxn modelId="{0118DEEC-E508-45CF-BA27-F554696DCEBB}" srcId="{0FB14EA8-E977-482C-AAF8-3A70E4ECEBA7}" destId="{CCE078E3-9320-4176-BC30-3BAB37FBEE1F}" srcOrd="0" destOrd="0" parTransId="{D4B2DA01-9487-4DA6-B4F0-F98E7C2449C9}" sibTransId="{6AF4BFAD-E05C-44CF-9AB7-63139F10A2A1}"/>
    <dgm:cxn modelId="{5A68EE91-64EC-4561-83AE-D2F42FF42BBF}" type="presOf" srcId="{952D626A-22F1-472B-BF0E-1AB769AC983F}" destId="{D60D1013-04AF-4E95-B293-DE1E6918C037}" srcOrd="0" destOrd="0" presId="urn:diagrams.loki3.com/VaryingWidthList"/>
    <dgm:cxn modelId="{E93453CB-F46C-489C-8F05-47D568FA7C8B}" srcId="{0FB14EA8-E977-482C-AAF8-3A70E4ECEBA7}" destId="{4A2432C9-D766-408C-BEC3-6AB122E285D4}" srcOrd="2" destOrd="0" parTransId="{0D4A8DD8-C7C4-426F-BAE7-514299E70362}" sibTransId="{86470217-E600-4284-94F4-D1E472CF3930}"/>
    <dgm:cxn modelId="{6098B062-878F-441E-8569-15A1F292CE11}" type="presOf" srcId="{A3ABA4CF-7C86-4809-91A7-E396B43EAFB1}" destId="{EDC5667D-6944-4D07-B22E-5CE241E2EE42}" srcOrd="0" destOrd="0" presId="urn:diagrams.loki3.com/VaryingWidthList"/>
    <dgm:cxn modelId="{56AEB5F5-C711-4905-A6EB-62A6520C3E26}" srcId="{0FB14EA8-E977-482C-AAF8-3A70E4ECEBA7}" destId="{A3ABA4CF-7C86-4809-91A7-E396B43EAFB1}" srcOrd="3" destOrd="0" parTransId="{22567D44-ADDF-4342-9EF8-2CF67741D4C8}" sibTransId="{305D82F7-829F-41C8-BC8F-5E2F91495895}"/>
    <dgm:cxn modelId="{AB53DD50-4182-4481-BE54-80116A286BC3}" srcId="{0FB14EA8-E977-482C-AAF8-3A70E4ECEBA7}" destId="{952D626A-22F1-472B-BF0E-1AB769AC983F}" srcOrd="5" destOrd="0" parTransId="{D0DF75C6-AD82-4E54-8D1E-FF956154593D}" sibTransId="{08AB0D50-F5E7-4754-A2E8-373139D4064C}"/>
    <dgm:cxn modelId="{D73DA99F-202B-492D-8EE4-2A1A95B6CD4B}" type="presOf" srcId="{CCE078E3-9320-4176-BC30-3BAB37FBEE1F}" destId="{38B2062A-37D5-4B92-9737-9EE0B5A5EC1E}" srcOrd="0" destOrd="0" presId="urn:diagrams.loki3.com/VaryingWidthList"/>
    <dgm:cxn modelId="{EF094D4A-0D0A-4EE3-8DBA-1EB0EA93F8E8}" srcId="{0FB14EA8-E977-482C-AAF8-3A70E4ECEBA7}" destId="{011487AC-0C85-44AD-9D4A-5681750A9BC1}" srcOrd="4" destOrd="0" parTransId="{6EB36B68-B771-4991-AB3C-EC3E5B3602D5}" sibTransId="{F760222E-4BA5-4EAD-8A8B-A92FC5E5541C}"/>
    <dgm:cxn modelId="{A0285BFA-AE18-44B2-BD15-E61F17031BA4}" srcId="{0FB14EA8-E977-482C-AAF8-3A70E4ECEBA7}" destId="{BD59B93D-C0D5-4D9E-8578-4DDC8867F031}" srcOrd="1" destOrd="0" parTransId="{7256A915-931A-4188-9F4E-FC21263016A9}" sibTransId="{F0923DDD-A4E2-4D82-9FE1-FAF1832ED46B}"/>
    <dgm:cxn modelId="{2F5603C0-02B1-47E4-890E-DCC61D0B2F05}" type="presOf" srcId="{011487AC-0C85-44AD-9D4A-5681750A9BC1}" destId="{6392A974-1601-484E-9089-F1476D7A09FC}" srcOrd="0" destOrd="0" presId="urn:diagrams.loki3.com/VaryingWidthList"/>
    <dgm:cxn modelId="{AC1B125D-1464-443E-B2C6-BB8FBED92A33}" type="presOf" srcId="{BD59B93D-C0D5-4D9E-8578-4DDC8867F031}" destId="{0E051F8E-46C7-4324-A5A5-4835E2564338}" srcOrd="0" destOrd="0" presId="urn:diagrams.loki3.com/VaryingWidthList"/>
    <dgm:cxn modelId="{147344A3-0681-42B5-B859-75B93A727B08}" type="presParOf" srcId="{5ADBE6A7-2CB6-42AB-8BFD-1EDF5490C3D0}" destId="{38B2062A-37D5-4B92-9737-9EE0B5A5EC1E}" srcOrd="0" destOrd="0" presId="urn:diagrams.loki3.com/VaryingWidthList"/>
    <dgm:cxn modelId="{3A383B9F-4EAF-4431-9DAD-17B6B1672580}" type="presParOf" srcId="{5ADBE6A7-2CB6-42AB-8BFD-1EDF5490C3D0}" destId="{0FF4E0D5-B8C3-4036-ADC6-9F0AD66D669F}" srcOrd="1" destOrd="0" presId="urn:diagrams.loki3.com/VaryingWidthList"/>
    <dgm:cxn modelId="{1D002316-352D-4686-BF87-9CA86CD4840A}" type="presParOf" srcId="{5ADBE6A7-2CB6-42AB-8BFD-1EDF5490C3D0}" destId="{0E051F8E-46C7-4324-A5A5-4835E2564338}" srcOrd="2" destOrd="0" presId="urn:diagrams.loki3.com/VaryingWidthList"/>
    <dgm:cxn modelId="{E9AA7038-6421-4D2F-9647-E9D7BED7C702}" type="presParOf" srcId="{5ADBE6A7-2CB6-42AB-8BFD-1EDF5490C3D0}" destId="{1A658808-839A-4DA8-AA44-66C6AB8714F7}" srcOrd="3" destOrd="0" presId="urn:diagrams.loki3.com/VaryingWidthList"/>
    <dgm:cxn modelId="{5A3A5A43-BDF8-4DA3-B1CE-013AB14AFEBE}" type="presParOf" srcId="{5ADBE6A7-2CB6-42AB-8BFD-1EDF5490C3D0}" destId="{88A0F91B-561D-46CA-8EBB-24DAB9603D83}" srcOrd="4" destOrd="0" presId="urn:diagrams.loki3.com/VaryingWidthList"/>
    <dgm:cxn modelId="{E3F3832E-260D-4B7E-962F-7D0470C53232}" type="presParOf" srcId="{5ADBE6A7-2CB6-42AB-8BFD-1EDF5490C3D0}" destId="{63967740-4498-4685-814E-D14C3695BF87}" srcOrd="5" destOrd="0" presId="urn:diagrams.loki3.com/VaryingWidthList"/>
    <dgm:cxn modelId="{93BA2EDD-1E78-4A8C-9657-E94539972A8C}" type="presParOf" srcId="{5ADBE6A7-2CB6-42AB-8BFD-1EDF5490C3D0}" destId="{EDC5667D-6944-4D07-B22E-5CE241E2EE42}" srcOrd="6" destOrd="0" presId="urn:diagrams.loki3.com/VaryingWidthList"/>
    <dgm:cxn modelId="{BD586F77-D9CE-4BD3-B108-4FB19BD3EC3F}" type="presParOf" srcId="{5ADBE6A7-2CB6-42AB-8BFD-1EDF5490C3D0}" destId="{66FDD1D8-BA4D-4D12-80FF-D670F0775C85}" srcOrd="7" destOrd="0" presId="urn:diagrams.loki3.com/VaryingWidthList"/>
    <dgm:cxn modelId="{1992093C-7DCF-4D77-A5E0-6C8E8AC5968D}" type="presParOf" srcId="{5ADBE6A7-2CB6-42AB-8BFD-1EDF5490C3D0}" destId="{6392A974-1601-484E-9089-F1476D7A09FC}" srcOrd="8" destOrd="0" presId="urn:diagrams.loki3.com/VaryingWidthList"/>
    <dgm:cxn modelId="{82D9E7B8-3ECC-43CF-81B6-4EB680276FFE}" type="presParOf" srcId="{5ADBE6A7-2CB6-42AB-8BFD-1EDF5490C3D0}" destId="{E52F654E-D707-4841-AA69-2B19B3EE2474}" srcOrd="9" destOrd="0" presId="urn:diagrams.loki3.com/VaryingWidthList"/>
    <dgm:cxn modelId="{88C57C63-FFF7-4538-BF57-278130D513EC}" type="presParOf" srcId="{5ADBE6A7-2CB6-42AB-8BFD-1EDF5490C3D0}" destId="{D60D1013-04AF-4E95-B293-DE1E6918C037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37ABA59-B45D-4916-9150-1D0F749863EA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812482-A81B-4208-A615-6606E197CBA2}">
      <dgm:prSet/>
      <dgm:spPr/>
      <dgm:t>
        <a:bodyPr/>
        <a:lstStyle/>
        <a:p>
          <a:r>
            <a:rPr lang="en-US" dirty="0"/>
            <a:t>FAFSA</a:t>
          </a:r>
        </a:p>
      </dgm:t>
    </dgm:pt>
    <dgm:pt modelId="{64D3071E-09B5-4813-BD86-D473905579C4}" type="parTrans" cxnId="{F827F5F6-9275-4009-A8F1-137B5570FB1F}">
      <dgm:prSet/>
      <dgm:spPr/>
      <dgm:t>
        <a:bodyPr/>
        <a:lstStyle/>
        <a:p>
          <a:endParaRPr lang="en-US"/>
        </a:p>
      </dgm:t>
    </dgm:pt>
    <dgm:pt modelId="{93D3DF93-5122-4812-8F63-1A1E5A932531}" type="sibTrans" cxnId="{F827F5F6-9275-4009-A8F1-137B5570FB1F}">
      <dgm:prSet/>
      <dgm:spPr/>
      <dgm:t>
        <a:bodyPr/>
        <a:lstStyle/>
        <a:p>
          <a:endParaRPr lang="en-US"/>
        </a:p>
      </dgm:t>
    </dgm:pt>
    <dgm:pt modelId="{D96F7617-5FB1-46C7-B5F1-A5E96E42BF93}">
      <dgm:prSet/>
      <dgm:spPr/>
      <dgm:t>
        <a:bodyPr/>
        <a:lstStyle/>
        <a:p>
          <a:pPr rtl="0"/>
          <a:r>
            <a:rPr lang="en-US" sz="1400" dirty="0"/>
            <a:t>Free Application for Federal Student Aid (FAFSA)</a:t>
          </a:r>
          <a:r>
            <a:rPr lang="en-US" sz="1400" dirty="0">
              <a:latin typeface="Calibri Light" panose="020F0302020204030204"/>
            </a:rPr>
            <a:t> </a:t>
          </a:r>
          <a:endParaRPr lang="en-US" sz="1400" dirty="0"/>
        </a:p>
      </dgm:t>
    </dgm:pt>
    <dgm:pt modelId="{BEC2E497-8219-430D-89B0-898500C4B806}" type="parTrans" cxnId="{5A9B1D86-9D63-492D-B17D-B685CF175E1F}">
      <dgm:prSet/>
      <dgm:spPr/>
      <dgm:t>
        <a:bodyPr/>
        <a:lstStyle/>
        <a:p>
          <a:endParaRPr lang="en-US"/>
        </a:p>
      </dgm:t>
    </dgm:pt>
    <dgm:pt modelId="{235F6CEE-5E37-4D64-AFF0-A92135FDA531}" type="sibTrans" cxnId="{5A9B1D86-9D63-492D-B17D-B685CF175E1F}">
      <dgm:prSet/>
      <dgm:spPr/>
      <dgm:t>
        <a:bodyPr/>
        <a:lstStyle/>
        <a:p>
          <a:endParaRPr lang="en-US"/>
        </a:p>
      </dgm:t>
    </dgm:pt>
    <dgm:pt modelId="{1BF16804-AEAE-491E-BE9A-05CCA43949A5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FAFSA Tips</a:t>
          </a:r>
          <a:endParaRPr lang="en-US" dirty="0"/>
        </a:p>
      </dgm:t>
    </dgm:pt>
    <dgm:pt modelId="{8C4BFA33-402D-4086-9A05-CEDB81FADAED}" type="parTrans" cxnId="{1CF43D14-3497-4CA1-B4CB-B7D09B681A37}">
      <dgm:prSet/>
      <dgm:spPr/>
      <dgm:t>
        <a:bodyPr/>
        <a:lstStyle/>
        <a:p>
          <a:endParaRPr lang="en-US"/>
        </a:p>
      </dgm:t>
    </dgm:pt>
    <dgm:pt modelId="{50F528BA-C094-45A0-9FF1-194BB38199DE}" type="sibTrans" cxnId="{1CF43D14-3497-4CA1-B4CB-B7D09B681A37}">
      <dgm:prSet/>
      <dgm:spPr/>
      <dgm:t>
        <a:bodyPr/>
        <a:lstStyle/>
        <a:p>
          <a:endParaRPr lang="en-US"/>
        </a:p>
      </dgm:t>
    </dgm:pt>
    <dgm:pt modelId="{1CC6AF16-5A6F-47A4-9598-3B468BC4B2B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Helpful Hints</a:t>
          </a:r>
          <a:endParaRPr lang="en-US" dirty="0"/>
        </a:p>
      </dgm:t>
    </dgm:pt>
    <dgm:pt modelId="{A73056D6-BE57-4F6D-AED2-7DCA69255DCB}" type="parTrans" cxnId="{5DB538E9-9729-4876-A1E9-C7F64F82C8E8}">
      <dgm:prSet/>
      <dgm:spPr/>
      <dgm:t>
        <a:bodyPr/>
        <a:lstStyle/>
        <a:p>
          <a:endParaRPr lang="en-US"/>
        </a:p>
      </dgm:t>
    </dgm:pt>
    <dgm:pt modelId="{17C48E73-5C5B-4D2F-BADF-24AE85E8EC6C}" type="sibTrans" cxnId="{5DB538E9-9729-4876-A1E9-C7F64F82C8E8}">
      <dgm:prSet/>
      <dgm:spPr/>
      <dgm:t>
        <a:bodyPr/>
        <a:lstStyle/>
        <a:p>
          <a:endParaRPr lang="en-US"/>
        </a:p>
      </dgm:t>
    </dgm:pt>
    <dgm:pt modelId="{5287B986-1B29-44AF-BF8E-1163CE5FE96E}">
      <dgm:prSet/>
      <dgm:spPr/>
      <dgm:t>
        <a:bodyPr/>
        <a:lstStyle/>
        <a:p>
          <a:pPr rtl="0"/>
          <a:r>
            <a:rPr lang="en-US" dirty="0"/>
            <a:t>Check Your Student Email and CTC Link, “To </a:t>
          </a:r>
          <a:r>
            <a:rPr lang="en-US" dirty="0" smtClean="0"/>
            <a:t>Do” </a:t>
          </a:r>
          <a:r>
            <a:rPr lang="en-US" dirty="0"/>
            <a:t>Box </a:t>
          </a:r>
          <a:r>
            <a:rPr lang="en-US" dirty="0">
              <a:latin typeface="Calibri Light" panose="020F0302020204030204"/>
            </a:rPr>
            <a:t>Closely </a:t>
          </a:r>
          <a:r>
            <a:rPr lang="en-US" dirty="0"/>
            <a:t>Follow-up </a:t>
          </a:r>
          <a:r>
            <a:rPr lang="en-US" dirty="0">
              <a:latin typeface="Calibri Light" panose="020F0302020204030204"/>
            </a:rPr>
            <a:t>with</a:t>
          </a:r>
          <a:r>
            <a:rPr lang="en-US" dirty="0"/>
            <a:t> any Additional Needed Actions</a:t>
          </a:r>
        </a:p>
      </dgm:t>
    </dgm:pt>
    <dgm:pt modelId="{A92D4D51-66A1-4A87-B45B-008441D1779F}" type="parTrans" cxnId="{5389A717-2D46-4F64-8214-B75627C66564}">
      <dgm:prSet/>
      <dgm:spPr/>
      <dgm:t>
        <a:bodyPr/>
        <a:lstStyle/>
        <a:p>
          <a:endParaRPr lang="en-US"/>
        </a:p>
      </dgm:t>
    </dgm:pt>
    <dgm:pt modelId="{6C394C91-C66A-4C72-AA47-0A88C275A01C}" type="sibTrans" cxnId="{5389A717-2D46-4F64-8214-B75627C66564}">
      <dgm:prSet/>
      <dgm:spPr/>
      <dgm:t>
        <a:bodyPr/>
        <a:lstStyle/>
        <a:p>
          <a:endParaRPr lang="en-US"/>
        </a:p>
      </dgm:t>
    </dgm:pt>
    <dgm:pt modelId="{A66E8819-086C-44CD-A2DD-B07CC599D412}">
      <dgm:prSet/>
      <dgm:spPr/>
      <dgm:t>
        <a:bodyPr/>
        <a:lstStyle/>
        <a:p>
          <a:pPr rtl="0"/>
          <a:r>
            <a:rPr lang="en-US" dirty="0"/>
            <a:t>Be</a:t>
          </a:r>
          <a:r>
            <a:rPr lang="en-US" dirty="0">
              <a:latin typeface="Calibri Light" panose="020F0302020204030204"/>
            </a:rPr>
            <a:t> Aware</a:t>
          </a:r>
          <a:endParaRPr lang="en-US" dirty="0"/>
        </a:p>
      </dgm:t>
    </dgm:pt>
    <dgm:pt modelId="{AB8739CF-10EC-4F8C-9357-DC606C1A9CA4}" type="parTrans" cxnId="{3DA853F5-2D26-4EA6-8913-1044DE2022B9}">
      <dgm:prSet/>
      <dgm:spPr/>
      <dgm:t>
        <a:bodyPr/>
        <a:lstStyle/>
        <a:p>
          <a:endParaRPr lang="en-US"/>
        </a:p>
      </dgm:t>
    </dgm:pt>
    <dgm:pt modelId="{4603BCED-1DA9-4592-BB77-7200EC4CB6DB}" type="sibTrans" cxnId="{3DA853F5-2D26-4EA6-8913-1044DE2022B9}">
      <dgm:prSet/>
      <dgm:spPr/>
      <dgm:t>
        <a:bodyPr/>
        <a:lstStyle/>
        <a:p>
          <a:endParaRPr lang="en-US"/>
        </a:p>
      </dgm:t>
    </dgm:pt>
    <dgm:pt modelId="{1FECA0DF-7472-4BBB-8D2E-F7F6B8B51B82}">
      <dgm:prSet/>
      <dgm:spPr/>
      <dgm:t>
        <a:bodyPr/>
        <a:lstStyle/>
        <a:p>
          <a:pPr rtl="0"/>
          <a:r>
            <a:rPr lang="en-US" sz="1400" dirty="0"/>
            <a:t>Avoiding Loans Can Be the</a:t>
          </a:r>
          <a:r>
            <a:rPr lang="en-US" sz="1400" dirty="0">
              <a:latin typeface="Calibri Light" panose="020F0302020204030204"/>
            </a:rPr>
            <a:t> Key to Success </a:t>
          </a:r>
          <a:endParaRPr lang="en-US" sz="1400" dirty="0"/>
        </a:p>
      </dgm:t>
    </dgm:pt>
    <dgm:pt modelId="{0F5C52D0-950E-41FB-AFC9-AB8D7BC77AB4}" type="parTrans" cxnId="{6B8D2405-8FB1-43DF-ADD8-2B27F3761100}">
      <dgm:prSet/>
      <dgm:spPr/>
      <dgm:t>
        <a:bodyPr/>
        <a:lstStyle/>
        <a:p>
          <a:endParaRPr lang="en-US"/>
        </a:p>
      </dgm:t>
    </dgm:pt>
    <dgm:pt modelId="{A2F11B44-1CBF-4743-B4E7-AE2B946FB6E0}" type="sibTrans" cxnId="{6B8D2405-8FB1-43DF-ADD8-2B27F3761100}">
      <dgm:prSet/>
      <dgm:spPr/>
      <dgm:t>
        <a:bodyPr/>
        <a:lstStyle/>
        <a:p>
          <a:endParaRPr lang="en-US"/>
        </a:p>
      </dgm:t>
    </dgm:pt>
    <dgm:pt modelId="{47F1ED11-C808-459F-8C4B-CA29CEA2C40F}">
      <dgm:prSet phldr="0"/>
      <dgm:spPr/>
      <dgm:t>
        <a:bodyPr/>
        <a:lstStyle/>
        <a:p>
          <a:pPr rtl="0"/>
          <a:r>
            <a:rPr lang="en-US" dirty="0"/>
            <a:t>All Workforce Students Must Complete The Free Application for Federal Student Aid Each Year</a:t>
          </a:r>
        </a:p>
      </dgm:t>
    </dgm:pt>
    <dgm:pt modelId="{782F49D7-4405-4785-A903-427210D91960}" type="parTrans" cxnId="{682A90F2-2580-41AB-A34B-8FBD2812834C}">
      <dgm:prSet/>
      <dgm:spPr/>
      <dgm:t>
        <a:bodyPr/>
        <a:lstStyle/>
        <a:p>
          <a:endParaRPr lang="en-US"/>
        </a:p>
      </dgm:t>
    </dgm:pt>
    <dgm:pt modelId="{6EA53B44-E5EE-4997-960D-44F919269AC1}" type="sibTrans" cxnId="{682A90F2-2580-41AB-A34B-8FBD2812834C}">
      <dgm:prSet/>
      <dgm:spPr/>
      <dgm:t>
        <a:bodyPr/>
        <a:lstStyle/>
        <a:p>
          <a:endParaRPr lang="en-US"/>
        </a:p>
      </dgm:t>
    </dgm:pt>
    <dgm:pt modelId="{39BF50E5-6437-4394-B393-859D1FEA9A35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</a:t>
          </a:r>
          <a:r>
            <a:rPr lang="en-US" dirty="0"/>
            <a:t>Complete Application By Priority Deadline</a:t>
          </a:r>
          <a:r>
            <a:rPr lang="en-US" dirty="0">
              <a:latin typeface="Calibri Light" panose="020F0302020204030204"/>
            </a:rPr>
            <a:t>,</a:t>
          </a:r>
          <a:r>
            <a:rPr lang="en-US" dirty="0"/>
            <a:t> </a:t>
          </a:r>
          <a:r>
            <a:rPr lang="en-US" dirty="0">
              <a:latin typeface="Calibri Light" panose="020F0302020204030204"/>
            </a:rPr>
            <a:t>or as Soon as </a:t>
          </a:r>
          <a:r>
            <a:rPr lang="en-US" dirty="0"/>
            <a:t>Possible</a:t>
          </a:r>
        </a:p>
      </dgm:t>
    </dgm:pt>
    <dgm:pt modelId="{9A1BAA1D-8C4A-4E36-A0F5-3E46CC5751EF}" type="parTrans" cxnId="{F8EE847E-558F-4307-8312-FB60ADBE833E}">
      <dgm:prSet/>
      <dgm:spPr/>
      <dgm:t>
        <a:bodyPr/>
        <a:lstStyle/>
        <a:p>
          <a:endParaRPr lang="en-US"/>
        </a:p>
      </dgm:t>
    </dgm:pt>
    <dgm:pt modelId="{3D1C56A9-B1D2-4EFE-8E08-E39EBB8B3276}" type="sibTrans" cxnId="{F8EE847E-558F-4307-8312-FB60ADBE833E}">
      <dgm:prSet/>
      <dgm:spPr/>
      <dgm:t>
        <a:bodyPr/>
        <a:lstStyle/>
        <a:p>
          <a:endParaRPr lang="en-US"/>
        </a:p>
      </dgm:t>
    </dgm:pt>
    <dgm:pt modelId="{3B3170E2-3270-4867-8567-FB5F92CD1980}">
      <dgm:prSet phldr="0"/>
      <dgm:spPr/>
      <dgm:t>
        <a:bodyPr/>
        <a:lstStyle/>
        <a:p>
          <a:pPr rtl="0"/>
          <a:r>
            <a:rPr lang="en-US" dirty="0"/>
            <a:t>Use the IRS Data Retrieval Tool</a:t>
          </a:r>
          <a:r>
            <a:rPr lang="en-US" dirty="0">
              <a:latin typeface="Calibri Light" panose="020F0302020204030204"/>
            </a:rPr>
            <a:t> When Completing Your FAFSA</a:t>
          </a:r>
          <a:endParaRPr lang="en-US" dirty="0"/>
        </a:p>
      </dgm:t>
    </dgm:pt>
    <dgm:pt modelId="{D715E5E1-1C74-45EC-9501-07CD5C31E89D}" type="parTrans" cxnId="{47758756-D6F0-4DB4-AC42-91583A7938B1}">
      <dgm:prSet/>
      <dgm:spPr/>
      <dgm:t>
        <a:bodyPr/>
        <a:lstStyle/>
        <a:p>
          <a:endParaRPr lang="en-US"/>
        </a:p>
      </dgm:t>
    </dgm:pt>
    <dgm:pt modelId="{076DDD2D-5504-4FBA-A30A-9C8526EA7E3A}" type="sibTrans" cxnId="{47758756-D6F0-4DB4-AC42-91583A7938B1}">
      <dgm:prSet/>
      <dgm:spPr/>
      <dgm:t>
        <a:bodyPr/>
        <a:lstStyle/>
        <a:p>
          <a:endParaRPr lang="en-US"/>
        </a:p>
      </dgm:t>
    </dgm:pt>
    <dgm:pt modelId="{0C6CB5B6-A641-4C40-9E8C-5C53647FE2CD}">
      <dgm:prSet phldr="0"/>
      <dgm:spPr/>
      <dgm:t>
        <a:bodyPr/>
        <a:lstStyle/>
        <a:p>
          <a:pPr rtl="0"/>
          <a:r>
            <a:rPr lang="en-US" dirty="0"/>
            <a:t>Check Out Important Information About Financial Aid at TCC Online</a:t>
          </a:r>
        </a:p>
      </dgm:t>
    </dgm:pt>
    <dgm:pt modelId="{257963EA-1085-4F11-BE3C-FA9AE85671D6}" type="parTrans" cxnId="{740E472A-AE27-46C4-85EF-7B838965D747}">
      <dgm:prSet/>
      <dgm:spPr/>
      <dgm:t>
        <a:bodyPr/>
        <a:lstStyle/>
        <a:p>
          <a:endParaRPr lang="en-US"/>
        </a:p>
      </dgm:t>
    </dgm:pt>
    <dgm:pt modelId="{5BB17659-960B-4EED-AE51-B1D71E5046C5}" type="sibTrans" cxnId="{740E472A-AE27-46C4-85EF-7B838965D747}">
      <dgm:prSet/>
      <dgm:spPr/>
      <dgm:t>
        <a:bodyPr/>
        <a:lstStyle/>
        <a:p>
          <a:endParaRPr lang="en-US"/>
        </a:p>
      </dgm:t>
    </dgm:pt>
    <dgm:pt modelId="{36DC6DC0-2354-465D-97F7-D48CAF78A363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Ask Your Navigator About Financial Literacy Community Resources</a:t>
          </a:r>
        </a:p>
      </dgm:t>
    </dgm:pt>
    <dgm:pt modelId="{21B5FACB-CFA3-482A-A2E2-B9253F9163E8}" type="parTrans" cxnId="{46EB10E5-5590-4437-A008-DA9746FD8557}">
      <dgm:prSet/>
      <dgm:spPr/>
      <dgm:t>
        <a:bodyPr/>
        <a:lstStyle/>
        <a:p>
          <a:endParaRPr lang="en-US"/>
        </a:p>
      </dgm:t>
    </dgm:pt>
    <dgm:pt modelId="{07324232-4D4D-4A4C-BB2E-A4B3D95C85F6}" type="sibTrans" cxnId="{46EB10E5-5590-4437-A008-DA9746FD8557}">
      <dgm:prSet/>
      <dgm:spPr/>
      <dgm:t>
        <a:bodyPr/>
        <a:lstStyle/>
        <a:p>
          <a:endParaRPr lang="en-US"/>
        </a:p>
      </dgm:t>
    </dgm:pt>
    <dgm:pt modelId="{528900DD-3C94-48CA-BEF4-8ADB407D5C3C}" type="pres">
      <dgm:prSet presAssocID="{E37ABA59-B45D-4916-9150-1D0F749863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C00BB7-F69E-44D4-9EB6-2A50CD70953E}" type="pres">
      <dgm:prSet presAssocID="{F7812482-A81B-4208-A615-6606E197CBA2}" presName="composite" presStyleCnt="0"/>
      <dgm:spPr/>
    </dgm:pt>
    <dgm:pt modelId="{8B6FEC1A-6B38-45C8-82E9-C4710C9D707B}" type="pres">
      <dgm:prSet presAssocID="{F7812482-A81B-4208-A615-6606E197CBA2}" presName="parTx" presStyleLbl="alignNode1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4D5205D-D7A7-46C6-B8FF-3867CEB214EA}" type="pres">
      <dgm:prSet presAssocID="{F7812482-A81B-4208-A615-6606E197CBA2}" presName="desTx" presStyleLbl="alignAccFollowNode1" presStyleIdx="0" presStyleCnt="4">
        <dgm:presLayoutVars/>
      </dgm:prSet>
      <dgm:spPr/>
      <dgm:t>
        <a:bodyPr/>
        <a:lstStyle/>
        <a:p>
          <a:endParaRPr lang="en-US"/>
        </a:p>
      </dgm:t>
    </dgm:pt>
    <dgm:pt modelId="{3C16D7AC-BA88-479B-B1FC-B6922EF4DA47}" type="pres">
      <dgm:prSet presAssocID="{93D3DF93-5122-4812-8F63-1A1E5A932531}" presName="space" presStyleCnt="0"/>
      <dgm:spPr/>
    </dgm:pt>
    <dgm:pt modelId="{7AA932E1-EDA7-400D-81D9-1546090E82FB}" type="pres">
      <dgm:prSet presAssocID="{1BF16804-AEAE-491E-BE9A-05CCA43949A5}" presName="composite" presStyleCnt="0"/>
      <dgm:spPr/>
    </dgm:pt>
    <dgm:pt modelId="{D6ECEB40-9B4E-40E9-88DD-21B40C97BB43}" type="pres">
      <dgm:prSet presAssocID="{1BF16804-AEAE-491E-BE9A-05CCA43949A5}" presName="parTx" presStyleLbl="alignNode1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35D246A-58D4-40F1-A20E-7A516E48F3FD}" type="pres">
      <dgm:prSet presAssocID="{1BF16804-AEAE-491E-BE9A-05CCA43949A5}" presName="desTx" presStyleLbl="alignAccFollowNode1" presStyleIdx="1" presStyleCnt="4">
        <dgm:presLayoutVars/>
      </dgm:prSet>
      <dgm:spPr/>
      <dgm:t>
        <a:bodyPr/>
        <a:lstStyle/>
        <a:p>
          <a:endParaRPr lang="en-US"/>
        </a:p>
      </dgm:t>
    </dgm:pt>
    <dgm:pt modelId="{A44B7259-26F2-479E-95AB-CEBC20AB2889}" type="pres">
      <dgm:prSet presAssocID="{50F528BA-C094-45A0-9FF1-194BB38199DE}" presName="space" presStyleCnt="0"/>
      <dgm:spPr/>
    </dgm:pt>
    <dgm:pt modelId="{8B495ED8-E7F9-4C66-A01C-6D6681E5BA7A}" type="pres">
      <dgm:prSet presAssocID="{1CC6AF16-5A6F-47A4-9598-3B468BC4B2B8}" presName="composite" presStyleCnt="0"/>
      <dgm:spPr/>
    </dgm:pt>
    <dgm:pt modelId="{E210D289-A101-47AA-882E-BFA8E0B2911C}" type="pres">
      <dgm:prSet presAssocID="{1CC6AF16-5A6F-47A4-9598-3B468BC4B2B8}" presName="parTx" presStyleLbl="alignNode1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6BEE972-55B3-46C6-B3AD-51064F9C2178}" type="pres">
      <dgm:prSet presAssocID="{1CC6AF16-5A6F-47A4-9598-3B468BC4B2B8}" presName="desTx" presStyleLbl="alignAccFollowNode1" presStyleIdx="2" presStyleCnt="4">
        <dgm:presLayoutVars/>
      </dgm:prSet>
      <dgm:spPr/>
      <dgm:t>
        <a:bodyPr/>
        <a:lstStyle/>
        <a:p>
          <a:endParaRPr lang="en-US"/>
        </a:p>
      </dgm:t>
    </dgm:pt>
    <dgm:pt modelId="{CE827D3B-8F31-4CFD-A36E-89A0B91130DF}" type="pres">
      <dgm:prSet presAssocID="{17C48E73-5C5B-4D2F-BADF-24AE85E8EC6C}" presName="space" presStyleCnt="0"/>
      <dgm:spPr/>
    </dgm:pt>
    <dgm:pt modelId="{63C7F084-3090-41BE-AD05-A122418B10B7}" type="pres">
      <dgm:prSet presAssocID="{A66E8819-086C-44CD-A2DD-B07CC599D412}" presName="composite" presStyleCnt="0"/>
      <dgm:spPr/>
    </dgm:pt>
    <dgm:pt modelId="{D3B841ED-480E-44F1-857D-8BF1B9A12964}" type="pres">
      <dgm:prSet presAssocID="{A66E8819-086C-44CD-A2DD-B07CC599D412}" presName="parTx" presStyleLbl="alignNode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0CB8AE8-7C70-4907-B865-13402C8EF0AA}" type="pres">
      <dgm:prSet presAssocID="{A66E8819-086C-44CD-A2DD-B07CC599D412}" presName="desTx" presStyleLbl="alignAccFollowNode1" presStyleIdx="3" presStyleCnt="4">
        <dgm:presLayoutVars/>
      </dgm:prSet>
      <dgm:spPr/>
      <dgm:t>
        <a:bodyPr/>
        <a:lstStyle/>
        <a:p>
          <a:endParaRPr lang="en-US"/>
        </a:p>
      </dgm:t>
    </dgm:pt>
  </dgm:ptLst>
  <dgm:cxnLst>
    <dgm:cxn modelId="{5389A717-2D46-4F64-8214-B75627C66564}" srcId="{1CC6AF16-5A6F-47A4-9598-3B468BC4B2B8}" destId="{5287B986-1B29-44AF-BF8E-1163CE5FE96E}" srcOrd="1" destOrd="0" parTransId="{A92D4D51-66A1-4A87-B45B-008441D1779F}" sibTransId="{6C394C91-C66A-4C72-AA47-0A88C275A01C}"/>
    <dgm:cxn modelId="{3DA853F5-2D26-4EA6-8913-1044DE2022B9}" srcId="{E37ABA59-B45D-4916-9150-1D0F749863EA}" destId="{A66E8819-086C-44CD-A2DD-B07CC599D412}" srcOrd="3" destOrd="0" parTransId="{AB8739CF-10EC-4F8C-9357-DC606C1A9CA4}" sibTransId="{4603BCED-1DA9-4592-BB77-7200EC4CB6DB}"/>
    <dgm:cxn modelId="{1CF43D14-3497-4CA1-B4CB-B7D09B681A37}" srcId="{E37ABA59-B45D-4916-9150-1D0F749863EA}" destId="{1BF16804-AEAE-491E-BE9A-05CCA43949A5}" srcOrd="1" destOrd="0" parTransId="{8C4BFA33-402D-4086-9A05-CEDB81FADAED}" sibTransId="{50F528BA-C094-45A0-9FF1-194BB38199DE}"/>
    <dgm:cxn modelId="{0B39BD9D-B982-4505-B433-9D7B49EE1705}" type="presOf" srcId="{E37ABA59-B45D-4916-9150-1D0F749863EA}" destId="{528900DD-3C94-48CA-BEF4-8ADB407D5C3C}" srcOrd="0" destOrd="0" presId="urn:microsoft.com/office/officeart/2016/7/layout/ChevronBlockProcess"/>
    <dgm:cxn modelId="{5828291E-5181-4868-8177-E2D0C7326979}" type="presOf" srcId="{47F1ED11-C808-459F-8C4B-CA29CEA2C40F}" destId="{C4D5205D-D7A7-46C6-B8FF-3867CEB214EA}" srcOrd="0" destOrd="1" presId="urn:microsoft.com/office/officeart/2016/7/layout/ChevronBlockProcess"/>
    <dgm:cxn modelId="{F9D1C560-4BE6-4EAB-A15F-9EA4D876784C}" type="presOf" srcId="{D96F7617-5FB1-46C7-B5F1-A5E96E42BF93}" destId="{C4D5205D-D7A7-46C6-B8FF-3867CEB214EA}" srcOrd="0" destOrd="0" presId="urn:microsoft.com/office/officeart/2016/7/layout/ChevronBlockProcess"/>
    <dgm:cxn modelId="{95DA2918-AFDE-46FB-90FB-83F8EB27761B}" type="presOf" srcId="{F7812482-A81B-4208-A615-6606E197CBA2}" destId="{8B6FEC1A-6B38-45C8-82E9-C4710C9D707B}" srcOrd="0" destOrd="0" presId="urn:microsoft.com/office/officeart/2016/7/layout/ChevronBlockProcess"/>
    <dgm:cxn modelId="{61EC4EA9-9BE5-48B0-A282-A33E25DF0BBA}" type="presOf" srcId="{0C6CB5B6-A641-4C40-9E8C-5C53647FE2CD}" destId="{F6BEE972-55B3-46C6-B3AD-51064F9C2178}" srcOrd="0" destOrd="0" presId="urn:microsoft.com/office/officeart/2016/7/layout/ChevronBlockProcess"/>
    <dgm:cxn modelId="{118C1C1C-6A7F-471C-980E-42740BF51EAA}" type="presOf" srcId="{1FECA0DF-7472-4BBB-8D2E-F7F6B8B51B82}" destId="{E0CB8AE8-7C70-4907-B865-13402C8EF0AA}" srcOrd="0" destOrd="0" presId="urn:microsoft.com/office/officeart/2016/7/layout/ChevronBlockProcess"/>
    <dgm:cxn modelId="{B3E7C40C-D2C5-4964-88DF-9B83F5F1AF2B}" type="presOf" srcId="{A66E8819-086C-44CD-A2DD-B07CC599D412}" destId="{D3B841ED-480E-44F1-857D-8BF1B9A12964}" srcOrd="0" destOrd="0" presId="urn:microsoft.com/office/officeart/2016/7/layout/ChevronBlockProcess"/>
    <dgm:cxn modelId="{5DB538E9-9729-4876-A1E9-C7F64F82C8E8}" srcId="{E37ABA59-B45D-4916-9150-1D0F749863EA}" destId="{1CC6AF16-5A6F-47A4-9598-3B468BC4B2B8}" srcOrd="2" destOrd="0" parTransId="{A73056D6-BE57-4F6D-AED2-7DCA69255DCB}" sibTransId="{17C48E73-5C5B-4D2F-BADF-24AE85E8EC6C}"/>
    <dgm:cxn modelId="{740E472A-AE27-46C4-85EF-7B838965D747}" srcId="{1CC6AF16-5A6F-47A4-9598-3B468BC4B2B8}" destId="{0C6CB5B6-A641-4C40-9E8C-5C53647FE2CD}" srcOrd="0" destOrd="0" parTransId="{257963EA-1085-4F11-BE3C-FA9AE85671D6}" sibTransId="{5BB17659-960B-4EED-AE51-B1D71E5046C5}"/>
    <dgm:cxn modelId="{47758756-D6F0-4DB4-AC42-91583A7938B1}" srcId="{1BF16804-AEAE-491E-BE9A-05CCA43949A5}" destId="{3B3170E2-3270-4867-8567-FB5F92CD1980}" srcOrd="1" destOrd="0" parTransId="{D715E5E1-1C74-45EC-9501-07CD5C31E89D}" sibTransId="{076DDD2D-5504-4FBA-A30A-9C8526EA7E3A}"/>
    <dgm:cxn modelId="{46EB10E5-5590-4437-A008-DA9746FD8557}" srcId="{A66E8819-086C-44CD-A2DD-B07CC599D412}" destId="{36DC6DC0-2354-465D-97F7-D48CAF78A363}" srcOrd="1" destOrd="0" parTransId="{21B5FACB-CFA3-482A-A2E2-B9253F9163E8}" sibTransId="{07324232-4D4D-4A4C-BB2E-A4B3D95C85F6}"/>
    <dgm:cxn modelId="{1076F2C9-ED74-447F-9DCE-2E07A97ED0A2}" type="presOf" srcId="{1BF16804-AEAE-491E-BE9A-05CCA43949A5}" destId="{D6ECEB40-9B4E-40E9-88DD-21B40C97BB43}" srcOrd="0" destOrd="0" presId="urn:microsoft.com/office/officeart/2016/7/layout/ChevronBlockProcess"/>
    <dgm:cxn modelId="{5A9B1D86-9D63-492D-B17D-B685CF175E1F}" srcId="{F7812482-A81B-4208-A615-6606E197CBA2}" destId="{D96F7617-5FB1-46C7-B5F1-A5E96E42BF93}" srcOrd="0" destOrd="0" parTransId="{BEC2E497-8219-430D-89B0-898500C4B806}" sibTransId="{235F6CEE-5E37-4D64-AFF0-A92135FDA531}"/>
    <dgm:cxn modelId="{682A90F2-2580-41AB-A34B-8FBD2812834C}" srcId="{F7812482-A81B-4208-A615-6606E197CBA2}" destId="{47F1ED11-C808-459F-8C4B-CA29CEA2C40F}" srcOrd="1" destOrd="0" parTransId="{782F49D7-4405-4785-A903-427210D91960}" sibTransId="{6EA53B44-E5EE-4997-960D-44F919269AC1}"/>
    <dgm:cxn modelId="{635B108C-2B3F-480A-B771-DA0208CCCC74}" type="presOf" srcId="{1CC6AF16-5A6F-47A4-9598-3B468BC4B2B8}" destId="{E210D289-A101-47AA-882E-BFA8E0B2911C}" srcOrd="0" destOrd="0" presId="urn:microsoft.com/office/officeart/2016/7/layout/ChevronBlockProcess"/>
    <dgm:cxn modelId="{6B8D2405-8FB1-43DF-ADD8-2B27F3761100}" srcId="{A66E8819-086C-44CD-A2DD-B07CC599D412}" destId="{1FECA0DF-7472-4BBB-8D2E-F7F6B8B51B82}" srcOrd="0" destOrd="0" parTransId="{0F5C52D0-950E-41FB-AFC9-AB8D7BC77AB4}" sibTransId="{A2F11B44-1CBF-4743-B4E7-AE2B946FB6E0}"/>
    <dgm:cxn modelId="{F8EE847E-558F-4307-8312-FB60ADBE833E}" srcId="{1BF16804-AEAE-491E-BE9A-05CCA43949A5}" destId="{39BF50E5-6437-4394-B393-859D1FEA9A35}" srcOrd="0" destOrd="0" parTransId="{9A1BAA1D-8C4A-4E36-A0F5-3E46CC5751EF}" sibTransId="{3D1C56A9-B1D2-4EFE-8E08-E39EBB8B3276}"/>
    <dgm:cxn modelId="{F827F5F6-9275-4009-A8F1-137B5570FB1F}" srcId="{E37ABA59-B45D-4916-9150-1D0F749863EA}" destId="{F7812482-A81B-4208-A615-6606E197CBA2}" srcOrd="0" destOrd="0" parTransId="{64D3071E-09B5-4813-BD86-D473905579C4}" sibTransId="{93D3DF93-5122-4812-8F63-1A1E5A932531}"/>
    <dgm:cxn modelId="{4D725E53-7D5B-4D0B-A642-1C42B8D9C1D0}" type="presOf" srcId="{36DC6DC0-2354-465D-97F7-D48CAF78A363}" destId="{E0CB8AE8-7C70-4907-B865-13402C8EF0AA}" srcOrd="0" destOrd="1" presId="urn:microsoft.com/office/officeart/2016/7/layout/ChevronBlockProcess"/>
    <dgm:cxn modelId="{B1C0101E-8406-4066-A215-44D5B8C6BB75}" type="presOf" srcId="{5287B986-1B29-44AF-BF8E-1163CE5FE96E}" destId="{F6BEE972-55B3-46C6-B3AD-51064F9C2178}" srcOrd="0" destOrd="1" presId="urn:microsoft.com/office/officeart/2016/7/layout/ChevronBlockProcess"/>
    <dgm:cxn modelId="{E2649E81-12E2-4242-BC3C-ECA796686495}" type="presOf" srcId="{3B3170E2-3270-4867-8567-FB5F92CD1980}" destId="{235D246A-58D4-40F1-A20E-7A516E48F3FD}" srcOrd="0" destOrd="1" presId="urn:microsoft.com/office/officeart/2016/7/layout/ChevronBlockProcess"/>
    <dgm:cxn modelId="{DE23DE39-567B-43E9-A518-302CD21A99B2}" type="presOf" srcId="{39BF50E5-6437-4394-B393-859D1FEA9A35}" destId="{235D246A-58D4-40F1-A20E-7A516E48F3FD}" srcOrd="0" destOrd="0" presId="urn:microsoft.com/office/officeart/2016/7/layout/ChevronBlockProcess"/>
    <dgm:cxn modelId="{D05C191B-4E6B-466D-BCB9-93A926997163}" type="presParOf" srcId="{528900DD-3C94-48CA-BEF4-8ADB407D5C3C}" destId="{F0C00BB7-F69E-44D4-9EB6-2A50CD70953E}" srcOrd="0" destOrd="0" presId="urn:microsoft.com/office/officeart/2016/7/layout/ChevronBlockProcess"/>
    <dgm:cxn modelId="{3A2454CA-6228-407D-8378-AADFE71FCB80}" type="presParOf" srcId="{F0C00BB7-F69E-44D4-9EB6-2A50CD70953E}" destId="{8B6FEC1A-6B38-45C8-82E9-C4710C9D707B}" srcOrd="0" destOrd="0" presId="urn:microsoft.com/office/officeart/2016/7/layout/ChevronBlockProcess"/>
    <dgm:cxn modelId="{9E31AE68-ACBD-42CC-9214-378EBD6D3701}" type="presParOf" srcId="{F0C00BB7-F69E-44D4-9EB6-2A50CD70953E}" destId="{C4D5205D-D7A7-46C6-B8FF-3867CEB214EA}" srcOrd="1" destOrd="0" presId="urn:microsoft.com/office/officeart/2016/7/layout/ChevronBlockProcess"/>
    <dgm:cxn modelId="{212BB4D9-2188-49CE-B9B4-B2399B9156C0}" type="presParOf" srcId="{528900DD-3C94-48CA-BEF4-8ADB407D5C3C}" destId="{3C16D7AC-BA88-479B-B1FC-B6922EF4DA47}" srcOrd="1" destOrd="0" presId="urn:microsoft.com/office/officeart/2016/7/layout/ChevronBlockProcess"/>
    <dgm:cxn modelId="{9206FD80-52D5-4B0D-AA21-097663EC54F3}" type="presParOf" srcId="{528900DD-3C94-48CA-BEF4-8ADB407D5C3C}" destId="{7AA932E1-EDA7-400D-81D9-1546090E82FB}" srcOrd="2" destOrd="0" presId="urn:microsoft.com/office/officeart/2016/7/layout/ChevronBlockProcess"/>
    <dgm:cxn modelId="{02720EBE-5D9F-4887-8893-31354904705B}" type="presParOf" srcId="{7AA932E1-EDA7-400D-81D9-1546090E82FB}" destId="{D6ECEB40-9B4E-40E9-88DD-21B40C97BB43}" srcOrd="0" destOrd="0" presId="urn:microsoft.com/office/officeart/2016/7/layout/ChevronBlockProcess"/>
    <dgm:cxn modelId="{5268A09E-3BDC-4ACD-A971-4BAEC3197D60}" type="presParOf" srcId="{7AA932E1-EDA7-400D-81D9-1546090E82FB}" destId="{235D246A-58D4-40F1-A20E-7A516E48F3FD}" srcOrd="1" destOrd="0" presId="urn:microsoft.com/office/officeart/2016/7/layout/ChevronBlockProcess"/>
    <dgm:cxn modelId="{8CC0D7C9-83D8-4307-9554-37624756906B}" type="presParOf" srcId="{528900DD-3C94-48CA-BEF4-8ADB407D5C3C}" destId="{A44B7259-26F2-479E-95AB-CEBC20AB2889}" srcOrd="3" destOrd="0" presId="urn:microsoft.com/office/officeart/2016/7/layout/ChevronBlockProcess"/>
    <dgm:cxn modelId="{00621DE8-9826-4799-911D-7FB2CEA14C11}" type="presParOf" srcId="{528900DD-3C94-48CA-BEF4-8ADB407D5C3C}" destId="{8B495ED8-E7F9-4C66-A01C-6D6681E5BA7A}" srcOrd="4" destOrd="0" presId="urn:microsoft.com/office/officeart/2016/7/layout/ChevronBlockProcess"/>
    <dgm:cxn modelId="{6AA75444-CD1F-4C87-82E7-7CF8C64F324F}" type="presParOf" srcId="{8B495ED8-E7F9-4C66-A01C-6D6681E5BA7A}" destId="{E210D289-A101-47AA-882E-BFA8E0B2911C}" srcOrd="0" destOrd="0" presId="urn:microsoft.com/office/officeart/2016/7/layout/ChevronBlockProcess"/>
    <dgm:cxn modelId="{0F23E884-1020-4D2F-B18D-C7F4C8ED48C7}" type="presParOf" srcId="{8B495ED8-E7F9-4C66-A01C-6D6681E5BA7A}" destId="{F6BEE972-55B3-46C6-B3AD-51064F9C2178}" srcOrd="1" destOrd="0" presId="urn:microsoft.com/office/officeart/2016/7/layout/ChevronBlockProcess"/>
    <dgm:cxn modelId="{11E520C5-087D-4818-BC22-17FEB6009DB2}" type="presParOf" srcId="{528900DD-3C94-48CA-BEF4-8ADB407D5C3C}" destId="{CE827D3B-8F31-4CFD-A36E-89A0B91130DF}" srcOrd="5" destOrd="0" presId="urn:microsoft.com/office/officeart/2016/7/layout/ChevronBlockProcess"/>
    <dgm:cxn modelId="{7537ACF4-2327-481B-AC67-80CE8DAC62C5}" type="presParOf" srcId="{528900DD-3C94-48CA-BEF4-8ADB407D5C3C}" destId="{63C7F084-3090-41BE-AD05-A122418B10B7}" srcOrd="6" destOrd="0" presId="urn:microsoft.com/office/officeart/2016/7/layout/ChevronBlockProcess"/>
    <dgm:cxn modelId="{8E74A1A1-B031-4ECD-B352-C3C0094C83D4}" type="presParOf" srcId="{63C7F084-3090-41BE-AD05-A122418B10B7}" destId="{D3B841ED-480E-44F1-857D-8BF1B9A12964}" srcOrd="0" destOrd="0" presId="urn:microsoft.com/office/officeart/2016/7/layout/ChevronBlockProcess"/>
    <dgm:cxn modelId="{7AA1A446-50F6-4C89-AFAB-F721428D1A73}" type="presParOf" srcId="{63C7F084-3090-41BE-AD05-A122418B10B7}" destId="{E0CB8AE8-7C70-4907-B865-13402C8EF0AA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DFA875-3576-447B-9CE7-710552EF1EFD}" type="doc">
      <dgm:prSet loTypeId="urn:diagrams.loki3.com/BracketLis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6DB3B80-B9F4-471D-A609-DCCDDB77C5EB}">
      <dgm:prSet phldrT="[Text]"/>
      <dgm:spPr/>
      <dgm:t>
        <a:bodyPr/>
        <a:lstStyle/>
        <a:p>
          <a:r>
            <a:rPr lang="en-US" b="0" dirty="0"/>
            <a:t>Options to Consider</a:t>
          </a:r>
          <a:endParaRPr lang="en-US" b="0" i="0" u="none" strike="noStrike" cap="none" baseline="0" noProof="0" dirty="0">
            <a:solidFill>
              <a:srgbClr val="010000"/>
            </a:solidFill>
            <a:latin typeface="Calibri Light"/>
            <a:cs typeface="Calibri Light"/>
          </a:endParaRPr>
        </a:p>
      </dgm:t>
    </dgm:pt>
    <dgm:pt modelId="{C81B4D11-5A55-425B-BF50-8B1EC60F4272}" type="parTrans" cxnId="{9389B4CD-787C-433F-8E60-7C9D55865FC1}">
      <dgm:prSet/>
      <dgm:spPr/>
      <dgm:t>
        <a:bodyPr/>
        <a:lstStyle/>
        <a:p>
          <a:endParaRPr lang="en-US"/>
        </a:p>
      </dgm:t>
    </dgm:pt>
    <dgm:pt modelId="{CB986E2E-A171-4613-9958-7BBAC8F868B6}" type="sibTrans" cxnId="{9389B4CD-787C-433F-8E60-7C9D55865FC1}">
      <dgm:prSet/>
      <dgm:spPr/>
      <dgm:t>
        <a:bodyPr/>
        <a:lstStyle/>
        <a:p>
          <a:endParaRPr lang="en-US"/>
        </a:p>
      </dgm:t>
    </dgm:pt>
    <dgm:pt modelId="{9DD282D0-1A82-444B-AD74-328F0572A23D}">
      <dgm:prSet phldrT="[Text]" custT="1"/>
      <dgm:spPr/>
      <dgm:t>
        <a:bodyPr/>
        <a:lstStyle/>
        <a:p>
          <a:pPr rtl="0"/>
          <a:r>
            <a:rPr lang="en-US" sz="2000" b="0" dirty="0"/>
            <a:t>Apply for Federal or State Work Study Positions</a:t>
          </a:r>
        </a:p>
      </dgm:t>
    </dgm:pt>
    <dgm:pt modelId="{9A67D0DC-529F-412F-A9F0-B9D83DBE794F}" type="parTrans" cxnId="{949138FB-BC3B-4DAB-B595-05B2EB8923AB}">
      <dgm:prSet/>
      <dgm:spPr/>
      <dgm:t>
        <a:bodyPr/>
        <a:lstStyle/>
        <a:p>
          <a:endParaRPr lang="en-US"/>
        </a:p>
      </dgm:t>
    </dgm:pt>
    <dgm:pt modelId="{74583A3C-D57A-4426-90D1-53DF5A6C0FE3}" type="sibTrans" cxnId="{949138FB-BC3B-4DAB-B595-05B2EB8923AB}">
      <dgm:prSet/>
      <dgm:spPr/>
      <dgm:t>
        <a:bodyPr/>
        <a:lstStyle/>
        <a:p>
          <a:endParaRPr lang="en-US"/>
        </a:p>
      </dgm:t>
    </dgm:pt>
    <dgm:pt modelId="{4A94EDD9-7270-404B-939A-9F7A0137BA2C}">
      <dgm:prSet phldrT="[Text]"/>
      <dgm:spPr/>
      <dgm:t>
        <a:bodyPr/>
        <a:lstStyle/>
        <a:p>
          <a:r>
            <a:rPr lang="en-US" b="0" dirty="0"/>
            <a:t>Employment Resources</a:t>
          </a:r>
        </a:p>
      </dgm:t>
    </dgm:pt>
    <dgm:pt modelId="{888D2C33-1789-439F-8518-A1DB0A4C0DB4}" type="parTrans" cxnId="{A007BC23-9756-417D-B277-B9CF01FB7850}">
      <dgm:prSet/>
      <dgm:spPr/>
      <dgm:t>
        <a:bodyPr/>
        <a:lstStyle/>
        <a:p>
          <a:endParaRPr lang="en-US"/>
        </a:p>
      </dgm:t>
    </dgm:pt>
    <dgm:pt modelId="{D63EB1BB-1BCB-46AF-886E-B4ABD6D5152F}" type="sibTrans" cxnId="{A007BC23-9756-417D-B277-B9CF01FB7850}">
      <dgm:prSet/>
      <dgm:spPr/>
      <dgm:t>
        <a:bodyPr/>
        <a:lstStyle/>
        <a:p>
          <a:endParaRPr lang="en-US"/>
        </a:p>
      </dgm:t>
    </dgm:pt>
    <dgm:pt modelId="{8B2A711A-C5F4-49CB-8B7C-34EA466A1135}">
      <dgm:prSet phldrT="[Text]" custT="1"/>
      <dgm:spPr/>
      <dgm:t>
        <a:bodyPr/>
        <a:lstStyle/>
        <a:p>
          <a:r>
            <a:rPr lang="en-US" sz="2000" b="0" dirty="0"/>
            <a:t>Look for Part-time Work in </a:t>
          </a:r>
          <a:r>
            <a:rPr lang="en-US" sz="2000" b="0" dirty="0">
              <a:latin typeface="Calibri Light" panose="020F0302020204030204"/>
            </a:rPr>
            <a:t>Your</a:t>
          </a:r>
          <a:r>
            <a:rPr lang="en-US" sz="2000" b="0" dirty="0"/>
            <a:t> </a:t>
          </a:r>
          <a:r>
            <a:rPr lang="en-US" sz="2000" b="0" dirty="0">
              <a:latin typeface="Calibri Light" panose="020F0302020204030204"/>
            </a:rPr>
            <a:t>Field</a:t>
          </a:r>
          <a:r>
            <a:rPr lang="en-US" sz="2000" b="0" dirty="0"/>
            <a:t> of </a:t>
          </a:r>
          <a:r>
            <a:rPr lang="en-US" sz="2000" b="0" dirty="0">
              <a:latin typeface="Calibri Light" panose="020F0302020204030204"/>
            </a:rPr>
            <a:t>Study</a:t>
          </a:r>
          <a:r>
            <a:rPr lang="en-US" sz="2000" b="0" dirty="0"/>
            <a:t> if </a:t>
          </a:r>
          <a:r>
            <a:rPr lang="en-US" sz="2000" b="0" dirty="0">
              <a:latin typeface="Calibri Light" panose="020F0302020204030204"/>
            </a:rPr>
            <a:t>Possible</a:t>
          </a:r>
          <a:endParaRPr lang="en-US" sz="2000" b="0" dirty="0"/>
        </a:p>
      </dgm:t>
    </dgm:pt>
    <dgm:pt modelId="{7E9A7296-5671-425D-BF2A-CAD3FD750CDC}" type="parTrans" cxnId="{53F4E550-9BB9-4570-A1D4-E7F6B06C426F}">
      <dgm:prSet/>
      <dgm:spPr/>
      <dgm:t>
        <a:bodyPr/>
        <a:lstStyle/>
        <a:p>
          <a:endParaRPr lang="en-US"/>
        </a:p>
      </dgm:t>
    </dgm:pt>
    <dgm:pt modelId="{FDBBAAB1-7004-4745-989F-8089D7ED14BC}" type="sibTrans" cxnId="{53F4E550-9BB9-4570-A1D4-E7F6B06C426F}">
      <dgm:prSet/>
      <dgm:spPr/>
      <dgm:t>
        <a:bodyPr/>
        <a:lstStyle/>
        <a:p>
          <a:endParaRPr lang="en-US"/>
        </a:p>
      </dgm:t>
    </dgm:pt>
    <dgm:pt modelId="{81599384-2A0B-446B-8E89-C3B098B5EDE3}">
      <dgm:prSet phldrT="[Text]" custT="1"/>
      <dgm:spPr/>
      <dgm:t>
        <a:bodyPr/>
        <a:lstStyle/>
        <a:p>
          <a:pPr rtl="0"/>
          <a:r>
            <a:rPr lang="en-US" sz="2000" b="0" dirty="0" smtClean="0"/>
            <a:t>Career Center</a:t>
          </a:r>
          <a:endParaRPr lang="en-US" sz="2000" b="0" dirty="0"/>
        </a:p>
      </dgm:t>
    </dgm:pt>
    <dgm:pt modelId="{9ED02241-837F-402D-ABFF-ED08A0E996F3}" type="parTrans" cxnId="{09009065-3D9A-4BCD-A1F2-978ED24E492D}">
      <dgm:prSet/>
      <dgm:spPr/>
      <dgm:t>
        <a:bodyPr/>
        <a:lstStyle/>
        <a:p>
          <a:endParaRPr lang="en-US"/>
        </a:p>
      </dgm:t>
    </dgm:pt>
    <dgm:pt modelId="{572A7933-2142-4345-9A4F-80D6C400CBB0}" type="sibTrans" cxnId="{09009065-3D9A-4BCD-A1F2-978ED24E492D}">
      <dgm:prSet/>
      <dgm:spPr/>
      <dgm:t>
        <a:bodyPr/>
        <a:lstStyle/>
        <a:p>
          <a:endParaRPr lang="en-US"/>
        </a:p>
      </dgm:t>
    </dgm:pt>
    <dgm:pt modelId="{B6B8217D-A645-46D8-A113-0231E2D4EFAB}">
      <dgm:prSet phldr="0"/>
      <dgm:spPr/>
      <dgm:t>
        <a:bodyPr/>
        <a:lstStyle/>
        <a:p>
          <a:r>
            <a:rPr lang="en-US" sz="2000" b="0" dirty="0">
              <a:latin typeface="Calibri Light" panose="020F0302020204030204"/>
            </a:rPr>
            <a:t> </a:t>
          </a:r>
          <a:r>
            <a:rPr lang="en-US" sz="2000" dirty="0" err="1" smtClean="0"/>
            <a:t>WorkSource</a:t>
          </a:r>
          <a:r>
            <a:rPr lang="en-US" sz="2000" dirty="0" smtClean="0"/>
            <a:t> Pierce</a:t>
          </a:r>
          <a:endParaRPr lang="en-US" b="0" dirty="0"/>
        </a:p>
      </dgm:t>
    </dgm:pt>
    <dgm:pt modelId="{3EDAC520-46D7-47CE-94CE-F36138E2B7E7}" type="parTrans" cxnId="{2C33A52F-F53D-4804-BB95-ACE357003334}">
      <dgm:prSet/>
      <dgm:spPr/>
      <dgm:t>
        <a:bodyPr/>
        <a:lstStyle/>
        <a:p>
          <a:endParaRPr lang="en-US"/>
        </a:p>
      </dgm:t>
    </dgm:pt>
    <dgm:pt modelId="{76E4AD9D-8159-4251-A5E2-85900AE90607}" type="sibTrans" cxnId="{2C33A52F-F53D-4804-BB95-ACE357003334}">
      <dgm:prSet/>
      <dgm:spPr/>
      <dgm:t>
        <a:bodyPr/>
        <a:lstStyle/>
        <a:p>
          <a:endParaRPr lang="en-US"/>
        </a:p>
      </dgm:t>
    </dgm:pt>
    <dgm:pt modelId="{3CDF0EC3-5E57-45D8-BBB4-12D0F545DED6}">
      <dgm:prSet phldrT="[Text]" custT="1"/>
      <dgm:spPr/>
      <dgm:t>
        <a:bodyPr/>
        <a:lstStyle/>
        <a:p>
          <a:r>
            <a:rPr lang="en-US" sz="2000" b="0" dirty="0"/>
            <a:t>Check the Box on Your FAFSA</a:t>
          </a:r>
        </a:p>
      </dgm:t>
    </dgm:pt>
    <dgm:pt modelId="{7DE35834-05AF-446C-8822-577FD895AA5B}" type="parTrans" cxnId="{9B3E4F05-9E8E-4CF9-98BC-1D8F63540B3F}">
      <dgm:prSet/>
      <dgm:spPr/>
      <dgm:t>
        <a:bodyPr/>
        <a:lstStyle/>
        <a:p>
          <a:endParaRPr lang="en-US"/>
        </a:p>
      </dgm:t>
    </dgm:pt>
    <dgm:pt modelId="{9AE5CB77-F39C-4EF2-BC66-4EDEB41807F9}" type="sibTrans" cxnId="{9B3E4F05-9E8E-4CF9-98BC-1D8F63540B3F}">
      <dgm:prSet/>
      <dgm:spPr/>
      <dgm:t>
        <a:bodyPr/>
        <a:lstStyle/>
        <a:p>
          <a:endParaRPr lang="en-US"/>
        </a:p>
      </dgm:t>
    </dgm:pt>
    <dgm:pt modelId="{D4C857C6-658D-460B-8496-4D232B04FAB1}">
      <dgm:prSet phldrT="[Text]" custT="1"/>
      <dgm:spPr/>
      <dgm:t>
        <a:bodyPr/>
        <a:lstStyle/>
        <a:p>
          <a:pPr rtl="0"/>
          <a:r>
            <a:rPr lang="en-US" sz="2000" b="0" dirty="0" smtClean="0"/>
            <a:t>Make an Appointment with Career Center Coordinator,  Natalie Wilkerson, on the TCC Career Center Website</a:t>
          </a:r>
          <a:endParaRPr lang="en-US" sz="2000" b="0" dirty="0"/>
        </a:p>
      </dgm:t>
    </dgm:pt>
    <dgm:pt modelId="{7335CE4A-53DC-4F16-9063-379739071A07}" type="parTrans" cxnId="{EF5286B8-903B-4C19-81CF-A2328D0AA8C6}">
      <dgm:prSet/>
      <dgm:spPr/>
      <dgm:t>
        <a:bodyPr/>
        <a:lstStyle/>
        <a:p>
          <a:endParaRPr lang="en-US"/>
        </a:p>
      </dgm:t>
    </dgm:pt>
    <dgm:pt modelId="{5B295E32-2F09-44E8-A4E5-B10308EDE177}" type="sibTrans" cxnId="{EF5286B8-903B-4C19-81CF-A2328D0AA8C6}">
      <dgm:prSet/>
      <dgm:spPr/>
      <dgm:t>
        <a:bodyPr/>
        <a:lstStyle/>
        <a:p>
          <a:endParaRPr lang="en-US"/>
        </a:p>
      </dgm:t>
    </dgm:pt>
    <dgm:pt modelId="{87C17CE0-8036-4882-856B-7DC59D9B8B10}">
      <dgm:prSet phldr="0"/>
      <dgm:spPr/>
      <dgm:t>
        <a:bodyPr/>
        <a:lstStyle/>
        <a:p>
          <a:r>
            <a:rPr lang="en-US" sz="2000" dirty="0" smtClean="0"/>
            <a:t>Offers Many Resources in Finding Employment Assistance Available on </a:t>
          </a:r>
          <a:r>
            <a:rPr lang="en-US" sz="2000" dirty="0" err="1" smtClean="0"/>
            <a:t>WorkSource</a:t>
          </a:r>
          <a:r>
            <a:rPr lang="en-US" sz="2000" dirty="0" smtClean="0"/>
            <a:t> Website</a:t>
          </a:r>
          <a:endParaRPr lang="en-US" b="0" dirty="0"/>
        </a:p>
      </dgm:t>
    </dgm:pt>
    <dgm:pt modelId="{517BD47B-E87C-417B-AB69-9B3083F1EF31}" type="parTrans" cxnId="{5031B6F4-8B9D-4CC9-8971-5728300DF23E}">
      <dgm:prSet/>
      <dgm:spPr/>
      <dgm:t>
        <a:bodyPr/>
        <a:lstStyle/>
        <a:p>
          <a:endParaRPr lang="en-US"/>
        </a:p>
      </dgm:t>
    </dgm:pt>
    <dgm:pt modelId="{E8CD2C8E-23B9-4C41-BDDA-F414BCF15E36}" type="sibTrans" cxnId="{5031B6F4-8B9D-4CC9-8971-5728300DF23E}">
      <dgm:prSet/>
      <dgm:spPr/>
      <dgm:t>
        <a:bodyPr/>
        <a:lstStyle/>
        <a:p>
          <a:endParaRPr lang="en-US"/>
        </a:p>
      </dgm:t>
    </dgm:pt>
    <dgm:pt modelId="{647F7ABF-4F43-4735-B67B-D29316DBFBF6}" type="pres">
      <dgm:prSet presAssocID="{7CDFA875-3576-447B-9CE7-710552EF1E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D45FD4-B1F4-4533-B50B-7844555B7B6F}" type="pres">
      <dgm:prSet presAssocID="{76DB3B80-B9F4-471D-A609-DCCDDB77C5EB}" presName="linNode" presStyleCnt="0"/>
      <dgm:spPr/>
    </dgm:pt>
    <dgm:pt modelId="{7941BA6D-9BC2-490B-A23F-9FF1EDE97737}" type="pres">
      <dgm:prSet presAssocID="{76DB3B80-B9F4-471D-A609-DCCDDB77C5EB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8B728-5843-465B-A92D-41CE1208942A}" type="pres">
      <dgm:prSet presAssocID="{76DB3B80-B9F4-471D-A609-DCCDDB77C5EB}" presName="bracket" presStyleLbl="parChTrans1D1" presStyleIdx="0" presStyleCnt="2"/>
      <dgm:spPr/>
    </dgm:pt>
    <dgm:pt modelId="{51BCE920-B00A-4C15-B848-BE3CE8991E6D}" type="pres">
      <dgm:prSet presAssocID="{76DB3B80-B9F4-471D-A609-DCCDDB77C5EB}" presName="spH" presStyleCnt="0"/>
      <dgm:spPr/>
    </dgm:pt>
    <dgm:pt modelId="{978708EA-78CF-444A-BDB2-889C18F31C7E}" type="pres">
      <dgm:prSet presAssocID="{76DB3B80-B9F4-471D-A609-DCCDDB77C5EB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348986-DC73-4D3A-8461-335B4C53E1BE}" type="pres">
      <dgm:prSet presAssocID="{CB986E2E-A171-4613-9958-7BBAC8F868B6}" presName="spV" presStyleCnt="0"/>
      <dgm:spPr/>
    </dgm:pt>
    <dgm:pt modelId="{7F69878D-66FE-4F52-A6EC-CDCA3F03B5D5}" type="pres">
      <dgm:prSet presAssocID="{4A94EDD9-7270-404B-939A-9F7A0137BA2C}" presName="linNode" presStyleCnt="0"/>
      <dgm:spPr/>
    </dgm:pt>
    <dgm:pt modelId="{F46C82EA-AF02-4D28-A604-7F115FA4D815}" type="pres">
      <dgm:prSet presAssocID="{4A94EDD9-7270-404B-939A-9F7A0137BA2C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52F88-B22C-46C0-8ECC-B2DB71915999}" type="pres">
      <dgm:prSet presAssocID="{4A94EDD9-7270-404B-939A-9F7A0137BA2C}" presName="bracket" presStyleLbl="parChTrans1D1" presStyleIdx="1" presStyleCnt="2"/>
      <dgm:spPr/>
    </dgm:pt>
    <dgm:pt modelId="{3EC1067A-854C-4FF9-97B9-2CC149692A10}" type="pres">
      <dgm:prSet presAssocID="{4A94EDD9-7270-404B-939A-9F7A0137BA2C}" presName="spH" presStyleCnt="0"/>
      <dgm:spPr/>
    </dgm:pt>
    <dgm:pt modelId="{11F7C03A-4BB5-4EB0-92A1-4D94035AB92B}" type="pres">
      <dgm:prSet presAssocID="{4A94EDD9-7270-404B-939A-9F7A0137BA2C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018270-4DD0-4734-8822-64E7B9314BC6}" type="presOf" srcId="{76DB3B80-B9F4-471D-A609-DCCDDB77C5EB}" destId="{7941BA6D-9BC2-490B-A23F-9FF1EDE97737}" srcOrd="0" destOrd="0" presId="urn:diagrams.loki3.com/BracketList"/>
    <dgm:cxn modelId="{B66A16D9-3154-47E1-B9D9-26127717FDC1}" type="presOf" srcId="{9DD282D0-1A82-444B-AD74-328F0572A23D}" destId="{978708EA-78CF-444A-BDB2-889C18F31C7E}" srcOrd="0" destOrd="0" presId="urn:diagrams.loki3.com/BracketList"/>
    <dgm:cxn modelId="{2E570E5E-BADE-4AA4-BE86-B1D944C32ACD}" type="presOf" srcId="{3CDF0EC3-5E57-45D8-BBB4-12D0F545DED6}" destId="{978708EA-78CF-444A-BDB2-889C18F31C7E}" srcOrd="0" destOrd="1" presId="urn:diagrams.loki3.com/BracketList"/>
    <dgm:cxn modelId="{22B3BB3E-7CF7-4DBD-B4E1-03FDF87B5CAE}" type="presOf" srcId="{8B2A711A-C5F4-49CB-8B7C-34EA466A1135}" destId="{978708EA-78CF-444A-BDB2-889C18F31C7E}" srcOrd="0" destOrd="2" presId="urn:diagrams.loki3.com/BracketList"/>
    <dgm:cxn modelId="{949138FB-BC3B-4DAB-B595-05B2EB8923AB}" srcId="{76DB3B80-B9F4-471D-A609-DCCDDB77C5EB}" destId="{9DD282D0-1A82-444B-AD74-328F0572A23D}" srcOrd="0" destOrd="0" parTransId="{9A67D0DC-529F-412F-A9F0-B9D83DBE794F}" sibTransId="{74583A3C-D57A-4426-90D1-53DF5A6C0FE3}"/>
    <dgm:cxn modelId="{EF5286B8-903B-4C19-81CF-A2328D0AA8C6}" srcId="{81599384-2A0B-446B-8E89-C3B098B5EDE3}" destId="{D4C857C6-658D-460B-8496-4D232B04FAB1}" srcOrd="0" destOrd="0" parTransId="{7335CE4A-53DC-4F16-9063-379739071A07}" sibTransId="{5B295E32-2F09-44E8-A4E5-B10308EDE177}"/>
    <dgm:cxn modelId="{35279F7E-7DBB-46A5-8155-3F5DCF5CF12A}" type="presOf" srcId="{7CDFA875-3576-447B-9CE7-710552EF1EFD}" destId="{647F7ABF-4F43-4735-B67B-D29316DBFBF6}" srcOrd="0" destOrd="0" presId="urn:diagrams.loki3.com/BracketList"/>
    <dgm:cxn modelId="{9B3E4F05-9E8E-4CF9-98BC-1D8F63540B3F}" srcId="{76DB3B80-B9F4-471D-A609-DCCDDB77C5EB}" destId="{3CDF0EC3-5E57-45D8-BBB4-12D0F545DED6}" srcOrd="1" destOrd="0" parTransId="{7DE35834-05AF-446C-8822-577FD895AA5B}" sibTransId="{9AE5CB77-F39C-4EF2-BC66-4EDEB41807F9}"/>
    <dgm:cxn modelId="{278D41EF-68EF-436E-9662-03116746EB01}" type="presOf" srcId="{B6B8217D-A645-46D8-A113-0231E2D4EFAB}" destId="{11F7C03A-4BB5-4EB0-92A1-4D94035AB92B}" srcOrd="0" destOrd="2" presId="urn:diagrams.loki3.com/BracketList"/>
    <dgm:cxn modelId="{833A5FA3-71C6-423F-8608-AEFBA625557A}" type="presOf" srcId="{81599384-2A0B-446B-8E89-C3B098B5EDE3}" destId="{11F7C03A-4BB5-4EB0-92A1-4D94035AB92B}" srcOrd="0" destOrd="0" presId="urn:diagrams.loki3.com/BracketList"/>
    <dgm:cxn modelId="{53F4E550-9BB9-4570-A1D4-E7F6B06C426F}" srcId="{76DB3B80-B9F4-471D-A609-DCCDDB77C5EB}" destId="{8B2A711A-C5F4-49CB-8B7C-34EA466A1135}" srcOrd="2" destOrd="0" parTransId="{7E9A7296-5671-425D-BF2A-CAD3FD750CDC}" sibTransId="{FDBBAAB1-7004-4745-989F-8089D7ED14BC}"/>
    <dgm:cxn modelId="{AB52D6C7-4518-4253-A479-B4BF50230F70}" type="presOf" srcId="{D4C857C6-658D-460B-8496-4D232B04FAB1}" destId="{11F7C03A-4BB5-4EB0-92A1-4D94035AB92B}" srcOrd="0" destOrd="1" presId="urn:diagrams.loki3.com/BracketList"/>
    <dgm:cxn modelId="{37C2DE32-3DE8-4FB2-9B98-963AAD6EA6AC}" type="presOf" srcId="{4A94EDD9-7270-404B-939A-9F7A0137BA2C}" destId="{F46C82EA-AF02-4D28-A604-7F115FA4D815}" srcOrd="0" destOrd="0" presId="urn:diagrams.loki3.com/BracketList"/>
    <dgm:cxn modelId="{9389B4CD-787C-433F-8E60-7C9D55865FC1}" srcId="{7CDFA875-3576-447B-9CE7-710552EF1EFD}" destId="{76DB3B80-B9F4-471D-A609-DCCDDB77C5EB}" srcOrd="0" destOrd="0" parTransId="{C81B4D11-5A55-425B-BF50-8B1EC60F4272}" sibTransId="{CB986E2E-A171-4613-9958-7BBAC8F868B6}"/>
    <dgm:cxn modelId="{5031B6F4-8B9D-4CC9-8971-5728300DF23E}" srcId="{B6B8217D-A645-46D8-A113-0231E2D4EFAB}" destId="{87C17CE0-8036-4882-856B-7DC59D9B8B10}" srcOrd="0" destOrd="0" parTransId="{517BD47B-E87C-417B-AB69-9B3083F1EF31}" sibTransId="{E8CD2C8E-23B9-4C41-BDDA-F414BCF15E36}"/>
    <dgm:cxn modelId="{C90813BF-EE34-4315-B986-5B0F78623BEA}" type="presOf" srcId="{87C17CE0-8036-4882-856B-7DC59D9B8B10}" destId="{11F7C03A-4BB5-4EB0-92A1-4D94035AB92B}" srcOrd="0" destOrd="3" presId="urn:diagrams.loki3.com/BracketList"/>
    <dgm:cxn modelId="{A007BC23-9756-417D-B277-B9CF01FB7850}" srcId="{7CDFA875-3576-447B-9CE7-710552EF1EFD}" destId="{4A94EDD9-7270-404B-939A-9F7A0137BA2C}" srcOrd="1" destOrd="0" parTransId="{888D2C33-1789-439F-8518-A1DB0A4C0DB4}" sibTransId="{D63EB1BB-1BCB-46AF-886E-B4ABD6D5152F}"/>
    <dgm:cxn modelId="{2C33A52F-F53D-4804-BB95-ACE357003334}" srcId="{4A94EDD9-7270-404B-939A-9F7A0137BA2C}" destId="{B6B8217D-A645-46D8-A113-0231E2D4EFAB}" srcOrd="1" destOrd="0" parTransId="{3EDAC520-46D7-47CE-94CE-F36138E2B7E7}" sibTransId="{76E4AD9D-8159-4251-A5E2-85900AE90607}"/>
    <dgm:cxn modelId="{09009065-3D9A-4BCD-A1F2-978ED24E492D}" srcId="{4A94EDD9-7270-404B-939A-9F7A0137BA2C}" destId="{81599384-2A0B-446B-8E89-C3B098B5EDE3}" srcOrd="0" destOrd="0" parTransId="{9ED02241-837F-402D-ABFF-ED08A0E996F3}" sibTransId="{572A7933-2142-4345-9A4F-80D6C400CBB0}"/>
    <dgm:cxn modelId="{95FA6828-8937-4855-AE44-5A7D4458EDD0}" type="presParOf" srcId="{647F7ABF-4F43-4735-B67B-D29316DBFBF6}" destId="{D2D45FD4-B1F4-4533-B50B-7844555B7B6F}" srcOrd="0" destOrd="0" presId="urn:diagrams.loki3.com/BracketList"/>
    <dgm:cxn modelId="{BCC80172-115C-4F11-85F8-ED281A56FAFD}" type="presParOf" srcId="{D2D45FD4-B1F4-4533-B50B-7844555B7B6F}" destId="{7941BA6D-9BC2-490B-A23F-9FF1EDE97737}" srcOrd="0" destOrd="0" presId="urn:diagrams.loki3.com/BracketList"/>
    <dgm:cxn modelId="{17ECD02A-6123-421F-9F88-12101EC89F8A}" type="presParOf" srcId="{D2D45FD4-B1F4-4533-B50B-7844555B7B6F}" destId="{5038B728-5843-465B-A92D-41CE1208942A}" srcOrd="1" destOrd="0" presId="urn:diagrams.loki3.com/BracketList"/>
    <dgm:cxn modelId="{4D8B9671-4A6F-432A-974A-DB52E08A2D1A}" type="presParOf" srcId="{D2D45FD4-B1F4-4533-B50B-7844555B7B6F}" destId="{51BCE920-B00A-4C15-B848-BE3CE8991E6D}" srcOrd="2" destOrd="0" presId="urn:diagrams.loki3.com/BracketList"/>
    <dgm:cxn modelId="{8E3D386B-253C-4F47-B726-5037F6491277}" type="presParOf" srcId="{D2D45FD4-B1F4-4533-B50B-7844555B7B6F}" destId="{978708EA-78CF-444A-BDB2-889C18F31C7E}" srcOrd="3" destOrd="0" presId="urn:diagrams.loki3.com/BracketList"/>
    <dgm:cxn modelId="{9F389F61-FDC9-4F7D-B97C-1132777F897F}" type="presParOf" srcId="{647F7ABF-4F43-4735-B67B-D29316DBFBF6}" destId="{EA348986-DC73-4D3A-8461-335B4C53E1BE}" srcOrd="1" destOrd="0" presId="urn:diagrams.loki3.com/BracketList"/>
    <dgm:cxn modelId="{DC40789D-E6CD-4169-AFE9-1661B9F1BAE6}" type="presParOf" srcId="{647F7ABF-4F43-4735-B67B-D29316DBFBF6}" destId="{7F69878D-66FE-4F52-A6EC-CDCA3F03B5D5}" srcOrd="2" destOrd="0" presId="urn:diagrams.loki3.com/BracketList"/>
    <dgm:cxn modelId="{8E65DC69-27A8-4903-92D9-6D2572432D7F}" type="presParOf" srcId="{7F69878D-66FE-4F52-A6EC-CDCA3F03B5D5}" destId="{F46C82EA-AF02-4D28-A604-7F115FA4D815}" srcOrd="0" destOrd="0" presId="urn:diagrams.loki3.com/BracketList"/>
    <dgm:cxn modelId="{0B217881-27C0-4E44-B0F9-53AF117CBC9C}" type="presParOf" srcId="{7F69878D-66FE-4F52-A6EC-CDCA3F03B5D5}" destId="{CB152F88-B22C-46C0-8ECC-B2DB71915999}" srcOrd="1" destOrd="0" presId="urn:diagrams.loki3.com/BracketList"/>
    <dgm:cxn modelId="{07354333-7DDE-46B6-8754-C4E530DC0801}" type="presParOf" srcId="{7F69878D-66FE-4F52-A6EC-CDCA3F03B5D5}" destId="{3EC1067A-854C-4FF9-97B9-2CC149692A10}" srcOrd="2" destOrd="0" presId="urn:diagrams.loki3.com/BracketList"/>
    <dgm:cxn modelId="{F3F2C10E-5009-4766-B73B-423C406EAD6B}" type="presParOf" srcId="{7F69878D-66FE-4F52-A6EC-CDCA3F03B5D5}" destId="{11F7C03A-4BB5-4EB0-92A1-4D94035AB92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9370764-2B8E-4AF9-84FA-818CD6325815}" type="doc">
      <dgm:prSet loTypeId="urn:microsoft.com/office/officeart/2005/8/layout/equation2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E31A9F-A6D6-4006-858A-F70037760DE4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TCC Help Center Website</a:t>
          </a:r>
          <a:endParaRPr lang="en-US" b="0" i="0" u="none" strike="noStrike" cap="none" baseline="0" noProof="0" dirty="0">
            <a:solidFill>
              <a:schemeClr val="accent1">
                <a:lumMod val="75000"/>
              </a:schemeClr>
            </a:solidFill>
            <a:latin typeface="Calibri Light"/>
            <a:cs typeface="Calibri Light"/>
          </a:endParaRPr>
        </a:p>
      </dgm:t>
    </dgm:pt>
    <dgm:pt modelId="{CE812CFF-DDDA-4741-86CC-32F0FFEAE0E0}" type="parTrans" cxnId="{2E5DBCF9-B4C2-4443-B95A-8B76A65EC944}">
      <dgm:prSet/>
      <dgm:spPr/>
      <dgm:t>
        <a:bodyPr/>
        <a:lstStyle/>
        <a:p>
          <a:endParaRPr lang="en-US"/>
        </a:p>
      </dgm:t>
    </dgm:pt>
    <dgm:pt modelId="{8A674F79-2A9F-4B05-8B1F-7834EBA975DF}" type="sibTrans" cxnId="{2E5DBCF9-B4C2-4443-B95A-8B76A65EC944}">
      <dgm:prSet/>
      <dgm:spPr/>
      <dgm:t>
        <a:bodyPr/>
        <a:lstStyle/>
        <a:p>
          <a:endParaRPr lang="en-US"/>
        </a:p>
      </dgm:t>
    </dgm:pt>
    <dgm:pt modelId="{8A908D92-8798-4F64-A651-8E22BAA054F9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Academic Advising Zoom Lobby</a:t>
          </a:r>
        </a:p>
      </dgm:t>
    </dgm:pt>
    <dgm:pt modelId="{DC1DFB1B-9B8F-4305-9478-959F01360636}" type="parTrans" cxnId="{8D77E578-EFC1-4AB1-8692-5FDF70F1390B}">
      <dgm:prSet/>
      <dgm:spPr/>
      <dgm:t>
        <a:bodyPr/>
        <a:lstStyle/>
        <a:p>
          <a:endParaRPr lang="en-US"/>
        </a:p>
      </dgm:t>
    </dgm:pt>
    <dgm:pt modelId="{C6B846B3-96A4-400E-A0B5-5074949ACC2F}" type="sibTrans" cxnId="{8D77E578-EFC1-4AB1-8692-5FDF70F1390B}">
      <dgm:prSet/>
      <dgm:spPr/>
      <dgm:t>
        <a:bodyPr/>
        <a:lstStyle/>
        <a:p>
          <a:endParaRPr lang="en-US"/>
        </a:p>
      </dgm:t>
    </dgm:pt>
    <dgm:pt modelId="{7AE6A040-048A-4967-990B-C661703B8CF8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CHAP Housing Assistance</a:t>
          </a:r>
        </a:p>
      </dgm:t>
    </dgm:pt>
    <dgm:pt modelId="{C7FDB637-3B9E-4803-B5B1-B791B33BE235}" type="parTrans" cxnId="{5C8D2044-4F70-43AE-810C-0D9BC6EDF735}">
      <dgm:prSet/>
      <dgm:spPr/>
      <dgm:t>
        <a:bodyPr/>
        <a:lstStyle/>
        <a:p>
          <a:endParaRPr lang="en-US"/>
        </a:p>
      </dgm:t>
    </dgm:pt>
    <dgm:pt modelId="{6DC19B1D-11D5-424B-A215-1A55C9E07F82}" type="sibTrans" cxnId="{5C8D2044-4F70-43AE-810C-0D9BC6EDF735}">
      <dgm:prSet/>
      <dgm:spPr/>
      <dgm:t>
        <a:bodyPr/>
        <a:lstStyle/>
        <a:p>
          <a:endParaRPr lang="en-US"/>
        </a:p>
      </dgm:t>
    </dgm:pt>
    <dgm:pt modelId="{8C01ADF0-2CFD-442E-AAEC-986635170855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Emergency Financial Grants</a:t>
          </a:r>
        </a:p>
      </dgm:t>
    </dgm:pt>
    <dgm:pt modelId="{9FC84268-96B0-497C-B629-FAEF43EA1FE6}" type="parTrans" cxnId="{0F83AFB4-96FD-4FCB-88B6-CFA975C8B390}">
      <dgm:prSet/>
      <dgm:spPr/>
      <dgm:t>
        <a:bodyPr/>
        <a:lstStyle/>
        <a:p>
          <a:endParaRPr lang="en-US"/>
        </a:p>
      </dgm:t>
    </dgm:pt>
    <dgm:pt modelId="{6F80EBF1-B0F8-4E71-B3B3-A8D871621B60}" type="sibTrans" cxnId="{0F83AFB4-96FD-4FCB-88B6-CFA975C8B390}">
      <dgm:prSet/>
      <dgm:spPr/>
      <dgm:t>
        <a:bodyPr/>
        <a:lstStyle/>
        <a:p>
          <a:endParaRPr lang="en-US"/>
        </a:p>
      </dgm:t>
    </dgm:pt>
    <dgm:pt modelId="{97E1C045-FA99-4AF4-97F7-4B098A397D65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Laptops</a:t>
          </a:r>
        </a:p>
      </dgm:t>
    </dgm:pt>
    <dgm:pt modelId="{63BDB19B-CEFB-4E0F-9D2D-420299A71E5E}" type="parTrans" cxnId="{44D945D5-E1AE-42FE-9DAB-D8122E96C2A6}">
      <dgm:prSet/>
      <dgm:spPr/>
      <dgm:t>
        <a:bodyPr/>
        <a:lstStyle/>
        <a:p>
          <a:endParaRPr lang="en-US"/>
        </a:p>
      </dgm:t>
    </dgm:pt>
    <dgm:pt modelId="{EA6BFD96-F981-4C06-AE54-45F665E24ED7}" type="sibTrans" cxnId="{44D945D5-E1AE-42FE-9DAB-D8122E96C2A6}">
      <dgm:prSet/>
      <dgm:spPr/>
      <dgm:t>
        <a:bodyPr/>
        <a:lstStyle/>
        <a:p>
          <a:endParaRPr lang="en-US"/>
        </a:p>
      </dgm:t>
    </dgm:pt>
    <dgm:pt modelId="{682D08C1-ABF8-4BDE-AA5A-3C65C839FAEF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Resource Directory</a:t>
          </a:r>
        </a:p>
      </dgm:t>
    </dgm:pt>
    <dgm:pt modelId="{A713F546-BEB2-44EB-BFD8-FBB3D75A40D3}" type="parTrans" cxnId="{5EA1C815-2D5C-4CE0-A81E-4FC98E06ABCE}">
      <dgm:prSet/>
      <dgm:spPr/>
      <dgm:t>
        <a:bodyPr/>
        <a:lstStyle/>
        <a:p>
          <a:endParaRPr lang="en-US"/>
        </a:p>
      </dgm:t>
    </dgm:pt>
    <dgm:pt modelId="{04587A4D-AE6D-4F68-9CC7-ED2BC9DCD0CE}" type="sibTrans" cxnId="{5EA1C815-2D5C-4CE0-A81E-4FC98E06ABCE}">
      <dgm:prSet/>
      <dgm:spPr/>
      <dgm:t>
        <a:bodyPr/>
        <a:lstStyle/>
        <a:p>
          <a:endParaRPr lang="en-US"/>
        </a:p>
      </dgm:t>
    </dgm:pt>
    <dgm:pt modelId="{767A4ADB-C41F-4D50-809F-C2FFADFCEEFA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Food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Pantry</a:t>
          </a:r>
          <a:endParaRPr lang="en-US" dirty="0">
            <a:solidFill>
              <a:schemeClr val="accent1">
                <a:lumMod val="75000"/>
              </a:schemeClr>
            </a:solidFill>
          </a:endParaRPr>
        </a:p>
      </dgm:t>
    </dgm:pt>
    <dgm:pt modelId="{292D0F98-4847-45FE-8820-50340037C928}" type="parTrans" cxnId="{D81473C8-2FAF-45A4-86F0-92B1CCF5D3B9}">
      <dgm:prSet/>
      <dgm:spPr/>
      <dgm:t>
        <a:bodyPr/>
        <a:lstStyle/>
        <a:p>
          <a:endParaRPr lang="en-US"/>
        </a:p>
      </dgm:t>
    </dgm:pt>
    <dgm:pt modelId="{451D7B85-CC9D-4BD3-B740-42FE20B91D01}" type="sibTrans" cxnId="{D81473C8-2FAF-45A4-86F0-92B1CCF5D3B9}">
      <dgm:prSet/>
      <dgm:spPr/>
      <dgm:t>
        <a:bodyPr/>
        <a:lstStyle/>
        <a:p>
          <a:endParaRPr lang="en-US"/>
        </a:p>
      </dgm:t>
    </dgm:pt>
    <dgm:pt modelId="{6EB92AAD-CF78-42FA-A6CA-9BA6F3DB59F1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Counseling</a:t>
          </a:r>
        </a:p>
      </dgm:t>
    </dgm:pt>
    <dgm:pt modelId="{A938CCEC-C576-4131-AB19-DD4589206A91}" type="parTrans" cxnId="{C203B735-6525-4C25-B976-91072A520335}">
      <dgm:prSet/>
      <dgm:spPr/>
      <dgm:t>
        <a:bodyPr/>
        <a:lstStyle/>
        <a:p>
          <a:endParaRPr lang="en-US"/>
        </a:p>
      </dgm:t>
    </dgm:pt>
    <dgm:pt modelId="{6F66ECD9-FA8D-4793-A097-85A981A65D57}" type="sibTrans" cxnId="{C203B735-6525-4C25-B976-91072A520335}">
      <dgm:prSet/>
      <dgm:spPr/>
      <dgm:t>
        <a:bodyPr/>
        <a:lstStyle/>
        <a:p>
          <a:endParaRPr lang="en-US"/>
        </a:p>
      </dgm:t>
    </dgm:pt>
    <dgm:pt modelId="{5BD98C63-8BA2-4113-BCAF-F4906C3493B1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Technical Assistance</a:t>
          </a:r>
        </a:p>
      </dgm:t>
    </dgm:pt>
    <dgm:pt modelId="{EB52690B-1DB2-4B31-AF3D-4C05E72BE1F9}" type="parTrans" cxnId="{09816954-5086-45C6-B22E-5368DAE525B0}">
      <dgm:prSet/>
      <dgm:spPr/>
      <dgm:t>
        <a:bodyPr/>
        <a:lstStyle/>
        <a:p>
          <a:endParaRPr lang="en-US"/>
        </a:p>
      </dgm:t>
    </dgm:pt>
    <dgm:pt modelId="{0318B981-5303-45F8-B8F7-97C1BF4BB28C}" type="sibTrans" cxnId="{09816954-5086-45C6-B22E-5368DAE525B0}">
      <dgm:prSet/>
      <dgm:spPr/>
      <dgm:t>
        <a:bodyPr/>
        <a:lstStyle/>
        <a:p>
          <a:endParaRPr lang="en-US"/>
        </a:p>
      </dgm:t>
    </dgm:pt>
    <dgm:pt modelId="{EA5E1376-DD02-4DF5-8923-9368622628C7}">
      <dgm:prSet phldrT="[Text]"/>
      <dgm:spPr/>
      <dgm:t>
        <a:bodyPr/>
        <a:lstStyle/>
        <a:p>
          <a:pPr rtl="0"/>
          <a:r>
            <a:rPr lang="en-US" dirty="0">
              <a:solidFill>
                <a:schemeClr val="accent1">
                  <a:lumMod val="75000"/>
                </a:schemeClr>
              </a:solidFill>
            </a:rPr>
            <a:t>Tutoring Schedule a Virtual Appointment</a:t>
          </a:r>
        </a:p>
      </dgm:t>
    </dgm:pt>
    <dgm:pt modelId="{2118608F-9E5A-4AC9-9012-3B2986C2AF19}" type="parTrans" cxnId="{72C4CA1A-7746-452E-829A-A2A826E5458D}">
      <dgm:prSet/>
      <dgm:spPr/>
      <dgm:t>
        <a:bodyPr/>
        <a:lstStyle/>
        <a:p>
          <a:endParaRPr lang="en-US"/>
        </a:p>
      </dgm:t>
    </dgm:pt>
    <dgm:pt modelId="{ADACDB71-8AA2-45D4-AE3E-4B8D33C41C04}" type="sibTrans" cxnId="{72C4CA1A-7746-452E-829A-A2A826E5458D}">
      <dgm:prSet/>
      <dgm:spPr/>
      <dgm:t>
        <a:bodyPr/>
        <a:lstStyle/>
        <a:p>
          <a:endParaRPr lang="en-US"/>
        </a:p>
      </dgm:t>
    </dgm:pt>
    <dgm:pt modelId="{A8FEE6CA-CE39-4A77-9399-E7DC31755B09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Your Workforce Navigator</a:t>
          </a:r>
        </a:p>
      </dgm:t>
    </dgm:pt>
    <dgm:pt modelId="{F990A4BA-F432-444D-92B5-10C52EE11BDE}" type="parTrans" cxnId="{9ED0E4B0-8085-4A86-A740-52C975C6F24C}">
      <dgm:prSet/>
      <dgm:spPr/>
      <dgm:t>
        <a:bodyPr/>
        <a:lstStyle/>
        <a:p>
          <a:endParaRPr lang="en-US"/>
        </a:p>
      </dgm:t>
    </dgm:pt>
    <dgm:pt modelId="{B8A4F46F-FACE-4DC7-ACFE-BB704CCC87B5}" type="sibTrans" cxnId="{9ED0E4B0-8085-4A86-A740-52C975C6F24C}">
      <dgm:prSet/>
      <dgm:spPr/>
      <dgm:t>
        <a:bodyPr/>
        <a:lstStyle/>
        <a:p>
          <a:endParaRPr lang="en-US"/>
        </a:p>
      </dgm:t>
    </dgm:pt>
    <dgm:pt modelId="{1D52DD62-A8E6-4496-8C17-C6CFC15D5F2D}">
      <dgm:prSet phldrT="[Text]"/>
      <dgm:spPr/>
      <dgm:t>
        <a:bodyPr/>
        <a:lstStyle/>
        <a:p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Access Services</a:t>
          </a:r>
          <a:r>
            <a:rPr lang="en-US" dirty="0" smtClean="0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 </a:t>
          </a:r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Support for Those Needing Accommodations</a:t>
          </a:r>
          <a:endParaRPr lang="en-US" dirty="0">
            <a:solidFill>
              <a:schemeClr val="accent1">
                <a:lumMod val="75000"/>
              </a:schemeClr>
            </a:solidFill>
          </a:endParaRPr>
        </a:p>
      </dgm:t>
    </dgm:pt>
    <dgm:pt modelId="{3F6986ED-3053-4CD1-94A9-91B38F88EE03}" type="parTrans" cxnId="{63E4DF48-07B8-4735-8491-0774DCA36609}">
      <dgm:prSet/>
      <dgm:spPr/>
      <dgm:t>
        <a:bodyPr/>
        <a:lstStyle/>
        <a:p>
          <a:endParaRPr lang="en-US"/>
        </a:p>
      </dgm:t>
    </dgm:pt>
    <dgm:pt modelId="{15AD064B-CFB4-4B5E-96C4-410F129533CD}" type="sibTrans" cxnId="{63E4DF48-07B8-4735-8491-0774DCA36609}">
      <dgm:prSet/>
      <dgm:spPr/>
      <dgm:t>
        <a:bodyPr/>
        <a:lstStyle/>
        <a:p>
          <a:endParaRPr lang="en-US"/>
        </a:p>
      </dgm:t>
    </dgm:pt>
    <dgm:pt modelId="{29D961EE-3C49-4984-B1AA-F98148167E6D}" type="pres">
      <dgm:prSet presAssocID="{89370764-2B8E-4AF9-84FA-818CD632581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AB8228-0CF6-4C41-8449-D899E097B216}" type="pres">
      <dgm:prSet presAssocID="{89370764-2B8E-4AF9-84FA-818CD6325815}" presName="vNodes" presStyleCnt="0"/>
      <dgm:spPr/>
    </dgm:pt>
    <dgm:pt modelId="{C9D0EE3E-7414-4412-9D0B-E97D37E72778}" type="pres">
      <dgm:prSet presAssocID="{89370764-2B8E-4AF9-84FA-818CD6325815}" presName="las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8251DF-BA0D-43D4-9701-ED8F8919F37B}" type="presOf" srcId="{7AE6A040-048A-4967-990B-C661703B8CF8}" destId="{C9D0EE3E-7414-4412-9D0B-E97D37E72778}" srcOrd="0" destOrd="2" presId="urn:microsoft.com/office/officeart/2005/8/layout/equation2"/>
    <dgm:cxn modelId="{72E7EBF5-F5B5-4209-9B13-AC205B783DC0}" type="presOf" srcId="{EA5E1376-DD02-4DF5-8923-9368622628C7}" destId="{C9D0EE3E-7414-4412-9D0B-E97D37E72778}" srcOrd="0" destOrd="10" presId="urn:microsoft.com/office/officeart/2005/8/layout/equation2"/>
    <dgm:cxn modelId="{5C8D2044-4F70-43AE-810C-0D9BC6EDF735}" srcId="{4FE31A9F-A6D6-4006-858A-F70037760DE4}" destId="{7AE6A040-048A-4967-990B-C661703B8CF8}" srcOrd="1" destOrd="0" parTransId="{C7FDB637-3B9E-4803-B5B1-B791B33BE235}" sibTransId="{6DC19B1D-11D5-424B-A215-1A55C9E07F82}"/>
    <dgm:cxn modelId="{63E4DF48-07B8-4735-8491-0774DCA36609}" srcId="{4FE31A9F-A6D6-4006-858A-F70037760DE4}" destId="{1D52DD62-A8E6-4496-8C17-C6CFC15D5F2D}" srcOrd="6" destOrd="0" parTransId="{3F6986ED-3053-4CD1-94A9-91B38F88EE03}" sibTransId="{15AD064B-CFB4-4B5E-96C4-410F129533CD}"/>
    <dgm:cxn modelId="{2E5DBCF9-B4C2-4443-B95A-8B76A65EC944}" srcId="{89370764-2B8E-4AF9-84FA-818CD6325815}" destId="{4FE31A9F-A6D6-4006-858A-F70037760DE4}" srcOrd="0" destOrd="0" parTransId="{CE812CFF-DDDA-4741-86CC-32F0FFEAE0E0}" sibTransId="{8A674F79-2A9F-4B05-8B1F-7834EBA975DF}"/>
    <dgm:cxn modelId="{63BE50C6-B2EC-4619-9130-11833EFA364E}" type="presOf" srcId="{767A4ADB-C41F-4D50-809F-C2FFADFCEEFA}" destId="{C9D0EE3E-7414-4412-9D0B-E97D37E72778}" srcOrd="0" destOrd="6" presId="urn:microsoft.com/office/officeart/2005/8/layout/equation2"/>
    <dgm:cxn modelId="{58F56844-1D9F-4AC2-B663-08FE51A97F8E}" type="presOf" srcId="{4FE31A9F-A6D6-4006-858A-F70037760DE4}" destId="{C9D0EE3E-7414-4412-9D0B-E97D37E72778}" srcOrd="0" destOrd="0" presId="urn:microsoft.com/office/officeart/2005/8/layout/equation2"/>
    <dgm:cxn modelId="{50B18751-27D5-4B82-BA5E-082704FAF278}" type="presOf" srcId="{97E1C045-FA99-4AF4-97F7-4B098A397D65}" destId="{C9D0EE3E-7414-4412-9D0B-E97D37E72778}" srcOrd="0" destOrd="4" presId="urn:microsoft.com/office/officeart/2005/8/layout/equation2"/>
    <dgm:cxn modelId="{72C4CA1A-7746-452E-829A-A2A826E5458D}" srcId="{4FE31A9F-A6D6-4006-858A-F70037760DE4}" destId="{EA5E1376-DD02-4DF5-8923-9368622628C7}" srcOrd="9" destOrd="0" parTransId="{2118608F-9E5A-4AC9-9012-3B2986C2AF19}" sibTransId="{ADACDB71-8AA2-45D4-AE3E-4B8D33C41C04}"/>
    <dgm:cxn modelId="{A636A7FD-E143-4C7B-9AE6-AFC30D833F99}" type="presOf" srcId="{682D08C1-ABF8-4BDE-AA5A-3C65C839FAEF}" destId="{C9D0EE3E-7414-4412-9D0B-E97D37E72778}" srcOrd="0" destOrd="5" presId="urn:microsoft.com/office/officeart/2005/8/layout/equation2"/>
    <dgm:cxn modelId="{44D945D5-E1AE-42FE-9DAB-D8122E96C2A6}" srcId="{4FE31A9F-A6D6-4006-858A-F70037760DE4}" destId="{97E1C045-FA99-4AF4-97F7-4B098A397D65}" srcOrd="3" destOrd="0" parTransId="{63BDB19B-CEFB-4E0F-9D2D-420299A71E5E}" sibTransId="{EA6BFD96-F981-4C06-AE54-45F665E24ED7}"/>
    <dgm:cxn modelId="{55124AFD-8DDE-416B-9BE1-9D649897526B}" type="presOf" srcId="{8C01ADF0-2CFD-442E-AAEC-986635170855}" destId="{C9D0EE3E-7414-4412-9D0B-E97D37E72778}" srcOrd="0" destOrd="3" presId="urn:microsoft.com/office/officeart/2005/8/layout/equation2"/>
    <dgm:cxn modelId="{3217CA7C-FA63-48D0-9F38-7646427F8887}" type="presOf" srcId="{8A908D92-8798-4F64-A651-8E22BAA054F9}" destId="{C9D0EE3E-7414-4412-9D0B-E97D37E72778}" srcOrd="0" destOrd="1" presId="urn:microsoft.com/office/officeart/2005/8/layout/equation2"/>
    <dgm:cxn modelId="{09816954-5086-45C6-B22E-5368DAE525B0}" srcId="{4FE31A9F-A6D6-4006-858A-F70037760DE4}" destId="{5BD98C63-8BA2-4113-BCAF-F4906C3493B1}" srcOrd="8" destOrd="0" parTransId="{EB52690B-1DB2-4B31-AF3D-4C05E72BE1F9}" sibTransId="{0318B981-5303-45F8-B8F7-97C1BF4BB28C}"/>
    <dgm:cxn modelId="{9ED0E4B0-8085-4A86-A740-52C975C6F24C}" srcId="{4FE31A9F-A6D6-4006-858A-F70037760DE4}" destId="{A8FEE6CA-CE39-4A77-9399-E7DC31755B09}" srcOrd="10" destOrd="0" parTransId="{F990A4BA-F432-444D-92B5-10C52EE11BDE}" sibTransId="{B8A4F46F-FACE-4DC7-ACFE-BB704CCC87B5}"/>
    <dgm:cxn modelId="{0F83AFB4-96FD-4FCB-88B6-CFA975C8B390}" srcId="{4FE31A9F-A6D6-4006-858A-F70037760DE4}" destId="{8C01ADF0-2CFD-442E-AAEC-986635170855}" srcOrd="2" destOrd="0" parTransId="{9FC84268-96B0-497C-B629-FAEF43EA1FE6}" sibTransId="{6F80EBF1-B0F8-4E71-B3B3-A8D871621B60}"/>
    <dgm:cxn modelId="{F7521C5D-5725-4336-B087-05BE68D0DB74}" type="presOf" srcId="{A8FEE6CA-CE39-4A77-9399-E7DC31755B09}" destId="{C9D0EE3E-7414-4412-9D0B-E97D37E72778}" srcOrd="0" destOrd="11" presId="urn:microsoft.com/office/officeart/2005/8/layout/equation2"/>
    <dgm:cxn modelId="{EB09181C-517C-43CC-8A7B-216D906D2889}" type="presOf" srcId="{89370764-2B8E-4AF9-84FA-818CD6325815}" destId="{29D961EE-3C49-4984-B1AA-F98148167E6D}" srcOrd="0" destOrd="0" presId="urn:microsoft.com/office/officeart/2005/8/layout/equation2"/>
    <dgm:cxn modelId="{2648F161-EA3B-46BE-91AD-FE57558FB278}" type="presOf" srcId="{6EB92AAD-CF78-42FA-A6CA-9BA6F3DB59F1}" destId="{C9D0EE3E-7414-4412-9D0B-E97D37E72778}" srcOrd="0" destOrd="8" presId="urn:microsoft.com/office/officeart/2005/8/layout/equation2"/>
    <dgm:cxn modelId="{5EA1C815-2D5C-4CE0-A81E-4FC98E06ABCE}" srcId="{4FE31A9F-A6D6-4006-858A-F70037760DE4}" destId="{682D08C1-ABF8-4BDE-AA5A-3C65C839FAEF}" srcOrd="4" destOrd="0" parTransId="{A713F546-BEB2-44EB-BFD8-FBB3D75A40D3}" sibTransId="{04587A4D-AE6D-4F68-9CC7-ED2BC9DCD0CE}"/>
    <dgm:cxn modelId="{46649770-BEAF-4915-B1D0-E015D3B93C17}" type="presOf" srcId="{5BD98C63-8BA2-4113-BCAF-F4906C3493B1}" destId="{C9D0EE3E-7414-4412-9D0B-E97D37E72778}" srcOrd="0" destOrd="9" presId="urn:microsoft.com/office/officeart/2005/8/layout/equation2"/>
    <dgm:cxn modelId="{10A02094-F919-4225-96FD-AC24472545F0}" type="presOf" srcId="{1D52DD62-A8E6-4496-8C17-C6CFC15D5F2D}" destId="{C9D0EE3E-7414-4412-9D0B-E97D37E72778}" srcOrd="0" destOrd="7" presId="urn:microsoft.com/office/officeart/2005/8/layout/equation2"/>
    <dgm:cxn modelId="{C203B735-6525-4C25-B976-91072A520335}" srcId="{4FE31A9F-A6D6-4006-858A-F70037760DE4}" destId="{6EB92AAD-CF78-42FA-A6CA-9BA6F3DB59F1}" srcOrd="7" destOrd="0" parTransId="{A938CCEC-C576-4131-AB19-DD4589206A91}" sibTransId="{6F66ECD9-FA8D-4793-A097-85A981A65D57}"/>
    <dgm:cxn modelId="{D81473C8-2FAF-45A4-86F0-92B1CCF5D3B9}" srcId="{4FE31A9F-A6D6-4006-858A-F70037760DE4}" destId="{767A4ADB-C41F-4D50-809F-C2FFADFCEEFA}" srcOrd="5" destOrd="0" parTransId="{292D0F98-4847-45FE-8820-50340037C928}" sibTransId="{451D7B85-CC9D-4BD3-B740-42FE20B91D01}"/>
    <dgm:cxn modelId="{8D77E578-EFC1-4AB1-8692-5FDF70F1390B}" srcId="{4FE31A9F-A6D6-4006-858A-F70037760DE4}" destId="{8A908D92-8798-4F64-A651-8E22BAA054F9}" srcOrd="0" destOrd="0" parTransId="{DC1DFB1B-9B8F-4305-9478-959F01360636}" sibTransId="{C6B846B3-96A4-400E-A0B5-5074949ACC2F}"/>
    <dgm:cxn modelId="{39D2B717-088D-4FDC-94F2-380238E9DE90}" type="presParOf" srcId="{29D961EE-3C49-4984-B1AA-F98148167E6D}" destId="{C2AB8228-0CF6-4C41-8449-D899E097B216}" srcOrd="0" destOrd="0" presId="urn:microsoft.com/office/officeart/2005/8/layout/equation2"/>
    <dgm:cxn modelId="{77C22FB6-1CEB-4AF6-BAE5-400D7ADB7C09}" type="presParOf" srcId="{29D961EE-3C49-4984-B1AA-F98148167E6D}" destId="{C9D0EE3E-7414-4412-9D0B-E97D37E72778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D0481E0-D47F-4BC4-85B6-FE145636E918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4DA3A3-C2BF-4A7E-A697-5F09EA58AF71}">
      <dgm:prSet custT="1"/>
      <dgm:spPr/>
      <dgm:t>
        <a:bodyPr/>
        <a:lstStyle/>
        <a:p>
          <a:r>
            <a:rPr lang="en-US" sz="1600" dirty="0"/>
            <a:t>Provide: Documentation For Worker Retraining, If Applicable</a:t>
          </a:r>
        </a:p>
      </dgm:t>
    </dgm:pt>
    <dgm:pt modelId="{A0FCCD90-3B33-422E-87EA-70D257A881C6}" type="parTrans" cxnId="{2BAAC34C-2B27-4617-9CA8-DC53F7FC86AD}">
      <dgm:prSet/>
      <dgm:spPr/>
      <dgm:t>
        <a:bodyPr/>
        <a:lstStyle/>
        <a:p>
          <a:endParaRPr lang="en-US"/>
        </a:p>
      </dgm:t>
    </dgm:pt>
    <dgm:pt modelId="{49652133-C6BC-48D0-B07D-610A401314FF}" type="sibTrans" cxnId="{2BAAC34C-2B27-4617-9CA8-DC53F7FC86AD}">
      <dgm:prSet/>
      <dgm:spPr/>
      <dgm:t>
        <a:bodyPr/>
        <a:lstStyle/>
        <a:p>
          <a:endParaRPr lang="en-US"/>
        </a:p>
      </dgm:t>
    </dgm:pt>
    <dgm:pt modelId="{00F426D3-7009-4F66-859B-7AB5381409FD}">
      <dgm:prSet custT="1"/>
      <dgm:spPr/>
      <dgm:t>
        <a:bodyPr/>
        <a:lstStyle/>
        <a:p>
          <a:pPr rtl="0"/>
          <a:r>
            <a:rPr lang="en-US" sz="1200" dirty="0"/>
            <a:t>Unemployment Insurance Check Stub</a:t>
          </a:r>
          <a:r>
            <a:rPr lang="en-US" sz="1200" dirty="0">
              <a:latin typeface="Calibri Light" panose="020F0302020204030204"/>
            </a:rPr>
            <a:t> </a:t>
          </a:r>
          <a:endParaRPr lang="en-US" sz="1200" dirty="0"/>
        </a:p>
      </dgm:t>
    </dgm:pt>
    <dgm:pt modelId="{940B2B05-FCAA-4562-8E0E-CEB28A400C63}" type="parTrans" cxnId="{6884CD81-F129-4CB4-A324-816FC822E3DB}">
      <dgm:prSet/>
      <dgm:spPr/>
      <dgm:t>
        <a:bodyPr/>
        <a:lstStyle/>
        <a:p>
          <a:endParaRPr lang="en-US"/>
        </a:p>
      </dgm:t>
    </dgm:pt>
    <dgm:pt modelId="{D41C9EB1-857C-400C-A9CA-D11B1D92669F}" type="sibTrans" cxnId="{6884CD81-F129-4CB4-A324-816FC822E3DB}">
      <dgm:prSet/>
      <dgm:spPr/>
      <dgm:t>
        <a:bodyPr/>
        <a:lstStyle/>
        <a:p>
          <a:endParaRPr lang="en-US"/>
        </a:p>
      </dgm:t>
    </dgm:pt>
    <dgm:pt modelId="{55B4E91B-003C-4F0B-97CB-D9A752318255}">
      <dgm:prSet custT="1"/>
      <dgm:spPr/>
      <dgm:t>
        <a:bodyPr/>
        <a:lstStyle/>
        <a:p>
          <a:r>
            <a:rPr lang="en-US" sz="1200" dirty="0"/>
            <a:t>Or Go To Employment Security Website</a:t>
          </a:r>
        </a:p>
      </dgm:t>
    </dgm:pt>
    <dgm:pt modelId="{4AA245AC-0AA2-4353-90AA-3E5AF234768B}" type="parTrans" cxnId="{006EDC49-9574-4701-8701-D78F2C532905}">
      <dgm:prSet/>
      <dgm:spPr/>
      <dgm:t>
        <a:bodyPr/>
        <a:lstStyle/>
        <a:p>
          <a:endParaRPr lang="en-US"/>
        </a:p>
      </dgm:t>
    </dgm:pt>
    <dgm:pt modelId="{3743B622-0870-4CEE-8163-F957C5C0ED5E}" type="sibTrans" cxnId="{006EDC49-9574-4701-8701-D78F2C532905}">
      <dgm:prSet/>
      <dgm:spPr/>
      <dgm:t>
        <a:bodyPr/>
        <a:lstStyle/>
        <a:p>
          <a:endParaRPr lang="en-US"/>
        </a:p>
      </dgm:t>
    </dgm:pt>
    <dgm:pt modelId="{A19F1159-B457-4158-9841-8892E5EA7030}">
      <dgm:prSet custT="1"/>
      <dgm:spPr/>
      <dgm:t>
        <a:bodyPr/>
        <a:lstStyle/>
        <a:p>
          <a:pPr rtl="0"/>
          <a:r>
            <a:rPr lang="en-US" sz="1600" dirty="0"/>
            <a:t>Provide: Divorce/Separation/ Death Decree</a:t>
          </a:r>
          <a:r>
            <a:rPr lang="en-US" sz="1600" dirty="0">
              <a:latin typeface="Calibri Light" panose="020F0302020204030204"/>
            </a:rPr>
            <a:t>, If Applicable</a:t>
          </a:r>
          <a:endParaRPr lang="en-US" sz="1600" dirty="0"/>
        </a:p>
      </dgm:t>
    </dgm:pt>
    <dgm:pt modelId="{6E65053C-C78B-4909-92DA-E5DAF855B087}" type="parTrans" cxnId="{C93612C6-80DB-40E4-9EC0-CC53FBD53CD9}">
      <dgm:prSet/>
      <dgm:spPr/>
      <dgm:t>
        <a:bodyPr/>
        <a:lstStyle/>
        <a:p>
          <a:endParaRPr lang="en-US"/>
        </a:p>
      </dgm:t>
    </dgm:pt>
    <dgm:pt modelId="{318FD2E3-FA30-4528-8ACF-7D98EDC0D46E}" type="sibTrans" cxnId="{C93612C6-80DB-40E4-9EC0-CC53FBD53CD9}">
      <dgm:prSet/>
      <dgm:spPr/>
      <dgm:t>
        <a:bodyPr/>
        <a:lstStyle/>
        <a:p>
          <a:endParaRPr lang="en-US"/>
        </a:p>
      </dgm:t>
    </dgm:pt>
    <dgm:pt modelId="{DDB72279-16BE-4CC7-B15D-EC071F16675F}">
      <dgm:prSet custT="1"/>
      <dgm:spPr/>
      <dgm:t>
        <a:bodyPr/>
        <a:lstStyle/>
        <a:p>
          <a:pPr rtl="0"/>
          <a:r>
            <a:rPr lang="en-US" sz="1200" dirty="0"/>
            <a:t>Spouse’s UI Documents</a:t>
          </a:r>
        </a:p>
      </dgm:t>
    </dgm:pt>
    <dgm:pt modelId="{39FECB23-CD67-4F74-A275-60679335F8A2}" type="parTrans" cxnId="{E6088EE8-AA5A-42E9-8A94-777B0E39ECFC}">
      <dgm:prSet/>
      <dgm:spPr/>
      <dgm:t>
        <a:bodyPr/>
        <a:lstStyle/>
        <a:p>
          <a:endParaRPr lang="en-US"/>
        </a:p>
      </dgm:t>
    </dgm:pt>
    <dgm:pt modelId="{34BE5C82-937E-4B24-936B-149D42C71539}" type="sibTrans" cxnId="{E6088EE8-AA5A-42E9-8A94-777B0E39ECFC}">
      <dgm:prSet/>
      <dgm:spPr/>
      <dgm:t>
        <a:bodyPr/>
        <a:lstStyle/>
        <a:p>
          <a:endParaRPr lang="en-US"/>
        </a:p>
      </dgm:t>
    </dgm:pt>
    <dgm:pt modelId="{EE4CC175-0C63-4949-981E-8DC1B258E06C}">
      <dgm:prSet custT="1"/>
      <dgm:spPr/>
      <dgm:t>
        <a:bodyPr/>
        <a:lstStyle/>
        <a:p>
          <a:pPr rtl="0"/>
          <a:r>
            <a:rPr lang="en-US" sz="1200" dirty="0"/>
            <a:t>Displaced Homemaker Attestation Form</a:t>
          </a:r>
          <a:r>
            <a:rPr lang="en-US" sz="1200" dirty="0">
              <a:latin typeface="Calibri Light" panose="020F0302020204030204"/>
            </a:rPr>
            <a:t>, Provided By Navigator</a:t>
          </a:r>
          <a:endParaRPr lang="en-US" sz="1200" dirty="0"/>
        </a:p>
      </dgm:t>
    </dgm:pt>
    <dgm:pt modelId="{FA2EA44D-5880-42EC-B6B7-87315518A6CA}" type="parTrans" cxnId="{6A37E493-421C-4ABA-A230-6AC7F941DA95}">
      <dgm:prSet/>
      <dgm:spPr/>
      <dgm:t>
        <a:bodyPr/>
        <a:lstStyle/>
        <a:p>
          <a:endParaRPr lang="en-US"/>
        </a:p>
      </dgm:t>
    </dgm:pt>
    <dgm:pt modelId="{CCE9028B-3ED4-4B35-A8E6-649052B63A71}" type="sibTrans" cxnId="{6A37E493-421C-4ABA-A230-6AC7F941DA95}">
      <dgm:prSet/>
      <dgm:spPr/>
      <dgm:t>
        <a:bodyPr/>
        <a:lstStyle/>
        <a:p>
          <a:endParaRPr lang="en-US"/>
        </a:p>
      </dgm:t>
    </dgm:pt>
    <dgm:pt modelId="{CD8AB43F-BC59-4ACA-934B-24528F64A9BF}">
      <dgm:prSet custT="1"/>
      <dgm:spPr/>
      <dgm:t>
        <a:bodyPr/>
        <a:lstStyle/>
        <a:p>
          <a:r>
            <a:rPr lang="en-US" sz="1600" dirty="0"/>
            <a:t>Provide: DD214, Discharge From Military Service, If Applicable</a:t>
          </a:r>
        </a:p>
      </dgm:t>
    </dgm:pt>
    <dgm:pt modelId="{2AE79920-F08D-4BB5-BED7-481575A00AE8}" type="parTrans" cxnId="{BBA7E9B7-EB03-44F3-84CF-3EF822B0CC6C}">
      <dgm:prSet/>
      <dgm:spPr/>
      <dgm:t>
        <a:bodyPr/>
        <a:lstStyle/>
        <a:p>
          <a:endParaRPr lang="en-US"/>
        </a:p>
      </dgm:t>
    </dgm:pt>
    <dgm:pt modelId="{F32EE56B-3D43-4D36-A1BD-B98918607902}" type="sibTrans" cxnId="{BBA7E9B7-EB03-44F3-84CF-3EF822B0CC6C}">
      <dgm:prSet/>
      <dgm:spPr/>
      <dgm:t>
        <a:bodyPr/>
        <a:lstStyle/>
        <a:p>
          <a:endParaRPr lang="en-US"/>
        </a:p>
      </dgm:t>
    </dgm:pt>
    <dgm:pt modelId="{CD4915B8-0BE4-437E-96EB-BB4E2979DFB4}">
      <dgm:prSet custT="1"/>
      <dgm:spPr/>
      <dgm:t>
        <a:bodyPr/>
        <a:lstStyle/>
        <a:p>
          <a:r>
            <a:rPr lang="en-US" sz="1600" dirty="0"/>
            <a:t>Apply For: Basic Food Assistance, If Appropriate</a:t>
          </a:r>
        </a:p>
      </dgm:t>
    </dgm:pt>
    <dgm:pt modelId="{5734ED91-C016-45F2-92EC-EE8CD746CF0D}" type="parTrans" cxnId="{CB50949B-9AF2-432B-81E4-DA58E2676D7D}">
      <dgm:prSet/>
      <dgm:spPr/>
      <dgm:t>
        <a:bodyPr/>
        <a:lstStyle/>
        <a:p>
          <a:endParaRPr lang="en-US"/>
        </a:p>
      </dgm:t>
    </dgm:pt>
    <dgm:pt modelId="{F6514A5F-A61C-4994-A2B1-936FE111DACD}" type="sibTrans" cxnId="{CB50949B-9AF2-432B-81E4-DA58E2676D7D}">
      <dgm:prSet/>
      <dgm:spPr/>
      <dgm:t>
        <a:bodyPr/>
        <a:lstStyle/>
        <a:p>
          <a:endParaRPr lang="en-US"/>
        </a:p>
      </dgm:t>
    </dgm:pt>
    <dgm:pt modelId="{F2658727-0392-48AF-9005-7DAE89374A1E}">
      <dgm:prSet custT="1"/>
      <dgm:spPr/>
      <dgm:t>
        <a:bodyPr/>
        <a:lstStyle/>
        <a:p>
          <a:r>
            <a:rPr lang="en-US" sz="1100" dirty="0"/>
            <a:t>WashingtonConnection.</a:t>
          </a:r>
          <a:r>
            <a:rPr lang="en-US" sz="1100" dirty="0">
              <a:latin typeface="Calibri Light" panose="020F0302020204030204"/>
            </a:rPr>
            <a:t>org</a:t>
          </a:r>
          <a:endParaRPr lang="en-US" sz="1100" dirty="0"/>
        </a:p>
      </dgm:t>
    </dgm:pt>
    <dgm:pt modelId="{7EA5CAF7-BFCC-463C-AD5D-89DF276F063B}" type="parTrans" cxnId="{5BE188A1-D15C-4DA5-B41F-699997C81F69}">
      <dgm:prSet/>
      <dgm:spPr/>
      <dgm:t>
        <a:bodyPr/>
        <a:lstStyle/>
        <a:p>
          <a:endParaRPr lang="en-US"/>
        </a:p>
      </dgm:t>
    </dgm:pt>
    <dgm:pt modelId="{5D4F8790-3909-49B6-A508-CB65B4055593}" type="sibTrans" cxnId="{5BE188A1-D15C-4DA5-B41F-699997C81F69}">
      <dgm:prSet/>
      <dgm:spPr/>
      <dgm:t>
        <a:bodyPr/>
        <a:lstStyle/>
        <a:p>
          <a:endParaRPr lang="en-US"/>
        </a:p>
      </dgm:t>
    </dgm:pt>
    <dgm:pt modelId="{1D99D6CC-276D-4AE9-81B7-A7D824DBFE3C}">
      <dgm:prSet custT="1"/>
      <dgm:spPr/>
      <dgm:t>
        <a:bodyPr/>
        <a:lstStyle/>
        <a:p>
          <a:r>
            <a:rPr lang="en-US" sz="1200" dirty="0"/>
            <a:t>Indicate You Want to Be On BFET at TCC In the Comment Box</a:t>
          </a:r>
        </a:p>
      </dgm:t>
    </dgm:pt>
    <dgm:pt modelId="{03EEA485-4F2D-4E95-A6F3-6B80FD3A18F0}" type="parTrans" cxnId="{086CC75D-8DFA-45E7-8263-716A546605F6}">
      <dgm:prSet/>
      <dgm:spPr/>
      <dgm:t>
        <a:bodyPr/>
        <a:lstStyle/>
        <a:p>
          <a:endParaRPr lang="en-US"/>
        </a:p>
      </dgm:t>
    </dgm:pt>
    <dgm:pt modelId="{38BFDE22-1BBB-4173-A22C-34C4A5CB01D3}" type="sibTrans" cxnId="{086CC75D-8DFA-45E7-8263-716A546605F6}">
      <dgm:prSet/>
      <dgm:spPr/>
      <dgm:t>
        <a:bodyPr/>
        <a:lstStyle/>
        <a:p>
          <a:endParaRPr lang="en-US"/>
        </a:p>
      </dgm:t>
    </dgm:pt>
    <dgm:pt modelId="{B273E03E-F4BC-4500-91A3-34F271CD9FD7}">
      <dgm:prSet custT="1"/>
      <dgm:spPr/>
      <dgm:t>
        <a:bodyPr/>
        <a:lstStyle/>
        <a:p>
          <a:r>
            <a:rPr lang="en-US" sz="1800" dirty="0"/>
            <a:t>Complete The FAFSA Application</a:t>
          </a:r>
        </a:p>
      </dgm:t>
    </dgm:pt>
    <dgm:pt modelId="{1B26FDA1-76BB-4623-966F-551F2E881D39}" type="parTrans" cxnId="{2A463698-A5B4-4714-9BAA-F623EE2C69ED}">
      <dgm:prSet/>
      <dgm:spPr/>
      <dgm:t>
        <a:bodyPr/>
        <a:lstStyle/>
        <a:p>
          <a:endParaRPr lang="en-US"/>
        </a:p>
      </dgm:t>
    </dgm:pt>
    <dgm:pt modelId="{C88846A9-397B-497F-B6EF-EC24DEFE80A0}" type="sibTrans" cxnId="{2A463698-A5B4-4714-9BAA-F623EE2C69ED}">
      <dgm:prSet/>
      <dgm:spPr/>
      <dgm:t>
        <a:bodyPr/>
        <a:lstStyle/>
        <a:p>
          <a:endParaRPr lang="en-US"/>
        </a:p>
      </dgm:t>
    </dgm:pt>
    <dgm:pt modelId="{7B64D60A-CC7A-458B-A6AF-E684E33682F2}">
      <dgm:prSet custT="1"/>
      <dgm:spPr/>
      <dgm:t>
        <a:bodyPr/>
        <a:lstStyle/>
        <a:p>
          <a:r>
            <a:rPr lang="en-US" sz="1200" dirty="0"/>
            <a:t>877-501-2233</a:t>
          </a:r>
        </a:p>
      </dgm:t>
    </dgm:pt>
    <dgm:pt modelId="{13FA1394-DF3C-422C-824C-93F225930DB2}" type="parTrans" cxnId="{7902E3F0-563C-4906-B3BA-6BEF67B8F05A}">
      <dgm:prSet/>
      <dgm:spPr/>
      <dgm:t>
        <a:bodyPr/>
        <a:lstStyle/>
        <a:p>
          <a:endParaRPr lang="en-US"/>
        </a:p>
      </dgm:t>
    </dgm:pt>
    <dgm:pt modelId="{41847715-1A37-4404-B1BC-9FF6876C7F35}" type="sibTrans" cxnId="{7902E3F0-563C-4906-B3BA-6BEF67B8F05A}">
      <dgm:prSet/>
      <dgm:spPr/>
      <dgm:t>
        <a:bodyPr/>
        <a:lstStyle/>
        <a:p>
          <a:endParaRPr lang="en-US"/>
        </a:p>
      </dgm:t>
    </dgm:pt>
    <dgm:pt modelId="{CBE9EA10-5489-424B-8C1A-BB51B038FF7F}">
      <dgm:prSet custT="1"/>
      <dgm:spPr/>
      <dgm:t>
        <a:bodyPr/>
        <a:lstStyle/>
        <a:p>
          <a:r>
            <a:rPr lang="en-US" sz="1200" dirty="0" smtClean="0"/>
            <a:t> </a:t>
          </a:r>
          <a:r>
            <a:rPr lang="en-US" sz="1200" dirty="0"/>
            <a:t>Call 2-1-1</a:t>
          </a:r>
        </a:p>
      </dgm:t>
    </dgm:pt>
    <dgm:pt modelId="{194772FC-DD23-4780-B156-74E591A9FB66}" type="parTrans" cxnId="{B022A670-E8B3-41E7-9830-1317D3EE8666}">
      <dgm:prSet/>
      <dgm:spPr/>
      <dgm:t>
        <a:bodyPr/>
        <a:lstStyle/>
        <a:p>
          <a:endParaRPr lang="en-US"/>
        </a:p>
      </dgm:t>
    </dgm:pt>
    <dgm:pt modelId="{A679FBD2-F3FB-4821-AE54-253E8AC82546}" type="sibTrans" cxnId="{B022A670-E8B3-41E7-9830-1317D3EE8666}">
      <dgm:prSet/>
      <dgm:spPr/>
      <dgm:t>
        <a:bodyPr/>
        <a:lstStyle/>
        <a:p>
          <a:endParaRPr lang="en-US"/>
        </a:p>
      </dgm:t>
    </dgm:pt>
    <dgm:pt modelId="{3097D586-6421-491A-838B-9E0C460A1791}" type="pres">
      <dgm:prSet presAssocID="{ED0481E0-D47F-4BC4-85B6-FE145636E918}" presName="rootnode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377F243-59E6-416E-8F39-DF07785F61DA}" type="pres">
      <dgm:prSet presAssocID="{C24DA3A3-C2BF-4A7E-A697-5F09EA58AF71}" presName="composite" presStyleCnt="0"/>
      <dgm:spPr/>
    </dgm:pt>
    <dgm:pt modelId="{53645546-76A3-4C38-B78E-9FB6F94F1BCA}" type="pres">
      <dgm:prSet presAssocID="{C24DA3A3-C2BF-4A7E-A697-5F09EA58AF71}" presName="LShape" presStyleLbl="alignNode1" presStyleIdx="0" presStyleCnt="9"/>
      <dgm:spPr/>
    </dgm:pt>
    <dgm:pt modelId="{2496292B-6D76-4C37-A7CF-6D2E1AAE3FA3}" type="pres">
      <dgm:prSet presAssocID="{C24DA3A3-C2BF-4A7E-A697-5F09EA58AF71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D7217-6B84-4681-AE6E-E96F6102F112}" type="pres">
      <dgm:prSet presAssocID="{C24DA3A3-C2BF-4A7E-A697-5F09EA58AF71}" presName="Triangle" presStyleLbl="alignNode1" presStyleIdx="1" presStyleCnt="9"/>
      <dgm:spPr/>
    </dgm:pt>
    <dgm:pt modelId="{0AE04D0B-A80F-4362-B7F7-DCD572BF4710}" type="pres">
      <dgm:prSet presAssocID="{49652133-C6BC-48D0-B07D-610A401314FF}" presName="sibTrans" presStyleCnt="0"/>
      <dgm:spPr/>
    </dgm:pt>
    <dgm:pt modelId="{2FEE4223-D620-4641-AC08-BF7C9CF262BC}" type="pres">
      <dgm:prSet presAssocID="{49652133-C6BC-48D0-B07D-610A401314FF}" presName="space" presStyleCnt="0"/>
      <dgm:spPr/>
    </dgm:pt>
    <dgm:pt modelId="{394E2A09-9D1A-455A-B98D-4FCF8E8A0877}" type="pres">
      <dgm:prSet presAssocID="{A19F1159-B457-4158-9841-8892E5EA7030}" presName="composite" presStyleCnt="0"/>
      <dgm:spPr/>
    </dgm:pt>
    <dgm:pt modelId="{D46D330D-C2BD-4B74-A322-871CBBD3AAF2}" type="pres">
      <dgm:prSet presAssocID="{A19F1159-B457-4158-9841-8892E5EA7030}" presName="LShape" presStyleLbl="alignNode1" presStyleIdx="2" presStyleCnt="9"/>
      <dgm:spPr/>
    </dgm:pt>
    <dgm:pt modelId="{C5B043FE-C80B-4DD7-93D2-285BAF3F296E}" type="pres">
      <dgm:prSet presAssocID="{A19F1159-B457-4158-9841-8892E5EA703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8B895-308A-4CD0-9694-98BD7CC47B25}" type="pres">
      <dgm:prSet presAssocID="{A19F1159-B457-4158-9841-8892E5EA7030}" presName="Triangle" presStyleLbl="alignNode1" presStyleIdx="3" presStyleCnt="9"/>
      <dgm:spPr/>
    </dgm:pt>
    <dgm:pt modelId="{396F7BDB-017D-42DF-AD05-D185A212DE82}" type="pres">
      <dgm:prSet presAssocID="{318FD2E3-FA30-4528-8ACF-7D98EDC0D46E}" presName="sibTrans" presStyleCnt="0"/>
      <dgm:spPr/>
    </dgm:pt>
    <dgm:pt modelId="{910FFEAD-6981-4A8B-860E-DD7C3FD9B260}" type="pres">
      <dgm:prSet presAssocID="{318FD2E3-FA30-4528-8ACF-7D98EDC0D46E}" presName="space" presStyleCnt="0"/>
      <dgm:spPr/>
    </dgm:pt>
    <dgm:pt modelId="{F920A3A8-57D6-481C-9FB2-91569D5333F0}" type="pres">
      <dgm:prSet presAssocID="{CD8AB43F-BC59-4ACA-934B-24528F64A9BF}" presName="composite" presStyleCnt="0"/>
      <dgm:spPr/>
    </dgm:pt>
    <dgm:pt modelId="{EBE5B0B9-F09E-4F14-8332-AE83C1C7BB41}" type="pres">
      <dgm:prSet presAssocID="{CD8AB43F-BC59-4ACA-934B-24528F64A9BF}" presName="LShape" presStyleLbl="alignNode1" presStyleIdx="4" presStyleCnt="9"/>
      <dgm:spPr/>
    </dgm:pt>
    <dgm:pt modelId="{4F9ECF72-4293-417E-A5FE-4B78F165E49C}" type="pres">
      <dgm:prSet presAssocID="{CD8AB43F-BC59-4ACA-934B-24528F64A9BF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F84B4-143D-4B7E-9B1B-858449F6A797}" type="pres">
      <dgm:prSet presAssocID="{CD8AB43F-BC59-4ACA-934B-24528F64A9BF}" presName="Triangle" presStyleLbl="alignNode1" presStyleIdx="5" presStyleCnt="9"/>
      <dgm:spPr/>
    </dgm:pt>
    <dgm:pt modelId="{B77D325E-ABB2-42B9-8E6F-F62A33DF909E}" type="pres">
      <dgm:prSet presAssocID="{F32EE56B-3D43-4D36-A1BD-B98918607902}" presName="sibTrans" presStyleCnt="0"/>
      <dgm:spPr/>
    </dgm:pt>
    <dgm:pt modelId="{78ABF68B-0496-441E-A768-746C109AD2FC}" type="pres">
      <dgm:prSet presAssocID="{F32EE56B-3D43-4D36-A1BD-B98918607902}" presName="space" presStyleCnt="0"/>
      <dgm:spPr/>
    </dgm:pt>
    <dgm:pt modelId="{4D59BBE2-E4BA-4FA1-A7C1-D5BA32DB0229}" type="pres">
      <dgm:prSet presAssocID="{CD4915B8-0BE4-437E-96EB-BB4E2979DFB4}" presName="composite" presStyleCnt="0"/>
      <dgm:spPr/>
    </dgm:pt>
    <dgm:pt modelId="{34D8F506-2D81-47EE-B9FB-11851E8F00E2}" type="pres">
      <dgm:prSet presAssocID="{CD4915B8-0BE4-437E-96EB-BB4E2979DFB4}" presName="LShape" presStyleLbl="alignNode1" presStyleIdx="6" presStyleCnt="9"/>
      <dgm:spPr/>
    </dgm:pt>
    <dgm:pt modelId="{E5F141B4-C615-4882-A0DF-34D3F58DFF5B}" type="pres">
      <dgm:prSet presAssocID="{CD4915B8-0BE4-437E-96EB-BB4E2979DFB4}" presName="ParentText" presStyleLbl="revTx" presStyleIdx="3" presStyleCnt="5" custScaleX="102353" custScaleY="1056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213E1-FCAC-48B1-B9F6-039DDC730712}" type="pres">
      <dgm:prSet presAssocID="{CD4915B8-0BE4-437E-96EB-BB4E2979DFB4}" presName="Triangle" presStyleLbl="alignNode1" presStyleIdx="7" presStyleCnt="9"/>
      <dgm:spPr/>
    </dgm:pt>
    <dgm:pt modelId="{0431EECE-8DF2-4432-9AD1-A483A44AE108}" type="pres">
      <dgm:prSet presAssocID="{F6514A5F-A61C-4994-A2B1-936FE111DACD}" presName="sibTrans" presStyleCnt="0"/>
      <dgm:spPr/>
    </dgm:pt>
    <dgm:pt modelId="{573DAC60-8623-4F4A-81A3-AD453164AF36}" type="pres">
      <dgm:prSet presAssocID="{F6514A5F-A61C-4994-A2B1-936FE111DACD}" presName="space" presStyleCnt="0"/>
      <dgm:spPr/>
    </dgm:pt>
    <dgm:pt modelId="{1370DFB5-6997-49CD-B605-EDE8AEE96CC7}" type="pres">
      <dgm:prSet presAssocID="{B273E03E-F4BC-4500-91A3-34F271CD9FD7}" presName="composite" presStyleCnt="0"/>
      <dgm:spPr/>
    </dgm:pt>
    <dgm:pt modelId="{F2A31D36-7A2E-4736-AE7A-6DB1542DE9C2}" type="pres">
      <dgm:prSet presAssocID="{B273E03E-F4BC-4500-91A3-34F271CD9FD7}" presName="LShape" presStyleLbl="alignNode1" presStyleIdx="8" presStyleCnt="9"/>
      <dgm:spPr/>
    </dgm:pt>
    <dgm:pt modelId="{3087A970-86FF-4C82-BFCE-25E46414AA20}" type="pres">
      <dgm:prSet presAssocID="{B273E03E-F4BC-4500-91A3-34F271CD9FD7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50949B-9AF2-432B-81E4-DA58E2676D7D}" srcId="{ED0481E0-D47F-4BC4-85B6-FE145636E918}" destId="{CD4915B8-0BE4-437E-96EB-BB4E2979DFB4}" srcOrd="3" destOrd="0" parTransId="{5734ED91-C016-45F2-92EC-EE8CD746CF0D}" sibTransId="{F6514A5F-A61C-4994-A2B1-936FE111DACD}"/>
    <dgm:cxn modelId="{6A37E493-421C-4ABA-A230-6AC7F941DA95}" srcId="{A19F1159-B457-4158-9841-8892E5EA7030}" destId="{EE4CC175-0C63-4949-981E-8DC1B258E06C}" srcOrd="1" destOrd="0" parTransId="{FA2EA44D-5880-42EC-B6B7-87315518A6CA}" sibTransId="{CCE9028B-3ED4-4B35-A8E6-649052B63A71}"/>
    <dgm:cxn modelId="{8C21C1F5-98C5-4DC0-8B71-A7B8AD9E3295}" type="presOf" srcId="{7B64D60A-CC7A-458B-A6AF-E684E33682F2}" destId="{E5F141B4-C615-4882-A0DF-34D3F58DFF5B}" srcOrd="0" destOrd="3" presId="urn:microsoft.com/office/officeart/2009/3/layout/StepUpProcess"/>
    <dgm:cxn modelId="{66E79A7D-E51C-4D60-BB15-8D51622F15AA}" type="presOf" srcId="{F2658727-0392-48AF-9005-7DAE89374A1E}" destId="{E5F141B4-C615-4882-A0DF-34D3F58DFF5B}" srcOrd="0" destOrd="1" presId="urn:microsoft.com/office/officeart/2009/3/layout/StepUpProcess"/>
    <dgm:cxn modelId="{2A463698-A5B4-4714-9BAA-F623EE2C69ED}" srcId="{ED0481E0-D47F-4BC4-85B6-FE145636E918}" destId="{B273E03E-F4BC-4500-91A3-34F271CD9FD7}" srcOrd="4" destOrd="0" parTransId="{1B26FDA1-76BB-4623-966F-551F2E881D39}" sibTransId="{C88846A9-397B-497F-B6EF-EC24DEFE80A0}"/>
    <dgm:cxn modelId="{C93612C6-80DB-40E4-9EC0-CC53FBD53CD9}" srcId="{ED0481E0-D47F-4BC4-85B6-FE145636E918}" destId="{A19F1159-B457-4158-9841-8892E5EA7030}" srcOrd="1" destOrd="0" parTransId="{6E65053C-C78B-4909-92DA-E5DAF855B087}" sibTransId="{318FD2E3-FA30-4528-8ACF-7D98EDC0D46E}"/>
    <dgm:cxn modelId="{9147D69A-D8E2-4927-9F18-2DFE3562D515}" type="presOf" srcId="{CBE9EA10-5489-424B-8C1A-BB51B038FF7F}" destId="{E5F141B4-C615-4882-A0DF-34D3F58DFF5B}" srcOrd="0" destOrd="4" presId="urn:microsoft.com/office/officeart/2009/3/layout/StepUpProcess"/>
    <dgm:cxn modelId="{B022A670-E8B3-41E7-9830-1317D3EE8666}" srcId="{F2658727-0392-48AF-9005-7DAE89374A1E}" destId="{CBE9EA10-5489-424B-8C1A-BB51B038FF7F}" srcOrd="2" destOrd="0" parTransId="{194772FC-DD23-4780-B156-74E591A9FB66}" sibTransId="{A679FBD2-F3FB-4821-AE54-253E8AC82546}"/>
    <dgm:cxn modelId="{AE6DC632-0EA1-4C83-A1EF-B787C52E4487}" type="presOf" srcId="{CD8AB43F-BC59-4ACA-934B-24528F64A9BF}" destId="{4F9ECF72-4293-417E-A5FE-4B78F165E49C}" srcOrd="0" destOrd="0" presId="urn:microsoft.com/office/officeart/2009/3/layout/StepUpProcess"/>
    <dgm:cxn modelId="{C5DC316A-CD7B-430B-B781-FC4E1FD0BBD5}" type="presOf" srcId="{DDB72279-16BE-4CC7-B15D-EC071F16675F}" destId="{C5B043FE-C80B-4DD7-93D2-285BAF3F296E}" srcOrd="0" destOrd="1" presId="urn:microsoft.com/office/officeart/2009/3/layout/StepUpProcess"/>
    <dgm:cxn modelId="{9C726E6D-F36D-4196-B4F3-E68B6825D352}" type="presOf" srcId="{55B4E91B-003C-4F0B-97CB-D9A752318255}" destId="{2496292B-6D76-4C37-A7CF-6D2E1AAE3FA3}" srcOrd="0" destOrd="2" presId="urn:microsoft.com/office/officeart/2009/3/layout/StepUpProcess"/>
    <dgm:cxn modelId="{D0550E20-7A46-47AB-981F-010343015C3D}" type="presOf" srcId="{CD4915B8-0BE4-437E-96EB-BB4E2979DFB4}" destId="{E5F141B4-C615-4882-A0DF-34D3F58DFF5B}" srcOrd="0" destOrd="0" presId="urn:microsoft.com/office/officeart/2009/3/layout/StepUpProcess"/>
    <dgm:cxn modelId="{5BE188A1-D15C-4DA5-B41F-699997C81F69}" srcId="{CD4915B8-0BE4-437E-96EB-BB4E2979DFB4}" destId="{F2658727-0392-48AF-9005-7DAE89374A1E}" srcOrd="0" destOrd="0" parTransId="{7EA5CAF7-BFCC-463C-AD5D-89DF276F063B}" sibTransId="{5D4F8790-3909-49B6-A508-CB65B4055593}"/>
    <dgm:cxn modelId="{2BAAC34C-2B27-4617-9CA8-DC53F7FC86AD}" srcId="{ED0481E0-D47F-4BC4-85B6-FE145636E918}" destId="{C24DA3A3-C2BF-4A7E-A697-5F09EA58AF71}" srcOrd="0" destOrd="0" parTransId="{A0FCCD90-3B33-422E-87EA-70D257A881C6}" sibTransId="{49652133-C6BC-48D0-B07D-610A401314FF}"/>
    <dgm:cxn modelId="{E6088EE8-AA5A-42E9-8A94-777B0E39ECFC}" srcId="{A19F1159-B457-4158-9841-8892E5EA7030}" destId="{DDB72279-16BE-4CC7-B15D-EC071F16675F}" srcOrd="0" destOrd="0" parTransId="{39FECB23-CD67-4F74-A275-60679335F8A2}" sibTransId="{34BE5C82-937E-4B24-936B-149D42C71539}"/>
    <dgm:cxn modelId="{BBA7E9B7-EB03-44F3-84CF-3EF822B0CC6C}" srcId="{ED0481E0-D47F-4BC4-85B6-FE145636E918}" destId="{CD8AB43F-BC59-4ACA-934B-24528F64A9BF}" srcOrd="2" destOrd="0" parTransId="{2AE79920-F08D-4BB5-BED7-481575A00AE8}" sibTransId="{F32EE56B-3D43-4D36-A1BD-B98918607902}"/>
    <dgm:cxn modelId="{6884CD81-F129-4CB4-A324-816FC822E3DB}" srcId="{C24DA3A3-C2BF-4A7E-A697-5F09EA58AF71}" destId="{00F426D3-7009-4F66-859B-7AB5381409FD}" srcOrd="0" destOrd="0" parTransId="{940B2B05-FCAA-4562-8E0E-CEB28A400C63}" sibTransId="{D41C9EB1-857C-400C-A9CA-D11B1D92669F}"/>
    <dgm:cxn modelId="{AAF7F965-01EA-4D2B-A895-B19A735B8C04}" type="presOf" srcId="{ED0481E0-D47F-4BC4-85B6-FE145636E918}" destId="{3097D586-6421-491A-838B-9E0C460A1791}" srcOrd="0" destOrd="0" presId="urn:microsoft.com/office/officeart/2009/3/layout/StepUpProcess"/>
    <dgm:cxn modelId="{06D5A698-DBDB-43BF-8D9D-89CFE17B10C5}" type="presOf" srcId="{1D99D6CC-276D-4AE9-81B7-A7D824DBFE3C}" destId="{E5F141B4-C615-4882-A0DF-34D3F58DFF5B}" srcOrd="0" destOrd="2" presId="urn:microsoft.com/office/officeart/2009/3/layout/StepUpProcess"/>
    <dgm:cxn modelId="{EB1CAC1E-0EE4-4158-9A05-FF5515B094EE}" type="presOf" srcId="{A19F1159-B457-4158-9841-8892E5EA7030}" destId="{C5B043FE-C80B-4DD7-93D2-285BAF3F296E}" srcOrd="0" destOrd="0" presId="urn:microsoft.com/office/officeart/2009/3/layout/StepUpProcess"/>
    <dgm:cxn modelId="{89846BF8-84C6-4B84-897C-E47B6308F785}" type="presOf" srcId="{C24DA3A3-C2BF-4A7E-A697-5F09EA58AF71}" destId="{2496292B-6D76-4C37-A7CF-6D2E1AAE3FA3}" srcOrd="0" destOrd="0" presId="urn:microsoft.com/office/officeart/2009/3/layout/StepUpProcess"/>
    <dgm:cxn modelId="{7902E3F0-563C-4906-B3BA-6BEF67B8F05A}" srcId="{F2658727-0392-48AF-9005-7DAE89374A1E}" destId="{7B64D60A-CC7A-458B-A6AF-E684E33682F2}" srcOrd="1" destOrd="0" parTransId="{13FA1394-DF3C-422C-824C-93F225930DB2}" sibTransId="{41847715-1A37-4404-B1BC-9FF6876C7F35}"/>
    <dgm:cxn modelId="{50163566-3ECD-4B2A-BF88-6E485F593677}" type="presOf" srcId="{EE4CC175-0C63-4949-981E-8DC1B258E06C}" destId="{C5B043FE-C80B-4DD7-93D2-285BAF3F296E}" srcOrd="0" destOrd="2" presId="urn:microsoft.com/office/officeart/2009/3/layout/StepUpProcess"/>
    <dgm:cxn modelId="{E49DF7F2-63F2-4758-82B8-2F95CAEB4180}" type="presOf" srcId="{B273E03E-F4BC-4500-91A3-34F271CD9FD7}" destId="{3087A970-86FF-4C82-BFCE-25E46414AA20}" srcOrd="0" destOrd="0" presId="urn:microsoft.com/office/officeart/2009/3/layout/StepUpProcess"/>
    <dgm:cxn modelId="{006EDC49-9574-4701-8701-D78F2C532905}" srcId="{C24DA3A3-C2BF-4A7E-A697-5F09EA58AF71}" destId="{55B4E91B-003C-4F0B-97CB-D9A752318255}" srcOrd="1" destOrd="0" parTransId="{4AA245AC-0AA2-4353-90AA-3E5AF234768B}" sibTransId="{3743B622-0870-4CEE-8163-F957C5C0ED5E}"/>
    <dgm:cxn modelId="{086CC75D-8DFA-45E7-8263-716A546605F6}" srcId="{F2658727-0392-48AF-9005-7DAE89374A1E}" destId="{1D99D6CC-276D-4AE9-81B7-A7D824DBFE3C}" srcOrd="0" destOrd="0" parTransId="{03EEA485-4F2D-4E95-A6F3-6B80FD3A18F0}" sibTransId="{38BFDE22-1BBB-4173-A22C-34C4A5CB01D3}"/>
    <dgm:cxn modelId="{9BED24B2-CBBD-4421-8DA5-A7625F7650FB}" type="presOf" srcId="{00F426D3-7009-4F66-859B-7AB5381409FD}" destId="{2496292B-6D76-4C37-A7CF-6D2E1AAE3FA3}" srcOrd="0" destOrd="1" presId="urn:microsoft.com/office/officeart/2009/3/layout/StepUpProcess"/>
    <dgm:cxn modelId="{7A46198D-AF4C-426E-9B5D-54CAD9836504}" type="presParOf" srcId="{3097D586-6421-491A-838B-9E0C460A1791}" destId="{A377F243-59E6-416E-8F39-DF07785F61DA}" srcOrd="0" destOrd="0" presId="urn:microsoft.com/office/officeart/2009/3/layout/StepUpProcess"/>
    <dgm:cxn modelId="{F623F111-4324-4251-BC9D-89479E9866C1}" type="presParOf" srcId="{A377F243-59E6-416E-8F39-DF07785F61DA}" destId="{53645546-76A3-4C38-B78E-9FB6F94F1BCA}" srcOrd="0" destOrd="0" presId="urn:microsoft.com/office/officeart/2009/3/layout/StepUpProcess"/>
    <dgm:cxn modelId="{0464A8BB-7A3F-4D53-BFB3-7B3561C84790}" type="presParOf" srcId="{A377F243-59E6-416E-8F39-DF07785F61DA}" destId="{2496292B-6D76-4C37-A7CF-6D2E1AAE3FA3}" srcOrd="1" destOrd="0" presId="urn:microsoft.com/office/officeart/2009/3/layout/StepUpProcess"/>
    <dgm:cxn modelId="{154F5ECB-826F-46DA-A860-DBABF456E3DA}" type="presParOf" srcId="{A377F243-59E6-416E-8F39-DF07785F61DA}" destId="{ACBD7217-6B84-4681-AE6E-E96F6102F112}" srcOrd="2" destOrd="0" presId="urn:microsoft.com/office/officeart/2009/3/layout/StepUpProcess"/>
    <dgm:cxn modelId="{03E97E68-EE29-4379-A5B5-02861D441544}" type="presParOf" srcId="{3097D586-6421-491A-838B-9E0C460A1791}" destId="{0AE04D0B-A80F-4362-B7F7-DCD572BF4710}" srcOrd="1" destOrd="0" presId="urn:microsoft.com/office/officeart/2009/3/layout/StepUpProcess"/>
    <dgm:cxn modelId="{2EA0DC75-7144-4DA3-BC75-5B2ED07662F4}" type="presParOf" srcId="{0AE04D0B-A80F-4362-B7F7-DCD572BF4710}" destId="{2FEE4223-D620-4641-AC08-BF7C9CF262BC}" srcOrd="0" destOrd="0" presId="urn:microsoft.com/office/officeart/2009/3/layout/StepUpProcess"/>
    <dgm:cxn modelId="{2E31FACF-BCD7-42E7-ADB0-BE2039B64547}" type="presParOf" srcId="{3097D586-6421-491A-838B-9E0C460A1791}" destId="{394E2A09-9D1A-455A-B98D-4FCF8E8A0877}" srcOrd="2" destOrd="0" presId="urn:microsoft.com/office/officeart/2009/3/layout/StepUpProcess"/>
    <dgm:cxn modelId="{8EF93E24-4B82-4779-AC50-E8CAF0A7834E}" type="presParOf" srcId="{394E2A09-9D1A-455A-B98D-4FCF8E8A0877}" destId="{D46D330D-C2BD-4B74-A322-871CBBD3AAF2}" srcOrd="0" destOrd="0" presId="urn:microsoft.com/office/officeart/2009/3/layout/StepUpProcess"/>
    <dgm:cxn modelId="{322AB31E-552E-4432-B431-EC63AE13A22E}" type="presParOf" srcId="{394E2A09-9D1A-455A-B98D-4FCF8E8A0877}" destId="{C5B043FE-C80B-4DD7-93D2-285BAF3F296E}" srcOrd="1" destOrd="0" presId="urn:microsoft.com/office/officeart/2009/3/layout/StepUpProcess"/>
    <dgm:cxn modelId="{996F8B00-E877-426A-A514-21A3CC093BCA}" type="presParOf" srcId="{394E2A09-9D1A-455A-B98D-4FCF8E8A0877}" destId="{FA18B895-308A-4CD0-9694-98BD7CC47B25}" srcOrd="2" destOrd="0" presId="urn:microsoft.com/office/officeart/2009/3/layout/StepUpProcess"/>
    <dgm:cxn modelId="{5AE80C79-FB92-4190-A40A-1D60A0124EDD}" type="presParOf" srcId="{3097D586-6421-491A-838B-9E0C460A1791}" destId="{396F7BDB-017D-42DF-AD05-D185A212DE82}" srcOrd="3" destOrd="0" presId="urn:microsoft.com/office/officeart/2009/3/layout/StepUpProcess"/>
    <dgm:cxn modelId="{0C91B068-9423-4F17-A6CC-E7CF8451CE39}" type="presParOf" srcId="{396F7BDB-017D-42DF-AD05-D185A212DE82}" destId="{910FFEAD-6981-4A8B-860E-DD7C3FD9B260}" srcOrd="0" destOrd="0" presId="urn:microsoft.com/office/officeart/2009/3/layout/StepUpProcess"/>
    <dgm:cxn modelId="{10F793AB-CEE1-4ED1-BD7C-8F717A5E2552}" type="presParOf" srcId="{3097D586-6421-491A-838B-9E0C460A1791}" destId="{F920A3A8-57D6-481C-9FB2-91569D5333F0}" srcOrd="4" destOrd="0" presId="urn:microsoft.com/office/officeart/2009/3/layout/StepUpProcess"/>
    <dgm:cxn modelId="{BC8B8871-730D-4C4E-BADC-9E7CA5FAA106}" type="presParOf" srcId="{F920A3A8-57D6-481C-9FB2-91569D5333F0}" destId="{EBE5B0B9-F09E-4F14-8332-AE83C1C7BB41}" srcOrd="0" destOrd="0" presId="urn:microsoft.com/office/officeart/2009/3/layout/StepUpProcess"/>
    <dgm:cxn modelId="{F8DABBD2-4E76-4475-99BD-EE6BD1435B68}" type="presParOf" srcId="{F920A3A8-57D6-481C-9FB2-91569D5333F0}" destId="{4F9ECF72-4293-417E-A5FE-4B78F165E49C}" srcOrd="1" destOrd="0" presId="urn:microsoft.com/office/officeart/2009/3/layout/StepUpProcess"/>
    <dgm:cxn modelId="{0D73BCBB-68CB-4118-B07A-B74943B2EF8D}" type="presParOf" srcId="{F920A3A8-57D6-481C-9FB2-91569D5333F0}" destId="{AD2F84B4-143D-4B7E-9B1B-858449F6A797}" srcOrd="2" destOrd="0" presId="urn:microsoft.com/office/officeart/2009/3/layout/StepUpProcess"/>
    <dgm:cxn modelId="{14305A40-E15C-4D1E-ADB5-C9FF0B42A672}" type="presParOf" srcId="{3097D586-6421-491A-838B-9E0C460A1791}" destId="{B77D325E-ABB2-42B9-8E6F-F62A33DF909E}" srcOrd="5" destOrd="0" presId="urn:microsoft.com/office/officeart/2009/3/layout/StepUpProcess"/>
    <dgm:cxn modelId="{612B3D1E-9584-422B-9A4F-B707363BB3BC}" type="presParOf" srcId="{B77D325E-ABB2-42B9-8E6F-F62A33DF909E}" destId="{78ABF68B-0496-441E-A768-746C109AD2FC}" srcOrd="0" destOrd="0" presId="urn:microsoft.com/office/officeart/2009/3/layout/StepUpProcess"/>
    <dgm:cxn modelId="{82CAA465-3EEE-4244-B55C-CF914E5AA9F2}" type="presParOf" srcId="{3097D586-6421-491A-838B-9E0C460A1791}" destId="{4D59BBE2-E4BA-4FA1-A7C1-D5BA32DB0229}" srcOrd="6" destOrd="0" presId="urn:microsoft.com/office/officeart/2009/3/layout/StepUpProcess"/>
    <dgm:cxn modelId="{E58841A2-4348-4C3F-8293-0C2EC6B30FE1}" type="presParOf" srcId="{4D59BBE2-E4BA-4FA1-A7C1-D5BA32DB0229}" destId="{34D8F506-2D81-47EE-B9FB-11851E8F00E2}" srcOrd="0" destOrd="0" presId="urn:microsoft.com/office/officeart/2009/3/layout/StepUpProcess"/>
    <dgm:cxn modelId="{A5628C4F-84B1-42C5-ADCB-32915B71C28F}" type="presParOf" srcId="{4D59BBE2-E4BA-4FA1-A7C1-D5BA32DB0229}" destId="{E5F141B4-C615-4882-A0DF-34D3F58DFF5B}" srcOrd="1" destOrd="0" presId="urn:microsoft.com/office/officeart/2009/3/layout/StepUpProcess"/>
    <dgm:cxn modelId="{9493F4E3-D336-450F-88DE-BDA5F30CD531}" type="presParOf" srcId="{4D59BBE2-E4BA-4FA1-A7C1-D5BA32DB0229}" destId="{D40213E1-FCAC-48B1-B9F6-039DDC730712}" srcOrd="2" destOrd="0" presId="urn:microsoft.com/office/officeart/2009/3/layout/StepUpProcess"/>
    <dgm:cxn modelId="{89CB8087-4E49-4ADE-ADDA-B3D321374731}" type="presParOf" srcId="{3097D586-6421-491A-838B-9E0C460A1791}" destId="{0431EECE-8DF2-4432-9AD1-A483A44AE108}" srcOrd="7" destOrd="0" presId="urn:microsoft.com/office/officeart/2009/3/layout/StepUpProcess"/>
    <dgm:cxn modelId="{8BB8388A-832F-42FB-8CCC-ED1A6689FBAE}" type="presParOf" srcId="{0431EECE-8DF2-4432-9AD1-A483A44AE108}" destId="{573DAC60-8623-4F4A-81A3-AD453164AF36}" srcOrd="0" destOrd="0" presId="urn:microsoft.com/office/officeart/2009/3/layout/StepUpProcess"/>
    <dgm:cxn modelId="{B8221586-5779-4AE8-B6D9-3808FD96C11A}" type="presParOf" srcId="{3097D586-6421-491A-838B-9E0C460A1791}" destId="{1370DFB5-6997-49CD-B605-EDE8AEE96CC7}" srcOrd="8" destOrd="0" presId="urn:microsoft.com/office/officeart/2009/3/layout/StepUpProcess"/>
    <dgm:cxn modelId="{5D0F3939-B41E-4FB6-B1FC-65E4B5192E2C}" type="presParOf" srcId="{1370DFB5-6997-49CD-B605-EDE8AEE96CC7}" destId="{F2A31D36-7A2E-4736-AE7A-6DB1542DE9C2}" srcOrd="0" destOrd="0" presId="urn:microsoft.com/office/officeart/2009/3/layout/StepUpProcess"/>
    <dgm:cxn modelId="{3431F541-F2B5-4C93-8014-D333DE67F91E}" type="presParOf" srcId="{1370DFB5-6997-49CD-B605-EDE8AEE96CC7}" destId="{3087A970-86FF-4C82-BFCE-25E46414AA2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62683DC-076B-411E-8665-7E3CC727B421}" type="doc">
      <dgm:prSet loTypeId="urn:microsoft.com/office/officeart/2005/8/layout/b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F2EBDE-0981-4699-A782-D69A5D471401}">
      <dgm:prSet phldrT="[Text]"/>
      <dgm:spPr/>
      <dgm:t>
        <a:bodyPr/>
        <a:lstStyle/>
        <a:p>
          <a:pPr rtl="0"/>
          <a:r>
            <a:rPr lang="en-US" b="0" i="0" dirty="0" smtClean="0"/>
            <a:t>Schedule an Appointment with a Navigator to Get the Quarterly Funding Request Form </a:t>
          </a:r>
          <a:endParaRPr lang="en-US" dirty="0"/>
        </a:p>
      </dgm:t>
    </dgm:pt>
    <dgm:pt modelId="{FD68BEBE-1C75-49AB-B733-A1A6465B6D7B}" type="parTrans" cxnId="{5DDD8688-2BB6-4C95-9E3C-4CC7DF036084}">
      <dgm:prSet/>
      <dgm:spPr/>
      <dgm:t>
        <a:bodyPr/>
        <a:lstStyle/>
        <a:p>
          <a:endParaRPr lang="en-US"/>
        </a:p>
      </dgm:t>
    </dgm:pt>
    <dgm:pt modelId="{D6A576C9-06E3-4D15-885A-E2EFB7B55DF8}" type="sibTrans" cxnId="{5DDD8688-2BB6-4C95-9E3C-4CC7DF036084}">
      <dgm:prSet/>
      <dgm:spPr/>
      <dgm:t>
        <a:bodyPr/>
        <a:lstStyle/>
        <a:p>
          <a:endParaRPr lang="en-US"/>
        </a:p>
      </dgm:t>
    </dgm:pt>
    <dgm:pt modelId="{2E464A35-879C-4BEF-8990-9D96B45A003A}">
      <dgm:prSet custT="1"/>
      <dgm:spPr/>
      <dgm:t>
        <a:bodyPr/>
        <a:lstStyle/>
        <a:p>
          <a:pPr algn="ctr" rtl="0"/>
          <a:r>
            <a:rPr lang="en-US" sz="1300" b="0" i="0" dirty="0" smtClean="0"/>
            <a:t> Complete the Workforce </a:t>
          </a:r>
          <a:r>
            <a:rPr lang="en-US" sz="1300" b="0" i="0" dirty="0" smtClean="0"/>
            <a:t>Quarterly </a:t>
          </a:r>
          <a:r>
            <a:rPr lang="en-US" sz="1300" b="0" i="0" dirty="0" smtClean="0"/>
            <a:t>Funding Request </a:t>
          </a:r>
          <a:r>
            <a:rPr lang="en-US" sz="1300" b="0" i="0" dirty="0" smtClean="0"/>
            <a:t>Form By Tuition Due Date</a:t>
          </a:r>
          <a:r>
            <a:rPr lang="en-US" sz="1300" b="0" i="0" dirty="0" smtClean="0"/>
            <a:t> </a:t>
          </a:r>
          <a:endParaRPr lang="en-US" sz="1300" b="0" i="0" dirty="0"/>
        </a:p>
      </dgm:t>
    </dgm:pt>
    <dgm:pt modelId="{82037245-B640-493E-A059-7E5B89647D67}" type="parTrans" cxnId="{E7A09CB4-8FCE-45FA-B656-088C72D0719E}">
      <dgm:prSet/>
      <dgm:spPr/>
      <dgm:t>
        <a:bodyPr/>
        <a:lstStyle/>
        <a:p>
          <a:endParaRPr lang="en-US"/>
        </a:p>
      </dgm:t>
    </dgm:pt>
    <dgm:pt modelId="{1B32F382-9524-4553-A6D7-6DF28D9E4386}" type="sibTrans" cxnId="{E7A09CB4-8FCE-45FA-B656-088C72D0719E}">
      <dgm:prSet/>
      <dgm:spPr/>
      <dgm:t>
        <a:bodyPr/>
        <a:lstStyle/>
        <a:p>
          <a:endParaRPr lang="en-US"/>
        </a:p>
      </dgm:t>
    </dgm:pt>
    <dgm:pt modelId="{15EDD8A5-0721-43B9-92E6-DCF05877EF3A}">
      <dgm:prSet custT="1"/>
      <dgm:spPr/>
      <dgm:t>
        <a:bodyPr/>
        <a:lstStyle/>
        <a:p>
          <a:pPr algn="ctr" rtl="0"/>
          <a:r>
            <a:rPr lang="en-US" sz="1300" b="0" i="0" dirty="0" smtClean="0"/>
            <a:t> </a:t>
          </a:r>
          <a:r>
            <a:rPr lang="en-US" sz="1300" b="0" i="0" dirty="0" smtClean="0"/>
            <a:t>Spring  2021 Thursday Mar 11, 2021</a:t>
          </a:r>
          <a:endParaRPr lang="en-US" sz="1300" b="0" i="0" dirty="0"/>
        </a:p>
      </dgm:t>
    </dgm:pt>
    <dgm:pt modelId="{8F309DFD-93B2-4376-8312-973592A4996A}" type="parTrans" cxnId="{DEDAD016-8152-4301-B5F7-AF98C880B000}">
      <dgm:prSet/>
      <dgm:spPr/>
      <dgm:t>
        <a:bodyPr/>
        <a:lstStyle/>
        <a:p>
          <a:endParaRPr lang="en-US"/>
        </a:p>
      </dgm:t>
    </dgm:pt>
    <dgm:pt modelId="{E8B2FEBC-0FB2-431B-87F0-B1CE8709C7B1}" type="sibTrans" cxnId="{DEDAD016-8152-4301-B5F7-AF98C880B000}">
      <dgm:prSet/>
      <dgm:spPr/>
      <dgm:t>
        <a:bodyPr/>
        <a:lstStyle/>
        <a:p>
          <a:endParaRPr lang="en-US"/>
        </a:p>
      </dgm:t>
    </dgm:pt>
    <dgm:pt modelId="{6DDF6444-2FCF-4E80-8B61-3F18999326D7}">
      <dgm:prSet/>
      <dgm:spPr/>
      <dgm:t>
        <a:bodyPr/>
        <a:lstStyle/>
        <a:p>
          <a:pPr rtl="0"/>
          <a:r>
            <a:rPr lang="en-US" b="0" i="0" dirty="0" smtClean="0"/>
            <a:t> Check your Student Email Account Regularly </a:t>
          </a:r>
          <a:endParaRPr lang="en-US" b="0" i="0" dirty="0"/>
        </a:p>
      </dgm:t>
    </dgm:pt>
    <dgm:pt modelId="{1A56F30B-75AA-4D53-989D-1630146C7F7A}" type="parTrans" cxnId="{0390428D-7020-4550-BCF1-C42A787014A7}">
      <dgm:prSet/>
      <dgm:spPr/>
      <dgm:t>
        <a:bodyPr/>
        <a:lstStyle/>
        <a:p>
          <a:endParaRPr lang="en-US"/>
        </a:p>
      </dgm:t>
    </dgm:pt>
    <dgm:pt modelId="{38954198-B6A4-437F-B21D-B68056E47471}" type="sibTrans" cxnId="{0390428D-7020-4550-BCF1-C42A787014A7}">
      <dgm:prSet/>
      <dgm:spPr/>
      <dgm:t>
        <a:bodyPr/>
        <a:lstStyle/>
        <a:p>
          <a:endParaRPr lang="en-US"/>
        </a:p>
      </dgm:t>
    </dgm:pt>
    <dgm:pt modelId="{3ABB3A93-9412-4DFE-8815-97E6D98EE9DB}">
      <dgm:prSet/>
      <dgm:spPr/>
      <dgm:t>
        <a:bodyPr/>
        <a:lstStyle/>
        <a:p>
          <a:pPr rtl="0"/>
          <a:r>
            <a:rPr lang="en-US" b="0" i="0" dirty="0" smtClean="0"/>
            <a:t>Look for Critical Messages from Your Workforce Navigator </a:t>
          </a:r>
          <a:endParaRPr lang="en-US" b="0" i="0" dirty="0"/>
        </a:p>
      </dgm:t>
    </dgm:pt>
    <dgm:pt modelId="{813123C9-DF6C-4964-9B21-A52FD4371E96}" type="parTrans" cxnId="{F55E2B6C-88BC-41F3-82E3-C318EA0D513B}">
      <dgm:prSet/>
      <dgm:spPr/>
      <dgm:t>
        <a:bodyPr/>
        <a:lstStyle/>
        <a:p>
          <a:endParaRPr lang="en-US"/>
        </a:p>
      </dgm:t>
    </dgm:pt>
    <dgm:pt modelId="{D38B6762-EA8F-4E4B-A3A3-98BB0305F6BE}" type="sibTrans" cxnId="{F55E2B6C-88BC-41F3-82E3-C318EA0D513B}">
      <dgm:prSet/>
      <dgm:spPr/>
      <dgm:t>
        <a:bodyPr/>
        <a:lstStyle/>
        <a:p>
          <a:endParaRPr lang="en-US"/>
        </a:p>
      </dgm:t>
    </dgm:pt>
    <dgm:pt modelId="{B4A0BB9E-4E50-4D31-AD52-926102A58539}">
      <dgm:prSet/>
      <dgm:spPr/>
      <dgm:t>
        <a:bodyPr/>
        <a:lstStyle/>
        <a:p>
          <a:pPr rtl="0"/>
          <a:r>
            <a:rPr lang="en-US" b="0" i="0" dirty="0" smtClean="0"/>
            <a:t> They Will Give You Updates Regarding Tuition Payments &amp; Bookstore Accounts </a:t>
          </a:r>
          <a:endParaRPr lang="en-US" b="0" i="0" dirty="0"/>
        </a:p>
      </dgm:t>
    </dgm:pt>
    <dgm:pt modelId="{C4B3B4B4-72D5-4B8A-BC5F-B157AD355DC4}" type="parTrans" cxnId="{0FB4C103-236D-4D65-84DE-B9452A78C517}">
      <dgm:prSet/>
      <dgm:spPr/>
      <dgm:t>
        <a:bodyPr/>
        <a:lstStyle/>
        <a:p>
          <a:endParaRPr lang="en-US"/>
        </a:p>
      </dgm:t>
    </dgm:pt>
    <dgm:pt modelId="{4D372A4B-0970-4474-8279-2B668A9B154B}" type="sibTrans" cxnId="{0FB4C103-236D-4D65-84DE-B9452A78C517}">
      <dgm:prSet/>
      <dgm:spPr/>
      <dgm:t>
        <a:bodyPr/>
        <a:lstStyle/>
        <a:p>
          <a:endParaRPr lang="en-US"/>
        </a:p>
      </dgm:t>
    </dgm:pt>
    <dgm:pt modelId="{B329CAEA-B28D-463A-A625-C81051F36D8E}" type="pres">
      <dgm:prSet presAssocID="{562683DC-076B-411E-8665-7E3CC727B42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1D1F146-CCF3-4DAC-9AE3-924DD89217AC}" type="pres">
      <dgm:prSet presAssocID="{6AF2EBDE-0981-4699-A782-D69A5D471401}" presName="compNode" presStyleCnt="0"/>
      <dgm:spPr/>
    </dgm:pt>
    <dgm:pt modelId="{55BA525B-5B87-4965-840C-0E9B725A192C}" type="pres">
      <dgm:prSet presAssocID="{6AF2EBDE-0981-4699-A782-D69A5D471401}" presName="dummyConnPt" presStyleCnt="0"/>
      <dgm:spPr/>
    </dgm:pt>
    <dgm:pt modelId="{9A68320D-8BBC-48FE-A325-E15DD0047398}" type="pres">
      <dgm:prSet presAssocID="{6AF2EBDE-0981-4699-A782-D69A5D47140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62D4F-3DDC-447E-B98A-D0067B8BE113}" type="pres">
      <dgm:prSet presAssocID="{D6A576C9-06E3-4D15-885A-E2EFB7B55DF8}" presName="sibTrans" presStyleLbl="bgSibTrans2D1" presStyleIdx="0" presStyleCnt="4"/>
      <dgm:spPr/>
      <dgm:t>
        <a:bodyPr/>
        <a:lstStyle/>
        <a:p>
          <a:endParaRPr lang="en-US"/>
        </a:p>
      </dgm:t>
    </dgm:pt>
    <dgm:pt modelId="{934FB424-BCF1-4493-8752-017AE7D2F699}" type="pres">
      <dgm:prSet presAssocID="{2E464A35-879C-4BEF-8990-9D96B45A003A}" presName="compNode" presStyleCnt="0"/>
      <dgm:spPr/>
    </dgm:pt>
    <dgm:pt modelId="{62C40DC4-B27C-4DA7-9A1F-262D4D6A12D0}" type="pres">
      <dgm:prSet presAssocID="{2E464A35-879C-4BEF-8990-9D96B45A003A}" presName="dummyConnPt" presStyleCnt="0"/>
      <dgm:spPr/>
    </dgm:pt>
    <dgm:pt modelId="{8FFA66E8-6F3A-4C06-859B-082026EFB86B}" type="pres">
      <dgm:prSet presAssocID="{2E464A35-879C-4BEF-8990-9D96B45A003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1AFFA-1DF2-4FE4-A02B-5E326E576118}" type="pres">
      <dgm:prSet presAssocID="{1B32F382-9524-4553-A6D7-6DF28D9E4386}" presName="sibTrans" presStyleLbl="bgSibTrans2D1" presStyleIdx="1" presStyleCnt="4"/>
      <dgm:spPr/>
      <dgm:t>
        <a:bodyPr/>
        <a:lstStyle/>
        <a:p>
          <a:endParaRPr lang="en-US"/>
        </a:p>
      </dgm:t>
    </dgm:pt>
    <dgm:pt modelId="{88DCA2F1-8E05-47DF-A902-C1C3A352A756}" type="pres">
      <dgm:prSet presAssocID="{6DDF6444-2FCF-4E80-8B61-3F18999326D7}" presName="compNode" presStyleCnt="0"/>
      <dgm:spPr/>
    </dgm:pt>
    <dgm:pt modelId="{731A8F76-3E7E-496E-9A60-563411695404}" type="pres">
      <dgm:prSet presAssocID="{6DDF6444-2FCF-4E80-8B61-3F18999326D7}" presName="dummyConnPt" presStyleCnt="0"/>
      <dgm:spPr/>
    </dgm:pt>
    <dgm:pt modelId="{FF151BBE-6B80-4F0A-B729-0C80B25EC01E}" type="pres">
      <dgm:prSet presAssocID="{6DDF6444-2FCF-4E80-8B61-3F18999326D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7BD26-0E5D-4438-9D28-06C41B69CFFA}" type="pres">
      <dgm:prSet presAssocID="{38954198-B6A4-437F-B21D-B68056E47471}" presName="sibTrans" presStyleLbl="bgSibTrans2D1" presStyleIdx="2" presStyleCnt="4"/>
      <dgm:spPr/>
      <dgm:t>
        <a:bodyPr/>
        <a:lstStyle/>
        <a:p>
          <a:endParaRPr lang="en-US"/>
        </a:p>
      </dgm:t>
    </dgm:pt>
    <dgm:pt modelId="{4E042ACF-79B5-49DA-8865-4215C6BE18A5}" type="pres">
      <dgm:prSet presAssocID="{3ABB3A93-9412-4DFE-8815-97E6D98EE9DB}" presName="compNode" presStyleCnt="0"/>
      <dgm:spPr/>
    </dgm:pt>
    <dgm:pt modelId="{3639ECC6-F9ED-4768-B31B-DE67131A1F73}" type="pres">
      <dgm:prSet presAssocID="{3ABB3A93-9412-4DFE-8815-97E6D98EE9DB}" presName="dummyConnPt" presStyleCnt="0"/>
      <dgm:spPr/>
    </dgm:pt>
    <dgm:pt modelId="{70099AA2-8DC7-4826-9CAC-D5EC016DB479}" type="pres">
      <dgm:prSet presAssocID="{3ABB3A93-9412-4DFE-8815-97E6D98EE9D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A7F6C-B951-4D75-B1A0-2A6FEFB5630D}" type="pres">
      <dgm:prSet presAssocID="{D38B6762-EA8F-4E4B-A3A3-98BB0305F6BE}" presName="sibTrans" presStyleLbl="bgSibTrans2D1" presStyleIdx="3" presStyleCnt="4"/>
      <dgm:spPr/>
      <dgm:t>
        <a:bodyPr/>
        <a:lstStyle/>
        <a:p>
          <a:endParaRPr lang="en-US"/>
        </a:p>
      </dgm:t>
    </dgm:pt>
    <dgm:pt modelId="{DC406B97-4F28-41A6-987A-DBDDDC103FB8}" type="pres">
      <dgm:prSet presAssocID="{B4A0BB9E-4E50-4D31-AD52-926102A58539}" presName="compNode" presStyleCnt="0"/>
      <dgm:spPr/>
    </dgm:pt>
    <dgm:pt modelId="{6683B805-8882-4F4D-8EDF-86064C14BA34}" type="pres">
      <dgm:prSet presAssocID="{B4A0BB9E-4E50-4D31-AD52-926102A58539}" presName="dummyConnPt" presStyleCnt="0"/>
      <dgm:spPr/>
    </dgm:pt>
    <dgm:pt modelId="{14A377FE-9A6F-48CA-9C95-EA638792BDDD}" type="pres">
      <dgm:prSet presAssocID="{B4A0BB9E-4E50-4D31-AD52-926102A5853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B4C103-236D-4D65-84DE-B9452A78C517}" srcId="{562683DC-076B-411E-8665-7E3CC727B421}" destId="{B4A0BB9E-4E50-4D31-AD52-926102A58539}" srcOrd="4" destOrd="0" parTransId="{C4B3B4B4-72D5-4B8A-BC5F-B157AD355DC4}" sibTransId="{4D372A4B-0970-4474-8279-2B668A9B154B}"/>
    <dgm:cxn modelId="{0390428D-7020-4550-BCF1-C42A787014A7}" srcId="{562683DC-076B-411E-8665-7E3CC727B421}" destId="{6DDF6444-2FCF-4E80-8B61-3F18999326D7}" srcOrd="2" destOrd="0" parTransId="{1A56F30B-75AA-4D53-989D-1630146C7F7A}" sibTransId="{38954198-B6A4-437F-B21D-B68056E47471}"/>
    <dgm:cxn modelId="{32363D33-1C14-463E-8C53-9F65FC5B254E}" type="presOf" srcId="{D38B6762-EA8F-4E4B-A3A3-98BB0305F6BE}" destId="{49AA7F6C-B951-4D75-B1A0-2A6FEFB5630D}" srcOrd="0" destOrd="0" presId="urn:microsoft.com/office/officeart/2005/8/layout/bProcess4"/>
    <dgm:cxn modelId="{5DDD8688-2BB6-4C95-9E3C-4CC7DF036084}" srcId="{562683DC-076B-411E-8665-7E3CC727B421}" destId="{6AF2EBDE-0981-4699-A782-D69A5D471401}" srcOrd="0" destOrd="0" parTransId="{FD68BEBE-1C75-49AB-B733-A1A6465B6D7B}" sibTransId="{D6A576C9-06E3-4D15-885A-E2EFB7B55DF8}"/>
    <dgm:cxn modelId="{BBABEDB6-7026-4279-93E3-9F1C31ADC4A9}" type="presOf" srcId="{1B32F382-9524-4553-A6D7-6DF28D9E4386}" destId="{5981AFFA-1DF2-4FE4-A02B-5E326E576118}" srcOrd="0" destOrd="0" presId="urn:microsoft.com/office/officeart/2005/8/layout/bProcess4"/>
    <dgm:cxn modelId="{546E5F61-915B-499B-9281-09540C3EC995}" type="presOf" srcId="{3ABB3A93-9412-4DFE-8815-97E6D98EE9DB}" destId="{70099AA2-8DC7-4826-9CAC-D5EC016DB479}" srcOrd="0" destOrd="0" presId="urn:microsoft.com/office/officeart/2005/8/layout/bProcess4"/>
    <dgm:cxn modelId="{FDB3249B-6DBC-4CF3-BD05-53DBCD0C5F00}" type="presOf" srcId="{6DDF6444-2FCF-4E80-8B61-3F18999326D7}" destId="{FF151BBE-6B80-4F0A-B729-0C80B25EC01E}" srcOrd="0" destOrd="0" presId="urn:microsoft.com/office/officeart/2005/8/layout/bProcess4"/>
    <dgm:cxn modelId="{1A969945-65BC-4E2E-AAE3-11A598176976}" type="presOf" srcId="{D6A576C9-06E3-4D15-885A-E2EFB7B55DF8}" destId="{8B762D4F-3DDC-447E-B98A-D0067B8BE113}" srcOrd="0" destOrd="0" presId="urn:microsoft.com/office/officeart/2005/8/layout/bProcess4"/>
    <dgm:cxn modelId="{E1F91334-A92A-4A38-A935-D703431CAE3F}" type="presOf" srcId="{6AF2EBDE-0981-4699-A782-D69A5D471401}" destId="{9A68320D-8BBC-48FE-A325-E15DD0047398}" srcOrd="0" destOrd="0" presId="urn:microsoft.com/office/officeart/2005/8/layout/bProcess4"/>
    <dgm:cxn modelId="{F55E2B6C-88BC-41F3-82E3-C318EA0D513B}" srcId="{562683DC-076B-411E-8665-7E3CC727B421}" destId="{3ABB3A93-9412-4DFE-8815-97E6D98EE9DB}" srcOrd="3" destOrd="0" parTransId="{813123C9-DF6C-4964-9B21-A52FD4371E96}" sibTransId="{D38B6762-EA8F-4E4B-A3A3-98BB0305F6BE}"/>
    <dgm:cxn modelId="{8F081C7C-8C7E-44B8-A286-F467F7EBCDDF}" type="presOf" srcId="{B4A0BB9E-4E50-4D31-AD52-926102A58539}" destId="{14A377FE-9A6F-48CA-9C95-EA638792BDDD}" srcOrd="0" destOrd="0" presId="urn:microsoft.com/office/officeart/2005/8/layout/bProcess4"/>
    <dgm:cxn modelId="{DEDAD016-8152-4301-B5F7-AF98C880B000}" srcId="{2E464A35-879C-4BEF-8990-9D96B45A003A}" destId="{15EDD8A5-0721-43B9-92E6-DCF05877EF3A}" srcOrd="0" destOrd="0" parTransId="{8F309DFD-93B2-4376-8312-973592A4996A}" sibTransId="{E8B2FEBC-0FB2-431B-87F0-B1CE8709C7B1}"/>
    <dgm:cxn modelId="{2ACD61DB-C1E3-430F-9685-CE67B49F2D78}" type="presOf" srcId="{38954198-B6A4-437F-B21D-B68056E47471}" destId="{B447BD26-0E5D-4438-9D28-06C41B69CFFA}" srcOrd="0" destOrd="0" presId="urn:microsoft.com/office/officeart/2005/8/layout/bProcess4"/>
    <dgm:cxn modelId="{E7A09CB4-8FCE-45FA-B656-088C72D0719E}" srcId="{562683DC-076B-411E-8665-7E3CC727B421}" destId="{2E464A35-879C-4BEF-8990-9D96B45A003A}" srcOrd="1" destOrd="0" parTransId="{82037245-B640-493E-A059-7E5B89647D67}" sibTransId="{1B32F382-9524-4553-A6D7-6DF28D9E4386}"/>
    <dgm:cxn modelId="{4B52C0DD-2BAC-4D2C-99D7-5550BAF52FCB}" type="presOf" srcId="{15EDD8A5-0721-43B9-92E6-DCF05877EF3A}" destId="{8FFA66E8-6F3A-4C06-859B-082026EFB86B}" srcOrd="0" destOrd="1" presId="urn:microsoft.com/office/officeart/2005/8/layout/bProcess4"/>
    <dgm:cxn modelId="{F85D7DE1-1E7D-41DD-A845-1B44EABDB014}" type="presOf" srcId="{562683DC-076B-411E-8665-7E3CC727B421}" destId="{B329CAEA-B28D-463A-A625-C81051F36D8E}" srcOrd="0" destOrd="0" presId="urn:microsoft.com/office/officeart/2005/8/layout/bProcess4"/>
    <dgm:cxn modelId="{A84C34C5-1318-4EB2-A623-3904F01827A8}" type="presOf" srcId="{2E464A35-879C-4BEF-8990-9D96B45A003A}" destId="{8FFA66E8-6F3A-4C06-859B-082026EFB86B}" srcOrd="0" destOrd="0" presId="urn:microsoft.com/office/officeart/2005/8/layout/bProcess4"/>
    <dgm:cxn modelId="{1596CE4D-FA6C-4EAA-85F7-EAF48E467326}" type="presParOf" srcId="{B329CAEA-B28D-463A-A625-C81051F36D8E}" destId="{01D1F146-CCF3-4DAC-9AE3-924DD89217AC}" srcOrd="0" destOrd="0" presId="urn:microsoft.com/office/officeart/2005/8/layout/bProcess4"/>
    <dgm:cxn modelId="{E41A7C8C-E128-40F6-8852-7B34D830FEC2}" type="presParOf" srcId="{01D1F146-CCF3-4DAC-9AE3-924DD89217AC}" destId="{55BA525B-5B87-4965-840C-0E9B725A192C}" srcOrd="0" destOrd="0" presId="urn:microsoft.com/office/officeart/2005/8/layout/bProcess4"/>
    <dgm:cxn modelId="{2478648F-D53E-4E2E-947A-ED84B6C0AD49}" type="presParOf" srcId="{01D1F146-CCF3-4DAC-9AE3-924DD89217AC}" destId="{9A68320D-8BBC-48FE-A325-E15DD0047398}" srcOrd="1" destOrd="0" presId="urn:microsoft.com/office/officeart/2005/8/layout/bProcess4"/>
    <dgm:cxn modelId="{C104C73C-F7EC-41D4-9063-83A8E0DBBE34}" type="presParOf" srcId="{B329CAEA-B28D-463A-A625-C81051F36D8E}" destId="{8B762D4F-3DDC-447E-B98A-D0067B8BE113}" srcOrd="1" destOrd="0" presId="urn:microsoft.com/office/officeart/2005/8/layout/bProcess4"/>
    <dgm:cxn modelId="{12C43B6F-CA9A-4640-A92C-38F5E5CE46F7}" type="presParOf" srcId="{B329CAEA-B28D-463A-A625-C81051F36D8E}" destId="{934FB424-BCF1-4493-8752-017AE7D2F699}" srcOrd="2" destOrd="0" presId="urn:microsoft.com/office/officeart/2005/8/layout/bProcess4"/>
    <dgm:cxn modelId="{27764B19-F10B-42BC-B723-6FEB14614965}" type="presParOf" srcId="{934FB424-BCF1-4493-8752-017AE7D2F699}" destId="{62C40DC4-B27C-4DA7-9A1F-262D4D6A12D0}" srcOrd="0" destOrd="0" presId="urn:microsoft.com/office/officeart/2005/8/layout/bProcess4"/>
    <dgm:cxn modelId="{125252F5-74DF-4863-BC85-EF48A3C7546D}" type="presParOf" srcId="{934FB424-BCF1-4493-8752-017AE7D2F699}" destId="{8FFA66E8-6F3A-4C06-859B-082026EFB86B}" srcOrd="1" destOrd="0" presId="urn:microsoft.com/office/officeart/2005/8/layout/bProcess4"/>
    <dgm:cxn modelId="{F97D0631-1F0B-4EB7-8009-87B0237939C6}" type="presParOf" srcId="{B329CAEA-B28D-463A-A625-C81051F36D8E}" destId="{5981AFFA-1DF2-4FE4-A02B-5E326E576118}" srcOrd="3" destOrd="0" presId="urn:microsoft.com/office/officeart/2005/8/layout/bProcess4"/>
    <dgm:cxn modelId="{752979E0-1B4B-423F-B7A0-AEE5EDBD8EEA}" type="presParOf" srcId="{B329CAEA-B28D-463A-A625-C81051F36D8E}" destId="{88DCA2F1-8E05-47DF-A902-C1C3A352A756}" srcOrd="4" destOrd="0" presId="urn:microsoft.com/office/officeart/2005/8/layout/bProcess4"/>
    <dgm:cxn modelId="{2B985F45-B619-4498-BBF0-B6A67DC9ED9F}" type="presParOf" srcId="{88DCA2F1-8E05-47DF-A902-C1C3A352A756}" destId="{731A8F76-3E7E-496E-9A60-563411695404}" srcOrd="0" destOrd="0" presId="urn:microsoft.com/office/officeart/2005/8/layout/bProcess4"/>
    <dgm:cxn modelId="{EA02A14D-A125-480B-85EB-D9D55263252B}" type="presParOf" srcId="{88DCA2F1-8E05-47DF-A902-C1C3A352A756}" destId="{FF151BBE-6B80-4F0A-B729-0C80B25EC01E}" srcOrd="1" destOrd="0" presId="urn:microsoft.com/office/officeart/2005/8/layout/bProcess4"/>
    <dgm:cxn modelId="{944A11DF-0437-4333-9CA0-BCF7D6ECCDB8}" type="presParOf" srcId="{B329CAEA-B28D-463A-A625-C81051F36D8E}" destId="{B447BD26-0E5D-4438-9D28-06C41B69CFFA}" srcOrd="5" destOrd="0" presId="urn:microsoft.com/office/officeart/2005/8/layout/bProcess4"/>
    <dgm:cxn modelId="{96A35F27-827A-453D-8C96-508AD90B6F87}" type="presParOf" srcId="{B329CAEA-B28D-463A-A625-C81051F36D8E}" destId="{4E042ACF-79B5-49DA-8865-4215C6BE18A5}" srcOrd="6" destOrd="0" presId="urn:microsoft.com/office/officeart/2005/8/layout/bProcess4"/>
    <dgm:cxn modelId="{95C5843E-D4F2-4E0C-A2A9-CAB9619339E0}" type="presParOf" srcId="{4E042ACF-79B5-49DA-8865-4215C6BE18A5}" destId="{3639ECC6-F9ED-4768-B31B-DE67131A1F73}" srcOrd="0" destOrd="0" presId="urn:microsoft.com/office/officeart/2005/8/layout/bProcess4"/>
    <dgm:cxn modelId="{351ED208-B9F0-4460-98AE-AD9850745D0A}" type="presParOf" srcId="{4E042ACF-79B5-49DA-8865-4215C6BE18A5}" destId="{70099AA2-8DC7-4826-9CAC-D5EC016DB479}" srcOrd="1" destOrd="0" presId="urn:microsoft.com/office/officeart/2005/8/layout/bProcess4"/>
    <dgm:cxn modelId="{1B2E8792-D472-4EA0-81DB-1384ED1BE3E0}" type="presParOf" srcId="{B329CAEA-B28D-463A-A625-C81051F36D8E}" destId="{49AA7F6C-B951-4D75-B1A0-2A6FEFB5630D}" srcOrd="7" destOrd="0" presId="urn:microsoft.com/office/officeart/2005/8/layout/bProcess4"/>
    <dgm:cxn modelId="{B8A46B99-AEAB-4318-B1E7-6165DA70E504}" type="presParOf" srcId="{B329CAEA-B28D-463A-A625-C81051F36D8E}" destId="{DC406B97-4F28-41A6-987A-DBDDDC103FB8}" srcOrd="8" destOrd="0" presId="urn:microsoft.com/office/officeart/2005/8/layout/bProcess4"/>
    <dgm:cxn modelId="{895ACBFF-B68D-4A7F-8401-472E419C504D}" type="presParOf" srcId="{DC406B97-4F28-41A6-987A-DBDDDC103FB8}" destId="{6683B805-8882-4F4D-8EDF-86064C14BA34}" srcOrd="0" destOrd="0" presId="urn:microsoft.com/office/officeart/2005/8/layout/bProcess4"/>
    <dgm:cxn modelId="{831A4B01-E497-4B56-8A3A-A2BBB335A2C8}" type="presParOf" srcId="{DC406B97-4F28-41A6-987A-DBDDDC103FB8}" destId="{14A377FE-9A6F-48CA-9C95-EA638792BDD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9E7D028-2C8F-4A6D-9656-A66845FA7A43}" type="doc">
      <dgm:prSet loTypeId="urn:microsoft.com/office/officeart/2005/8/layout/process4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A6191C5-E802-4663-B7DD-1185F1DFD8AA}">
      <dgm:prSet phldrT="[Text]"/>
      <dgm:spPr/>
      <dgm:t>
        <a:bodyPr/>
        <a:lstStyle/>
        <a:p>
          <a:r>
            <a:rPr lang="en-US"/>
            <a:t>Check Your Student Email Regularly</a:t>
          </a:r>
        </a:p>
      </dgm:t>
    </dgm:pt>
    <dgm:pt modelId="{8397C641-5460-4153-A739-6A6261CCD1BE}" type="parTrans" cxnId="{AEFE81A3-E5E0-49F3-9201-3764E2ECC991}">
      <dgm:prSet/>
      <dgm:spPr/>
      <dgm:t>
        <a:bodyPr/>
        <a:lstStyle/>
        <a:p>
          <a:endParaRPr lang="en-US"/>
        </a:p>
      </dgm:t>
    </dgm:pt>
    <dgm:pt modelId="{67A86BF4-3E62-48A6-83F0-C546C013AB4E}" type="sibTrans" cxnId="{AEFE81A3-E5E0-49F3-9201-3764E2ECC991}">
      <dgm:prSet/>
      <dgm:spPr/>
      <dgm:t>
        <a:bodyPr/>
        <a:lstStyle/>
        <a:p>
          <a:endParaRPr lang="en-US"/>
        </a:p>
      </dgm:t>
    </dgm:pt>
    <dgm:pt modelId="{49E254B8-BF4B-4297-A16A-55AB16F26817}">
      <dgm:prSet/>
      <dgm:spPr/>
      <dgm:t>
        <a:bodyPr/>
        <a:lstStyle/>
        <a:p>
          <a:r>
            <a:rPr lang="en-US"/>
            <a:t>Accept Canvas Invitation to Workforce Community</a:t>
          </a:r>
          <a:endParaRPr lang="en-US" dirty="0">
            <a:cs typeface="Calibri"/>
          </a:endParaRPr>
        </a:p>
      </dgm:t>
    </dgm:pt>
    <dgm:pt modelId="{06E7C497-0594-4B4F-AE40-8BCC059F73DE}" type="parTrans" cxnId="{8A7B33E2-E74C-4DA2-A6CC-A19FB60386DB}">
      <dgm:prSet/>
      <dgm:spPr/>
      <dgm:t>
        <a:bodyPr/>
        <a:lstStyle/>
        <a:p>
          <a:endParaRPr lang="en-US"/>
        </a:p>
      </dgm:t>
    </dgm:pt>
    <dgm:pt modelId="{0ECAA223-8787-4B6A-B09E-594E73EBD270}" type="sibTrans" cxnId="{8A7B33E2-E74C-4DA2-A6CC-A19FB60386DB}">
      <dgm:prSet/>
      <dgm:spPr/>
      <dgm:t>
        <a:bodyPr/>
        <a:lstStyle/>
        <a:p>
          <a:endParaRPr lang="en-US"/>
        </a:p>
      </dgm:t>
    </dgm:pt>
    <dgm:pt modelId="{9A9A91D0-0EAD-4F2F-B304-3C7F1A1B077B}">
      <dgm:prSet/>
      <dgm:spPr/>
      <dgm:t>
        <a:bodyPr/>
        <a:lstStyle/>
        <a:p>
          <a:r>
            <a:rPr lang="en-US"/>
            <a:t>Meet with a Workforce Academic Advisor, Cassie Knipfing, or Faculty Advisor, to Create an Education Plan</a:t>
          </a:r>
          <a:endParaRPr lang="en-US" dirty="0">
            <a:cs typeface="Calibri"/>
          </a:endParaRPr>
        </a:p>
      </dgm:t>
    </dgm:pt>
    <dgm:pt modelId="{EC12A6F3-AD7D-4282-BBC3-3195C5515866}" type="parTrans" cxnId="{56B9AD35-B1EA-4F25-B72D-21754A31A8CA}">
      <dgm:prSet/>
      <dgm:spPr/>
      <dgm:t>
        <a:bodyPr/>
        <a:lstStyle/>
        <a:p>
          <a:endParaRPr lang="en-US"/>
        </a:p>
      </dgm:t>
    </dgm:pt>
    <dgm:pt modelId="{3CB5AE65-8C45-4014-967E-0C24D42ACA81}" type="sibTrans" cxnId="{56B9AD35-B1EA-4F25-B72D-21754A31A8CA}">
      <dgm:prSet/>
      <dgm:spPr/>
      <dgm:t>
        <a:bodyPr/>
        <a:lstStyle/>
        <a:p>
          <a:endParaRPr lang="en-US"/>
        </a:p>
      </dgm:t>
    </dgm:pt>
    <dgm:pt modelId="{D299C907-2BE9-4F92-9B48-2824D7D06A94}">
      <dgm:prSet/>
      <dgm:spPr/>
      <dgm:t>
        <a:bodyPr/>
        <a:lstStyle/>
        <a:p>
          <a:r>
            <a:rPr lang="en-US"/>
            <a:t>A Three-quarter Plan is Sufficient</a:t>
          </a:r>
          <a:endParaRPr lang="en-US" dirty="0">
            <a:cs typeface="Calibri"/>
          </a:endParaRPr>
        </a:p>
      </dgm:t>
    </dgm:pt>
    <dgm:pt modelId="{62F56F39-B73B-4263-80E7-82611FC17E0D}" type="parTrans" cxnId="{86E9E3FB-E1EC-4059-A9D9-F4EDD592CB2D}">
      <dgm:prSet/>
      <dgm:spPr/>
      <dgm:t>
        <a:bodyPr/>
        <a:lstStyle/>
        <a:p>
          <a:endParaRPr lang="en-US"/>
        </a:p>
      </dgm:t>
    </dgm:pt>
    <dgm:pt modelId="{C5E7469C-1CD7-4A68-A8C8-1D5A2347CB81}" type="sibTrans" cxnId="{86E9E3FB-E1EC-4059-A9D9-F4EDD592CB2D}">
      <dgm:prSet/>
      <dgm:spPr/>
      <dgm:t>
        <a:bodyPr/>
        <a:lstStyle/>
        <a:p>
          <a:endParaRPr lang="en-US"/>
        </a:p>
      </dgm:t>
    </dgm:pt>
    <dgm:pt modelId="{3C85E300-A490-462E-AE39-38C81DBFF562}">
      <dgm:prSet/>
      <dgm:spPr/>
      <dgm:t>
        <a:bodyPr/>
        <a:lstStyle/>
        <a:p>
          <a:r>
            <a:rPr lang="en-US"/>
            <a:t>An Education Planning Learning Module is Available in Canvas</a:t>
          </a:r>
          <a:endParaRPr lang="en-US" dirty="0">
            <a:cs typeface="Calibri"/>
          </a:endParaRPr>
        </a:p>
      </dgm:t>
    </dgm:pt>
    <dgm:pt modelId="{CFD1EFC5-DBDB-4394-97DE-CBEA6F34B68D}" type="parTrans" cxnId="{CD028A1B-681E-4709-9539-A26DBA5EBDBA}">
      <dgm:prSet/>
      <dgm:spPr/>
      <dgm:t>
        <a:bodyPr/>
        <a:lstStyle/>
        <a:p>
          <a:endParaRPr lang="en-US"/>
        </a:p>
      </dgm:t>
    </dgm:pt>
    <dgm:pt modelId="{A91074E2-8A4A-40C9-9ACA-2EC0B1B07AD5}" type="sibTrans" cxnId="{CD028A1B-681E-4709-9539-A26DBA5EBDBA}">
      <dgm:prSet/>
      <dgm:spPr/>
      <dgm:t>
        <a:bodyPr/>
        <a:lstStyle/>
        <a:p>
          <a:endParaRPr lang="en-US"/>
        </a:p>
      </dgm:t>
    </dgm:pt>
    <dgm:pt modelId="{CEC3F0EC-487D-4503-9986-F9B1B0708F53}">
      <dgm:prSet/>
      <dgm:spPr/>
      <dgm:t>
        <a:bodyPr/>
        <a:lstStyle/>
        <a:p>
          <a:r>
            <a:rPr lang="en-US"/>
            <a:t>To Request Continued Workforce Funding Next Quarter </a:t>
          </a:r>
          <a:endParaRPr lang="en-US" dirty="0"/>
        </a:p>
      </dgm:t>
    </dgm:pt>
    <dgm:pt modelId="{13E15605-B3B7-4FAB-900D-6976E66336D8}" type="parTrans" cxnId="{67203E65-FB69-4BFD-BE2B-0D6DD864733A}">
      <dgm:prSet/>
      <dgm:spPr/>
      <dgm:t>
        <a:bodyPr/>
        <a:lstStyle/>
        <a:p>
          <a:endParaRPr lang="en-US"/>
        </a:p>
      </dgm:t>
    </dgm:pt>
    <dgm:pt modelId="{D8A78CA8-8E79-4CDB-9574-21DF72B613D7}" type="sibTrans" cxnId="{67203E65-FB69-4BFD-BE2B-0D6DD864733A}">
      <dgm:prSet/>
      <dgm:spPr/>
      <dgm:t>
        <a:bodyPr/>
        <a:lstStyle/>
        <a:p>
          <a:endParaRPr lang="en-US"/>
        </a:p>
      </dgm:t>
    </dgm:pt>
    <dgm:pt modelId="{3602AFC4-C842-495A-9273-4310D9F5CE0F}">
      <dgm:prSet/>
      <dgm:spPr/>
      <dgm:t>
        <a:bodyPr/>
        <a:lstStyle/>
        <a:p>
          <a:r>
            <a:rPr lang="en-US"/>
            <a:t>Enroll in Classes</a:t>
          </a:r>
          <a:endParaRPr lang="en-US" dirty="0"/>
        </a:p>
      </dgm:t>
    </dgm:pt>
    <dgm:pt modelId="{5034450F-E4DF-4F1D-A3E5-CC9F782DBD94}" type="parTrans" cxnId="{086E2266-1E1D-4B6D-93EA-65A11698B565}">
      <dgm:prSet/>
      <dgm:spPr/>
      <dgm:t>
        <a:bodyPr/>
        <a:lstStyle/>
        <a:p>
          <a:endParaRPr lang="en-US"/>
        </a:p>
      </dgm:t>
    </dgm:pt>
    <dgm:pt modelId="{080BD8C6-85B9-4F4A-AF79-E752479D9874}" type="sibTrans" cxnId="{086E2266-1E1D-4B6D-93EA-65A11698B565}">
      <dgm:prSet/>
      <dgm:spPr/>
      <dgm:t>
        <a:bodyPr/>
        <a:lstStyle/>
        <a:p>
          <a:endParaRPr lang="en-US"/>
        </a:p>
      </dgm:t>
    </dgm:pt>
    <dgm:pt modelId="{21280E77-325D-4C6D-BA77-01C734F03E57}">
      <dgm:prSet/>
      <dgm:spPr/>
      <dgm:t>
        <a:bodyPr/>
        <a:lstStyle/>
        <a:p>
          <a:r>
            <a:rPr lang="en-US" dirty="0"/>
            <a:t>Complete the Quarterly Funding Request Form Before Tuition Due Date</a:t>
          </a:r>
        </a:p>
      </dgm:t>
    </dgm:pt>
    <dgm:pt modelId="{53CEE72F-7403-43A1-B1A4-ED05858079DD}" type="parTrans" cxnId="{6F85A219-8ED3-4913-AA90-7D5F35BA6573}">
      <dgm:prSet/>
      <dgm:spPr/>
      <dgm:t>
        <a:bodyPr/>
        <a:lstStyle/>
        <a:p>
          <a:endParaRPr lang="en-US"/>
        </a:p>
      </dgm:t>
    </dgm:pt>
    <dgm:pt modelId="{1E4488FA-9110-4E25-A9AB-EFC1F69A00E1}" type="sibTrans" cxnId="{6F85A219-8ED3-4913-AA90-7D5F35BA6573}">
      <dgm:prSet/>
      <dgm:spPr/>
      <dgm:t>
        <a:bodyPr/>
        <a:lstStyle/>
        <a:p>
          <a:endParaRPr lang="en-US"/>
        </a:p>
      </dgm:t>
    </dgm:pt>
    <dgm:pt modelId="{E2ED17F4-F8DA-4DA7-BDA1-E56DDE6F526C}">
      <dgm:prSet/>
      <dgm:spPr/>
      <dgm:t>
        <a:bodyPr/>
        <a:lstStyle/>
        <a:p>
          <a:r>
            <a:rPr lang="en-US"/>
            <a:t>The Workforce Funding Request Form Will be Available in the Workforce Community Page  in Canvas </a:t>
          </a:r>
          <a:endParaRPr lang="en-US" dirty="0"/>
        </a:p>
      </dgm:t>
    </dgm:pt>
    <dgm:pt modelId="{4CD70DCF-1026-4CBB-A55A-B72C455163F3}" type="parTrans" cxnId="{E92ACF5D-2BC1-48CD-9C1B-17543D98A359}">
      <dgm:prSet/>
      <dgm:spPr/>
      <dgm:t>
        <a:bodyPr/>
        <a:lstStyle/>
        <a:p>
          <a:endParaRPr lang="en-US"/>
        </a:p>
      </dgm:t>
    </dgm:pt>
    <dgm:pt modelId="{9F64CCE4-5081-4988-89C5-1678AD865DC2}" type="sibTrans" cxnId="{E92ACF5D-2BC1-48CD-9C1B-17543D98A359}">
      <dgm:prSet/>
      <dgm:spPr/>
      <dgm:t>
        <a:bodyPr/>
        <a:lstStyle/>
        <a:p>
          <a:endParaRPr lang="en-US"/>
        </a:p>
      </dgm:t>
    </dgm:pt>
    <dgm:pt modelId="{6C943605-FDCB-473B-80AD-F2AA91FC3D83}" type="pres">
      <dgm:prSet presAssocID="{A9E7D028-2C8F-4A6D-9656-A66845FA7A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40ADBD-8978-4EE4-B0F9-653D429DCDEA}" type="pres">
      <dgm:prSet presAssocID="{CEC3F0EC-487D-4503-9986-F9B1B0708F53}" presName="boxAndChildren" presStyleCnt="0"/>
      <dgm:spPr/>
      <dgm:t>
        <a:bodyPr/>
        <a:lstStyle/>
        <a:p>
          <a:endParaRPr lang="en-US"/>
        </a:p>
      </dgm:t>
    </dgm:pt>
    <dgm:pt modelId="{B25C265A-F14D-42AE-949F-7806CD521775}" type="pres">
      <dgm:prSet presAssocID="{CEC3F0EC-487D-4503-9986-F9B1B0708F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B8A534EA-7164-4482-9825-2E6CC9FD1A74}" type="pres">
      <dgm:prSet presAssocID="{CEC3F0EC-487D-4503-9986-F9B1B0708F53}" presName="entireBox" presStyleLbl="node1" presStyleIdx="0" presStyleCnt="4"/>
      <dgm:spPr/>
      <dgm:t>
        <a:bodyPr/>
        <a:lstStyle/>
        <a:p>
          <a:endParaRPr lang="en-US"/>
        </a:p>
      </dgm:t>
    </dgm:pt>
    <dgm:pt modelId="{D368E91F-8836-4412-9DBC-BCA8BECCAB5C}" type="pres">
      <dgm:prSet presAssocID="{CEC3F0EC-487D-4503-9986-F9B1B0708F53}" presName="descendantBox" presStyleCnt="0"/>
      <dgm:spPr/>
      <dgm:t>
        <a:bodyPr/>
        <a:lstStyle/>
        <a:p>
          <a:endParaRPr lang="en-US"/>
        </a:p>
      </dgm:t>
    </dgm:pt>
    <dgm:pt modelId="{04577CE6-D75B-4088-8B4B-2A380D7F182C}" type="pres">
      <dgm:prSet presAssocID="{3602AFC4-C842-495A-9273-4310D9F5CE0F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5C9E3-8B19-4224-97D6-E2B56F2DCEAA}" type="pres">
      <dgm:prSet presAssocID="{21280E77-325D-4C6D-BA77-01C734F03E57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5497B-0805-46C8-AB4F-D5883AAE0B11}" type="pres">
      <dgm:prSet presAssocID="{E2ED17F4-F8DA-4DA7-BDA1-E56DDE6F526C}" presName="childTextBox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B70B9-9B37-482F-BD0A-966DDFC87CD0}" type="pres">
      <dgm:prSet presAssocID="{3CB5AE65-8C45-4014-967E-0C24D42ACA81}" presName="sp" presStyleCnt="0"/>
      <dgm:spPr/>
      <dgm:t>
        <a:bodyPr/>
        <a:lstStyle/>
        <a:p>
          <a:endParaRPr lang="en-US"/>
        </a:p>
      </dgm:t>
    </dgm:pt>
    <dgm:pt modelId="{96754237-0AF0-46E4-BEC4-C7EC17F379CF}" type="pres">
      <dgm:prSet presAssocID="{9A9A91D0-0EAD-4F2F-B304-3C7F1A1B077B}" presName="arrowAndChildren" presStyleCnt="0"/>
      <dgm:spPr/>
      <dgm:t>
        <a:bodyPr/>
        <a:lstStyle/>
        <a:p>
          <a:endParaRPr lang="en-US"/>
        </a:p>
      </dgm:t>
    </dgm:pt>
    <dgm:pt modelId="{07FA866D-0506-4594-842A-BC1F241FD1F2}" type="pres">
      <dgm:prSet presAssocID="{9A9A91D0-0EAD-4F2F-B304-3C7F1A1B077B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3EA62EEB-2ADB-4729-B72D-D84F1F5EF152}" type="pres">
      <dgm:prSet presAssocID="{9A9A91D0-0EAD-4F2F-B304-3C7F1A1B077B}" presName="arrow" presStyleLbl="node1" presStyleIdx="1" presStyleCnt="4"/>
      <dgm:spPr/>
      <dgm:t>
        <a:bodyPr/>
        <a:lstStyle/>
        <a:p>
          <a:endParaRPr lang="en-US"/>
        </a:p>
      </dgm:t>
    </dgm:pt>
    <dgm:pt modelId="{B468ED52-FB76-40D7-B75C-1A450622162A}" type="pres">
      <dgm:prSet presAssocID="{9A9A91D0-0EAD-4F2F-B304-3C7F1A1B077B}" presName="descendantArrow" presStyleCnt="0"/>
      <dgm:spPr/>
      <dgm:t>
        <a:bodyPr/>
        <a:lstStyle/>
        <a:p>
          <a:endParaRPr lang="en-US"/>
        </a:p>
      </dgm:t>
    </dgm:pt>
    <dgm:pt modelId="{16F7AEE2-D4EC-4908-BAB6-DEB7261759C7}" type="pres">
      <dgm:prSet presAssocID="{D299C907-2BE9-4F92-9B48-2824D7D06A94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ED38-9377-4087-AD4B-76520BA3CFC5}" type="pres">
      <dgm:prSet presAssocID="{3C85E300-A490-462E-AE39-38C81DBFF562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5E66E-F202-4D40-9550-182F4ACC764A}" type="pres">
      <dgm:prSet presAssocID="{0ECAA223-8787-4B6A-B09E-594E73EBD270}" presName="sp" presStyleCnt="0"/>
      <dgm:spPr/>
      <dgm:t>
        <a:bodyPr/>
        <a:lstStyle/>
        <a:p>
          <a:endParaRPr lang="en-US"/>
        </a:p>
      </dgm:t>
    </dgm:pt>
    <dgm:pt modelId="{C4409BD8-8D2E-4DA4-8513-45E41C9A765B}" type="pres">
      <dgm:prSet presAssocID="{49E254B8-BF4B-4297-A16A-55AB16F26817}" presName="arrowAndChildren" presStyleCnt="0"/>
      <dgm:spPr/>
      <dgm:t>
        <a:bodyPr/>
        <a:lstStyle/>
        <a:p>
          <a:endParaRPr lang="en-US"/>
        </a:p>
      </dgm:t>
    </dgm:pt>
    <dgm:pt modelId="{CA0DB03F-02A1-4B96-A7F5-41B2EFBFCA64}" type="pres">
      <dgm:prSet presAssocID="{49E254B8-BF4B-4297-A16A-55AB16F26817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C3839996-54EE-4431-B564-22856DC9BEA9}" type="pres">
      <dgm:prSet presAssocID="{67A86BF4-3E62-48A6-83F0-C546C013AB4E}" presName="sp" presStyleCnt="0"/>
      <dgm:spPr/>
      <dgm:t>
        <a:bodyPr/>
        <a:lstStyle/>
        <a:p>
          <a:endParaRPr lang="en-US"/>
        </a:p>
      </dgm:t>
    </dgm:pt>
    <dgm:pt modelId="{ABCFA99E-77AE-482E-BC27-C321029BC723}" type="pres">
      <dgm:prSet presAssocID="{CA6191C5-E802-4663-B7DD-1185F1DFD8AA}" presName="arrowAndChildren" presStyleCnt="0"/>
      <dgm:spPr/>
      <dgm:t>
        <a:bodyPr/>
        <a:lstStyle/>
        <a:p>
          <a:endParaRPr lang="en-US"/>
        </a:p>
      </dgm:t>
    </dgm:pt>
    <dgm:pt modelId="{FFF08D6E-DD28-4248-A777-981A0846E54D}" type="pres">
      <dgm:prSet presAssocID="{CA6191C5-E802-4663-B7DD-1185F1DFD8AA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8A7B33E2-E74C-4DA2-A6CC-A19FB60386DB}" srcId="{A9E7D028-2C8F-4A6D-9656-A66845FA7A43}" destId="{49E254B8-BF4B-4297-A16A-55AB16F26817}" srcOrd="1" destOrd="0" parTransId="{06E7C497-0594-4B4F-AE40-8BCC059F73DE}" sibTransId="{0ECAA223-8787-4B6A-B09E-594E73EBD270}"/>
    <dgm:cxn modelId="{AAEA6BB4-67D6-4028-B553-4AE461D43A31}" type="presOf" srcId="{9A9A91D0-0EAD-4F2F-B304-3C7F1A1B077B}" destId="{07FA866D-0506-4594-842A-BC1F241FD1F2}" srcOrd="0" destOrd="0" presId="urn:microsoft.com/office/officeart/2005/8/layout/process4"/>
    <dgm:cxn modelId="{D3344C28-7D47-48BF-B64A-C4F1CED13222}" type="presOf" srcId="{CEC3F0EC-487D-4503-9986-F9B1B0708F53}" destId="{B8A534EA-7164-4482-9825-2E6CC9FD1A74}" srcOrd="1" destOrd="0" presId="urn:microsoft.com/office/officeart/2005/8/layout/process4"/>
    <dgm:cxn modelId="{BBD8D678-89C3-485C-A487-D71443B0DF60}" type="presOf" srcId="{A9E7D028-2C8F-4A6D-9656-A66845FA7A43}" destId="{6C943605-FDCB-473B-80AD-F2AA91FC3D83}" srcOrd="0" destOrd="0" presId="urn:microsoft.com/office/officeart/2005/8/layout/process4"/>
    <dgm:cxn modelId="{F14919DC-420F-4B45-96C3-AE0CE6F52312}" type="presOf" srcId="{CA6191C5-E802-4663-B7DD-1185F1DFD8AA}" destId="{FFF08D6E-DD28-4248-A777-981A0846E54D}" srcOrd="0" destOrd="0" presId="urn:microsoft.com/office/officeart/2005/8/layout/process4"/>
    <dgm:cxn modelId="{086E2266-1E1D-4B6D-93EA-65A11698B565}" srcId="{CEC3F0EC-487D-4503-9986-F9B1B0708F53}" destId="{3602AFC4-C842-495A-9273-4310D9F5CE0F}" srcOrd="0" destOrd="0" parTransId="{5034450F-E4DF-4F1D-A3E5-CC9F782DBD94}" sibTransId="{080BD8C6-85B9-4F4A-AF79-E752479D9874}"/>
    <dgm:cxn modelId="{F8EC32AD-AE0C-4A7E-A466-ADF90CCE24D5}" type="presOf" srcId="{3602AFC4-C842-495A-9273-4310D9F5CE0F}" destId="{04577CE6-D75B-4088-8B4B-2A380D7F182C}" srcOrd="0" destOrd="0" presId="urn:microsoft.com/office/officeart/2005/8/layout/process4"/>
    <dgm:cxn modelId="{AEFE81A3-E5E0-49F3-9201-3764E2ECC991}" srcId="{A9E7D028-2C8F-4A6D-9656-A66845FA7A43}" destId="{CA6191C5-E802-4663-B7DD-1185F1DFD8AA}" srcOrd="0" destOrd="0" parTransId="{8397C641-5460-4153-A739-6A6261CCD1BE}" sibTransId="{67A86BF4-3E62-48A6-83F0-C546C013AB4E}"/>
    <dgm:cxn modelId="{86E9E3FB-E1EC-4059-A9D9-F4EDD592CB2D}" srcId="{9A9A91D0-0EAD-4F2F-B304-3C7F1A1B077B}" destId="{D299C907-2BE9-4F92-9B48-2824D7D06A94}" srcOrd="0" destOrd="0" parTransId="{62F56F39-B73B-4263-80E7-82611FC17E0D}" sibTransId="{C5E7469C-1CD7-4A68-A8C8-1D5A2347CB81}"/>
    <dgm:cxn modelId="{7AD53F6B-C3B9-4976-96CD-04D103EA6655}" type="presOf" srcId="{CEC3F0EC-487D-4503-9986-F9B1B0708F53}" destId="{B25C265A-F14D-42AE-949F-7806CD521775}" srcOrd="0" destOrd="0" presId="urn:microsoft.com/office/officeart/2005/8/layout/process4"/>
    <dgm:cxn modelId="{FC2DE11A-0F5D-4598-BA99-6C583B37F2AD}" type="presOf" srcId="{E2ED17F4-F8DA-4DA7-BDA1-E56DDE6F526C}" destId="{F0D5497B-0805-46C8-AB4F-D5883AAE0B11}" srcOrd="0" destOrd="0" presId="urn:microsoft.com/office/officeart/2005/8/layout/process4"/>
    <dgm:cxn modelId="{67203E65-FB69-4BFD-BE2B-0D6DD864733A}" srcId="{A9E7D028-2C8F-4A6D-9656-A66845FA7A43}" destId="{CEC3F0EC-487D-4503-9986-F9B1B0708F53}" srcOrd="3" destOrd="0" parTransId="{13E15605-B3B7-4FAB-900D-6976E66336D8}" sibTransId="{D8A78CA8-8E79-4CDB-9574-21DF72B613D7}"/>
    <dgm:cxn modelId="{CD028A1B-681E-4709-9539-A26DBA5EBDBA}" srcId="{9A9A91D0-0EAD-4F2F-B304-3C7F1A1B077B}" destId="{3C85E300-A490-462E-AE39-38C81DBFF562}" srcOrd="1" destOrd="0" parTransId="{CFD1EFC5-DBDB-4394-97DE-CBEA6F34B68D}" sibTransId="{A91074E2-8A4A-40C9-9ACA-2EC0B1B07AD5}"/>
    <dgm:cxn modelId="{E7705381-2EB6-4533-B1B2-7144A7C86818}" type="presOf" srcId="{D299C907-2BE9-4F92-9B48-2824D7D06A94}" destId="{16F7AEE2-D4EC-4908-BAB6-DEB7261759C7}" srcOrd="0" destOrd="0" presId="urn:microsoft.com/office/officeart/2005/8/layout/process4"/>
    <dgm:cxn modelId="{3C1A4F29-DF13-43A8-B996-C6732EF5632A}" type="presOf" srcId="{9A9A91D0-0EAD-4F2F-B304-3C7F1A1B077B}" destId="{3EA62EEB-2ADB-4729-B72D-D84F1F5EF152}" srcOrd="1" destOrd="0" presId="urn:microsoft.com/office/officeart/2005/8/layout/process4"/>
    <dgm:cxn modelId="{56B9AD35-B1EA-4F25-B72D-21754A31A8CA}" srcId="{A9E7D028-2C8F-4A6D-9656-A66845FA7A43}" destId="{9A9A91D0-0EAD-4F2F-B304-3C7F1A1B077B}" srcOrd="2" destOrd="0" parTransId="{EC12A6F3-AD7D-4282-BBC3-3195C5515866}" sibTransId="{3CB5AE65-8C45-4014-967E-0C24D42ACA81}"/>
    <dgm:cxn modelId="{AB3DB2BA-3F7C-4A66-B75B-EC1C4ED83C47}" type="presOf" srcId="{49E254B8-BF4B-4297-A16A-55AB16F26817}" destId="{CA0DB03F-02A1-4B96-A7F5-41B2EFBFCA64}" srcOrd="0" destOrd="0" presId="urn:microsoft.com/office/officeart/2005/8/layout/process4"/>
    <dgm:cxn modelId="{B82145A0-B4FB-4020-8AA2-577C2AED6B6F}" type="presOf" srcId="{3C85E300-A490-462E-AE39-38C81DBFF562}" destId="{E6CAED38-9377-4087-AD4B-76520BA3CFC5}" srcOrd="0" destOrd="0" presId="urn:microsoft.com/office/officeart/2005/8/layout/process4"/>
    <dgm:cxn modelId="{6F85A219-8ED3-4913-AA90-7D5F35BA6573}" srcId="{CEC3F0EC-487D-4503-9986-F9B1B0708F53}" destId="{21280E77-325D-4C6D-BA77-01C734F03E57}" srcOrd="1" destOrd="0" parTransId="{53CEE72F-7403-43A1-B1A4-ED05858079DD}" sibTransId="{1E4488FA-9110-4E25-A9AB-EFC1F69A00E1}"/>
    <dgm:cxn modelId="{E92ACF5D-2BC1-48CD-9C1B-17543D98A359}" srcId="{CEC3F0EC-487D-4503-9986-F9B1B0708F53}" destId="{E2ED17F4-F8DA-4DA7-BDA1-E56DDE6F526C}" srcOrd="2" destOrd="0" parTransId="{4CD70DCF-1026-4CBB-A55A-B72C455163F3}" sibTransId="{9F64CCE4-5081-4988-89C5-1678AD865DC2}"/>
    <dgm:cxn modelId="{A93A6674-8FDD-457F-BFD5-65DE25E86C93}" type="presOf" srcId="{21280E77-325D-4C6D-BA77-01C734F03E57}" destId="{47D5C9E3-8B19-4224-97D6-E2B56F2DCEAA}" srcOrd="0" destOrd="0" presId="urn:microsoft.com/office/officeart/2005/8/layout/process4"/>
    <dgm:cxn modelId="{7C4A4BBC-617C-47E3-A8C4-C2B2D0CDE6EE}" type="presParOf" srcId="{6C943605-FDCB-473B-80AD-F2AA91FC3D83}" destId="{7340ADBD-8978-4EE4-B0F9-653D429DCDEA}" srcOrd="0" destOrd="0" presId="urn:microsoft.com/office/officeart/2005/8/layout/process4"/>
    <dgm:cxn modelId="{4B475006-F21A-47FF-8708-95BF336A3056}" type="presParOf" srcId="{7340ADBD-8978-4EE4-B0F9-653D429DCDEA}" destId="{B25C265A-F14D-42AE-949F-7806CD521775}" srcOrd="0" destOrd="0" presId="urn:microsoft.com/office/officeart/2005/8/layout/process4"/>
    <dgm:cxn modelId="{3349A4C5-7D47-42FF-B277-D9CF4E7A8B8A}" type="presParOf" srcId="{7340ADBD-8978-4EE4-B0F9-653D429DCDEA}" destId="{B8A534EA-7164-4482-9825-2E6CC9FD1A74}" srcOrd="1" destOrd="0" presId="urn:microsoft.com/office/officeart/2005/8/layout/process4"/>
    <dgm:cxn modelId="{D8C105A0-70DB-42F2-8DE7-6354A6B1DC17}" type="presParOf" srcId="{7340ADBD-8978-4EE4-B0F9-653D429DCDEA}" destId="{D368E91F-8836-4412-9DBC-BCA8BECCAB5C}" srcOrd="2" destOrd="0" presId="urn:microsoft.com/office/officeart/2005/8/layout/process4"/>
    <dgm:cxn modelId="{BFBAB36B-7677-4E8D-A8B1-6D75EEF65DD2}" type="presParOf" srcId="{D368E91F-8836-4412-9DBC-BCA8BECCAB5C}" destId="{04577CE6-D75B-4088-8B4B-2A380D7F182C}" srcOrd="0" destOrd="0" presId="urn:microsoft.com/office/officeart/2005/8/layout/process4"/>
    <dgm:cxn modelId="{B4C73878-238B-48D6-AD73-FB7878DF7407}" type="presParOf" srcId="{D368E91F-8836-4412-9DBC-BCA8BECCAB5C}" destId="{47D5C9E3-8B19-4224-97D6-E2B56F2DCEAA}" srcOrd="1" destOrd="0" presId="urn:microsoft.com/office/officeart/2005/8/layout/process4"/>
    <dgm:cxn modelId="{CD1B0E43-816B-477C-B5B3-F223EFB10993}" type="presParOf" srcId="{D368E91F-8836-4412-9DBC-BCA8BECCAB5C}" destId="{F0D5497B-0805-46C8-AB4F-D5883AAE0B11}" srcOrd="2" destOrd="0" presId="urn:microsoft.com/office/officeart/2005/8/layout/process4"/>
    <dgm:cxn modelId="{0481561F-C14F-4C37-BA94-C4379C76814E}" type="presParOf" srcId="{6C943605-FDCB-473B-80AD-F2AA91FC3D83}" destId="{5D6B70B9-9B37-482F-BD0A-966DDFC87CD0}" srcOrd="1" destOrd="0" presId="urn:microsoft.com/office/officeart/2005/8/layout/process4"/>
    <dgm:cxn modelId="{CC02682F-C282-428E-8D23-5A48D7389AC9}" type="presParOf" srcId="{6C943605-FDCB-473B-80AD-F2AA91FC3D83}" destId="{96754237-0AF0-46E4-BEC4-C7EC17F379CF}" srcOrd="2" destOrd="0" presId="urn:microsoft.com/office/officeart/2005/8/layout/process4"/>
    <dgm:cxn modelId="{D0D911D5-D17B-40B1-A611-E3050A08CAC2}" type="presParOf" srcId="{96754237-0AF0-46E4-BEC4-C7EC17F379CF}" destId="{07FA866D-0506-4594-842A-BC1F241FD1F2}" srcOrd="0" destOrd="0" presId="urn:microsoft.com/office/officeart/2005/8/layout/process4"/>
    <dgm:cxn modelId="{105EB912-66D9-4899-B450-F890043FD836}" type="presParOf" srcId="{96754237-0AF0-46E4-BEC4-C7EC17F379CF}" destId="{3EA62EEB-2ADB-4729-B72D-D84F1F5EF152}" srcOrd="1" destOrd="0" presId="urn:microsoft.com/office/officeart/2005/8/layout/process4"/>
    <dgm:cxn modelId="{4C8EB640-4C87-4FB3-BF0D-FF21281FA0F9}" type="presParOf" srcId="{96754237-0AF0-46E4-BEC4-C7EC17F379CF}" destId="{B468ED52-FB76-40D7-B75C-1A450622162A}" srcOrd="2" destOrd="0" presId="urn:microsoft.com/office/officeart/2005/8/layout/process4"/>
    <dgm:cxn modelId="{03BB1677-7ACB-44DC-8D69-BE679C855720}" type="presParOf" srcId="{B468ED52-FB76-40D7-B75C-1A450622162A}" destId="{16F7AEE2-D4EC-4908-BAB6-DEB7261759C7}" srcOrd="0" destOrd="0" presId="urn:microsoft.com/office/officeart/2005/8/layout/process4"/>
    <dgm:cxn modelId="{985041C7-3E27-4749-8874-D2465E99E06E}" type="presParOf" srcId="{B468ED52-FB76-40D7-B75C-1A450622162A}" destId="{E6CAED38-9377-4087-AD4B-76520BA3CFC5}" srcOrd="1" destOrd="0" presId="urn:microsoft.com/office/officeart/2005/8/layout/process4"/>
    <dgm:cxn modelId="{E7CFABF8-FD82-40B0-89CF-A556EB3339F8}" type="presParOf" srcId="{6C943605-FDCB-473B-80AD-F2AA91FC3D83}" destId="{CAA5E66E-F202-4D40-9550-182F4ACC764A}" srcOrd="3" destOrd="0" presId="urn:microsoft.com/office/officeart/2005/8/layout/process4"/>
    <dgm:cxn modelId="{CA29C13C-A389-4651-A7AF-F23EC2D33AA9}" type="presParOf" srcId="{6C943605-FDCB-473B-80AD-F2AA91FC3D83}" destId="{C4409BD8-8D2E-4DA4-8513-45E41C9A765B}" srcOrd="4" destOrd="0" presId="urn:microsoft.com/office/officeart/2005/8/layout/process4"/>
    <dgm:cxn modelId="{B139722F-D8A5-42FD-8845-C475DB085657}" type="presParOf" srcId="{C4409BD8-8D2E-4DA4-8513-45E41C9A765B}" destId="{CA0DB03F-02A1-4B96-A7F5-41B2EFBFCA64}" srcOrd="0" destOrd="0" presId="urn:microsoft.com/office/officeart/2005/8/layout/process4"/>
    <dgm:cxn modelId="{7A1E83CA-EB9E-4679-BD43-CC666D84CCC2}" type="presParOf" srcId="{6C943605-FDCB-473B-80AD-F2AA91FC3D83}" destId="{C3839996-54EE-4431-B564-22856DC9BEA9}" srcOrd="5" destOrd="0" presId="urn:microsoft.com/office/officeart/2005/8/layout/process4"/>
    <dgm:cxn modelId="{96D46798-144D-4CDF-85CE-0ED39007A0EA}" type="presParOf" srcId="{6C943605-FDCB-473B-80AD-F2AA91FC3D83}" destId="{ABCFA99E-77AE-482E-BC27-C321029BC723}" srcOrd="6" destOrd="0" presId="urn:microsoft.com/office/officeart/2005/8/layout/process4"/>
    <dgm:cxn modelId="{95DB747A-4BEA-4755-9409-C1721C0F6FF8}" type="presParOf" srcId="{ABCFA99E-77AE-482E-BC27-C321029BC723}" destId="{FFF08D6E-DD28-4248-A777-981A0846E54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82A9159-F90F-4BE1-9881-78DF86E1D806}" type="doc">
      <dgm:prSet loTypeId="urn:microsoft.com/office/officeart/2005/8/layout/hChevron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1E4D2B-E8F0-4C20-9925-386F33CE9721}">
      <dgm:prSet phldrT="[Text]" phldr="0"/>
      <dgm:spPr/>
      <dgm:t>
        <a:bodyPr/>
        <a:lstStyle/>
        <a:p>
          <a:pPr rtl="0"/>
          <a:r>
            <a:rPr lang="en-US" b="0" i="0" u="none" strike="noStrike" cap="none" baseline="0" noProof="0" dirty="0">
              <a:latin typeface="Calibri Light"/>
              <a:cs typeface="Calibri Light"/>
            </a:rPr>
            <a:t>Complete the </a:t>
          </a:r>
          <a:r>
            <a:rPr lang="en-US" b="0" i="0" u="none" strike="noStrike" cap="none" baseline="0" noProof="0" dirty="0" smtClean="0">
              <a:latin typeface="Calibri Light"/>
              <a:cs typeface="Calibri Light"/>
            </a:rPr>
            <a:t>Workforce Student </a:t>
          </a:r>
          <a:r>
            <a:rPr lang="en-US" b="0" i="0" u="none" strike="noStrike" cap="none" baseline="0" noProof="0" dirty="0">
              <a:latin typeface="Calibri Light"/>
              <a:cs typeface="Calibri Light"/>
            </a:rPr>
            <a:t>Checklist</a:t>
          </a:r>
        </a:p>
      </dgm:t>
    </dgm:pt>
    <dgm:pt modelId="{92DA0B8A-58C8-47A7-AE93-98E4A0308ECE}" type="parTrans" cxnId="{BAA86004-DE6E-4A96-8896-98E40A569814}">
      <dgm:prSet/>
      <dgm:spPr/>
      <dgm:t>
        <a:bodyPr/>
        <a:lstStyle/>
        <a:p>
          <a:endParaRPr lang="en-US"/>
        </a:p>
      </dgm:t>
    </dgm:pt>
    <dgm:pt modelId="{A09BF29E-901B-45D9-A7E1-FED4162FFD5D}" type="sibTrans" cxnId="{BAA86004-DE6E-4A96-8896-98E40A569814}">
      <dgm:prSet/>
      <dgm:spPr/>
      <dgm:t>
        <a:bodyPr/>
        <a:lstStyle/>
        <a:p>
          <a:endParaRPr lang="en-US"/>
        </a:p>
      </dgm:t>
    </dgm:pt>
    <dgm:pt modelId="{3C2BC7A8-3BAF-4DEE-BC27-3A49AD2209A7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the Workforce Intake Application</a:t>
          </a:r>
          <a:endParaRPr lang="en-US" dirty="0"/>
        </a:p>
      </dgm:t>
    </dgm:pt>
    <dgm:pt modelId="{F8BE3DCF-7F25-4C2E-AF6C-D249174CB4E1}" type="parTrans" cxnId="{2C4B7E9B-04FB-4865-9597-73152C14095E}">
      <dgm:prSet/>
      <dgm:spPr/>
      <dgm:t>
        <a:bodyPr/>
        <a:lstStyle/>
        <a:p>
          <a:endParaRPr lang="en-US"/>
        </a:p>
      </dgm:t>
    </dgm:pt>
    <dgm:pt modelId="{A0FD76A9-2728-43A4-8AF5-FBB20FD221B1}" type="sibTrans" cxnId="{2C4B7E9B-04FB-4865-9597-73152C14095E}">
      <dgm:prSet/>
      <dgm:spPr/>
      <dgm:t>
        <a:bodyPr/>
        <a:lstStyle/>
        <a:p>
          <a:endParaRPr lang="en-US"/>
        </a:p>
      </dgm:t>
    </dgm:pt>
    <dgm:pt modelId="{C943EBFA-E792-42DA-AD5F-CF4A5E938C1C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The Link to </a:t>
          </a:r>
          <a:r>
            <a:rPr lang="en-US" dirty="0" smtClean="0">
              <a:latin typeface="Calibri Light" panose="020F0302020204030204"/>
            </a:rPr>
            <a:t>the Intake Application &amp; Checklist  </a:t>
          </a:r>
          <a:r>
            <a:rPr lang="en-US" dirty="0">
              <a:latin typeface="Calibri Light" panose="020F0302020204030204"/>
            </a:rPr>
            <a:t>Can Be Found in Your Workforce Orientation </a:t>
          </a:r>
          <a:r>
            <a:rPr lang="en-US" dirty="0" smtClean="0">
              <a:latin typeface="Calibri Light" panose="020F0302020204030204"/>
            </a:rPr>
            <a:t>Web Page </a:t>
          </a:r>
          <a:endParaRPr lang="en-US" dirty="0"/>
        </a:p>
      </dgm:t>
    </dgm:pt>
    <dgm:pt modelId="{0026EAE5-3404-424D-8C93-636040DF9802}" type="parTrans" cxnId="{9DD2E5F3-BB64-4AC5-9265-9A7406FA28DA}">
      <dgm:prSet/>
      <dgm:spPr/>
      <dgm:t>
        <a:bodyPr/>
        <a:lstStyle/>
        <a:p>
          <a:endParaRPr lang="en-US"/>
        </a:p>
      </dgm:t>
    </dgm:pt>
    <dgm:pt modelId="{B730EB35-3A51-407E-ACCD-7E38007420AB}" type="sibTrans" cxnId="{9DD2E5F3-BB64-4AC5-9265-9A7406FA28DA}">
      <dgm:prSet/>
      <dgm:spPr/>
      <dgm:t>
        <a:bodyPr/>
        <a:lstStyle/>
        <a:p>
          <a:endParaRPr lang="en-US"/>
        </a:p>
      </dgm:t>
    </dgm:pt>
    <dgm:pt modelId="{F4B0C0E0-5252-43E1-9D30-E2A01765A217}">
      <dgm:prSet phldrT="[Text]" phldr="0"/>
      <dgm:spPr/>
      <dgm:t>
        <a:bodyPr/>
        <a:lstStyle/>
        <a:p>
          <a:pPr rtl="0"/>
          <a:r>
            <a:rPr lang="en-US" b="0" dirty="0" smtClean="0">
              <a:latin typeface="Calibri Light" panose="020F0302020204030204"/>
            </a:rPr>
            <a:t>To</a:t>
          </a:r>
          <a:r>
            <a:rPr lang="en-US" dirty="0" smtClean="0">
              <a:latin typeface="Calibri Light" panose="020F0302020204030204"/>
            </a:rPr>
            <a:t> Become a Workforce Student</a:t>
          </a:r>
          <a:endParaRPr lang="en-US" dirty="0"/>
        </a:p>
      </dgm:t>
    </dgm:pt>
    <dgm:pt modelId="{06E7B82E-0FAD-484E-9BB2-54A1CFEE86C5}" type="parTrans" cxnId="{044533CE-7FDA-46DB-89D8-D94E80754D5C}">
      <dgm:prSet/>
      <dgm:spPr/>
      <dgm:t>
        <a:bodyPr/>
        <a:lstStyle/>
        <a:p>
          <a:endParaRPr lang="en-US"/>
        </a:p>
      </dgm:t>
    </dgm:pt>
    <dgm:pt modelId="{CA689361-7191-44B1-81CF-85ECBE8E7BFF}" type="sibTrans" cxnId="{044533CE-7FDA-46DB-89D8-D94E80754D5C}">
      <dgm:prSet/>
      <dgm:spPr/>
      <dgm:t>
        <a:bodyPr/>
        <a:lstStyle/>
        <a:p>
          <a:endParaRPr lang="en-US"/>
        </a:p>
      </dgm:t>
    </dgm:pt>
    <dgm:pt modelId="{F08E4F33-05E7-4659-8EA6-168697F3A2AA}" type="pres">
      <dgm:prSet presAssocID="{E82A9159-F90F-4BE1-9881-78DF86E1D8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AEACF5-E3FC-458C-BDEF-26848AACE144}" type="pres">
      <dgm:prSet presAssocID="{F4B0C0E0-5252-43E1-9D30-E2A01765A217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616D4-C755-47D8-B182-ED0F0B0A9D79}" type="pres">
      <dgm:prSet presAssocID="{CA689361-7191-44B1-81CF-85ECBE8E7BFF}" presName="parSpace" presStyleCnt="0"/>
      <dgm:spPr/>
    </dgm:pt>
    <dgm:pt modelId="{360F86A0-641C-40E8-81EA-097794964E7D}" type="pres">
      <dgm:prSet presAssocID="{3C2BC7A8-3BAF-4DEE-BC27-3A49AD2209A7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61E9E-1BB5-429B-8BD9-402F87AF289E}" type="pres">
      <dgm:prSet presAssocID="{A0FD76A9-2728-43A4-8AF5-FBB20FD221B1}" presName="parSpace" presStyleCnt="0"/>
      <dgm:spPr/>
    </dgm:pt>
    <dgm:pt modelId="{0F5C2419-FF04-48E1-A160-2A36BB2C6242}" type="pres">
      <dgm:prSet presAssocID="{141E4D2B-E8F0-4C20-9925-386F33CE9721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BEA32-CDAA-4411-B41B-8ECDA84D7885}" type="pres">
      <dgm:prSet presAssocID="{A09BF29E-901B-45D9-A7E1-FED4162FFD5D}" presName="parSpace" presStyleCnt="0"/>
      <dgm:spPr/>
    </dgm:pt>
    <dgm:pt modelId="{672F4622-BCC5-431B-BB31-F0AA315370C9}" type="pres">
      <dgm:prSet presAssocID="{C943EBFA-E792-42DA-AD5F-CF4A5E938C1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1114AE-7ECF-442B-81BF-8E6FF906D3BA}" type="presOf" srcId="{C943EBFA-E792-42DA-AD5F-CF4A5E938C1C}" destId="{672F4622-BCC5-431B-BB31-F0AA315370C9}" srcOrd="0" destOrd="0" presId="urn:microsoft.com/office/officeart/2005/8/layout/hChevron3"/>
    <dgm:cxn modelId="{044533CE-7FDA-46DB-89D8-D94E80754D5C}" srcId="{E82A9159-F90F-4BE1-9881-78DF86E1D806}" destId="{F4B0C0E0-5252-43E1-9D30-E2A01765A217}" srcOrd="0" destOrd="0" parTransId="{06E7B82E-0FAD-484E-9BB2-54A1CFEE86C5}" sibTransId="{CA689361-7191-44B1-81CF-85ECBE8E7BFF}"/>
    <dgm:cxn modelId="{2F05156A-AF6D-4A01-A478-F6CB28FA44BC}" type="presOf" srcId="{E82A9159-F90F-4BE1-9881-78DF86E1D806}" destId="{F08E4F33-05E7-4659-8EA6-168697F3A2AA}" srcOrd="0" destOrd="0" presId="urn:microsoft.com/office/officeart/2005/8/layout/hChevron3"/>
    <dgm:cxn modelId="{9DD2E5F3-BB64-4AC5-9265-9A7406FA28DA}" srcId="{E82A9159-F90F-4BE1-9881-78DF86E1D806}" destId="{C943EBFA-E792-42DA-AD5F-CF4A5E938C1C}" srcOrd="3" destOrd="0" parTransId="{0026EAE5-3404-424D-8C93-636040DF9802}" sibTransId="{B730EB35-3A51-407E-ACCD-7E38007420AB}"/>
    <dgm:cxn modelId="{BD301253-59CB-49D9-8FD0-A5CA28B13067}" type="presOf" srcId="{F4B0C0E0-5252-43E1-9D30-E2A01765A217}" destId="{77AEACF5-E3FC-458C-BDEF-26848AACE144}" srcOrd="0" destOrd="0" presId="urn:microsoft.com/office/officeart/2005/8/layout/hChevron3"/>
    <dgm:cxn modelId="{2C4B7E9B-04FB-4865-9597-73152C14095E}" srcId="{E82A9159-F90F-4BE1-9881-78DF86E1D806}" destId="{3C2BC7A8-3BAF-4DEE-BC27-3A49AD2209A7}" srcOrd="1" destOrd="0" parTransId="{F8BE3DCF-7F25-4C2E-AF6C-D249174CB4E1}" sibTransId="{A0FD76A9-2728-43A4-8AF5-FBB20FD221B1}"/>
    <dgm:cxn modelId="{BAA86004-DE6E-4A96-8896-98E40A569814}" srcId="{E82A9159-F90F-4BE1-9881-78DF86E1D806}" destId="{141E4D2B-E8F0-4C20-9925-386F33CE9721}" srcOrd="2" destOrd="0" parTransId="{92DA0B8A-58C8-47A7-AE93-98E4A0308ECE}" sibTransId="{A09BF29E-901B-45D9-A7E1-FED4162FFD5D}"/>
    <dgm:cxn modelId="{DD991371-40B1-44E4-9503-21B19A9C00EC}" type="presOf" srcId="{141E4D2B-E8F0-4C20-9925-386F33CE9721}" destId="{0F5C2419-FF04-48E1-A160-2A36BB2C6242}" srcOrd="0" destOrd="0" presId="urn:microsoft.com/office/officeart/2005/8/layout/hChevron3"/>
    <dgm:cxn modelId="{F8D8CF9D-B476-4907-B8B3-33B02029E990}" type="presOf" srcId="{3C2BC7A8-3BAF-4DEE-BC27-3A49AD2209A7}" destId="{360F86A0-641C-40E8-81EA-097794964E7D}" srcOrd="0" destOrd="0" presId="urn:microsoft.com/office/officeart/2005/8/layout/hChevron3"/>
    <dgm:cxn modelId="{513E7DC1-4A24-4183-9F94-C2694B0B1522}" type="presParOf" srcId="{F08E4F33-05E7-4659-8EA6-168697F3A2AA}" destId="{77AEACF5-E3FC-458C-BDEF-26848AACE144}" srcOrd="0" destOrd="0" presId="urn:microsoft.com/office/officeart/2005/8/layout/hChevron3"/>
    <dgm:cxn modelId="{1D48DC7E-DBC3-4379-A4B9-BC86694FCD49}" type="presParOf" srcId="{F08E4F33-05E7-4659-8EA6-168697F3A2AA}" destId="{A06616D4-C755-47D8-B182-ED0F0B0A9D79}" srcOrd="1" destOrd="0" presId="urn:microsoft.com/office/officeart/2005/8/layout/hChevron3"/>
    <dgm:cxn modelId="{5399831F-4D0C-47FD-B560-9FD912DBC781}" type="presParOf" srcId="{F08E4F33-05E7-4659-8EA6-168697F3A2AA}" destId="{360F86A0-641C-40E8-81EA-097794964E7D}" srcOrd="2" destOrd="0" presId="urn:microsoft.com/office/officeart/2005/8/layout/hChevron3"/>
    <dgm:cxn modelId="{DE1413CE-AEEF-41E1-9216-0EB599818444}" type="presParOf" srcId="{F08E4F33-05E7-4659-8EA6-168697F3A2AA}" destId="{73C61E9E-1BB5-429B-8BD9-402F87AF289E}" srcOrd="3" destOrd="0" presId="urn:microsoft.com/office/officeart/2005/8/layout/hChevron3"/>
    <dgm:cxn modelId="{F8797C57-9229-4D6A-B193-DCA5B5170CDD}" type="presParOf" srcId="{F08E4F33-05E7-4659-8EA6-168697F3A2AA}" destId="{0F5C2419-FF04-48E1-A160-2A36BB2C6242}" srcOrd="4" destOrd="0" presId="urn:microsoft.com/office/officeart/2005/8/layout/hChevron3"/>
    <dgm:cxn modelId="{3E57D7AC-B434-4087-8E7E-3262A584AD02}" type="presParOf" srcId="{F08E4F33-05E7-4659-8EA6-168697F3A2AA}" destId="{CDEBEA32-CDAA-4411-B41B-8ECDA84D7885}" srcOrd="5" destOrd="0" presId="urn:microsoft.com/office/officeart/2005/8/layout/hChevron3"/>
    <dgm:cxn modelId="{EB6CDB82-AA28-4ABD-B84B-3F018169EDF9}" type="presParOf" srcId="{F08E4F33-05E7-4659-8EA6-168697F3A2AA}" destId="{672F4622-BCC5-431B-BB31-F0AA315370C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BCF7C-357B-42AB-A349-113EE744D1D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B79A202-FD4C-486F-BE67-389B8D210A7C}">
      <dgm:prSet phldrT="[Text]"/>
      <dgm:spPr/>
      <dgm:t>
        <a:bodyPr/>
        <a:lstStyle/>
        <a:p>
          <a:r>
            <a:rPr lang="en-US" err="1"/>
            <a:t>WorkFirst</a:t>
          </a:r>
          <a:endParaRPr lang="en-US"/>
        </a:p>
      </dgm:t>
    </dgm:pt>
    <dgm:pt modelId="{4630339B-4FCA-49CA-B52B-01DF08C5058D}" type="parTrans" cxnId="{DE5241EB-93D3-45FE-A5AD-1F7675421A54}">
      <dgm:prSet/>
      <dgm:spPr/>
      <dgm:t>
        <a:bodyPr/>
        <a:lstStyle/>
        <a:p>
          <a:endParaRPr lang="en-US"/>
        </a:p>
      </dgm:t>
    </dgm:pt>
    <dgm:pt modelId="{F6040C92-F0CF-4AE0-A24D-C6BE5978307E}" type="sibTrans" cxnId="{DE5241EB-93D3-45FE-A5AD-1F7675421A54}">
      <dgm:prSet/>
      <dgm:spPr/>
      <dgm:t>
        <a:bodyPr/>
        <a:lstStyle/>
        <a:p>
          <a:endParaRPr lang="en-US"/>
        </a:p>
      </dgm:t>
    </dgm:pt>
    <dgm:pt modelId="{85036B63-BF73-437F-9ED1-027EF12DAB70}">
      <dgm:prSet phldrT="[Text]"/>
      <dgm:spPr/>
      <dgm:t>
        <a:bodyPr/>
        <a:lstStyle/>
        <a:p>
          <a:r>
            <a:rPr lang="en-US"/>
            <a:t>Basic Food Employment &amp; Training (BFET)</a:t>
          </a:r>
        </a:p>
      </dgm:t>
    </dgm:pt>
    <dgm:pt modelId="{D1735CED-3A65-4A76-966A-4B5FA14D6FE1}" type="sibTrans" cxnId="{D5175EB1-260E-4FC3-B45C-C78607F4432F}">
      <dgm:prSet/>
      <dgm:spPr/>
      <dgm:t>
        <a:bodyPr/>
        <a:lstStyle/>
        <a:p>
          <a:endParaRPr lang="en-US"/>
        </a:p>
      </dgm:t>
    </dgm:pt>
    <dgm:pt modelId="{B55EAFCE-451D-4150-9406-CB7FB531B258}" type="parTrans" cxnId="{D5175EB1-260E-4FC3-B45C-C78607F4432F}">
      <dgm:prSet/>
      <dgm:spPr/>
      <dgm:t>
        <a:bodyPr/>
        <a:lstStyle/>
        <a:p>
          <a:endParaRPr lang="en-US"/>
        </a:p>
      </dgm:t>
    </dgm:pt>
    <dgm:pt modelId="{4E6DFA71-43B2-4996-8CD0-BFFB922F7D8C}">
      <dgm:prSet phldrT="[Text]"/>
      <dgm:spPr/>
      <dgm:t>
        <a:bodyPr/>
        <a:lstStyle/>
        <a:p>
          <a:r>
            <a:rPr lang="en-US"/>
            <a:t>Worker Retraining</a:t>
          </a:r>
        </a:p>
      </dgm:t>
    </dgm:pt>
    <dgm:pt modelId="{3B0702E0-C508-48D6-B618-FB5FEE3F5674}" type="sibTrans" cxnId="{8DB02D92-74EF-4405-9F5E-7417795E4353}">
      <dgm:prSet/>
      <dgm:spPr/>
      <dgm:t>
        <a:bodyPr/>
        <a:lstStyle/>
        <a:p>
          <a:endParaRPr lang="en-US"/>
        </a:p>
      </dgm:t>
    </dgm:pt>
    <dgm:pt modelId="{A8A29D79-8C33-4460-BC99-661CA971B7BC}" type="parTrans" cxnId="{8DB02D92-74EF-4405-9F5E-7417795E4353}">
      <dgm:prSet/>
      <dgm:spPr/>
      <dgm:t>
        <a:bodyPr/>
        <a:lstStyle/>
        <a:p>
          <a:endParaRPr lang="en-US"/>
        </a:p>
      </dgm:t>
    </dgm:pt>
    <dgm:pt modelId="{F98040EA-9FC5-4553-A122-D5C98E3D4F31}">
      <dgm:prSet phldrT="[Text]"/>
      <dgm:spPr/>
      <dgm:t>
        <a:bodyPr/>
        <a:lstStyle/>
        <a:p>
          <a:r>
            <a:rPr lang="en-US"/>
            <a:t>Opportunity Grant</a:t>
          </a:r>
        </a:p>
      </dgm:t>
    </dgm:pt>
    <dgm:pt modelId="{A3648964-C870-4D9E-8162-76426F90B63C}" type="parTrans" cxnId="{AAC014D1-3E98-4C1D-86B5-B0DE0B094D26}">
      <dgm:prSet/>
      <dgm:spPr/>
      <dgm:t>
        <a:bodyPr/>
        <a:lstStyle/>
        <a:p>
          <a:endParaRPr lang="en-US"/>
        </a:p>
      </dgm:t>
    </dgm:pt>
    <dgm:pt modelId="{9FF8BDAE-05B7-4770-94D8-0C84FFF97D91}" type="sibTrans" cxnId="{AAC014D1-3E98-4C1D-86B5-B0DE0B094D26}">
      <dgm:prSet/>
      <dgm:spPr/>
      <dgm:t>
        <a:bodyPr/>
        <a:lstStyle/>
        <a:p>
          <a:endParaRPr lang="en-US"/>
        </a:p>
      </dgm:t>
    </dgm:pt>
    <dgm:pt modelId="{3590B446-45CA-461C-9255-56C78DF0A120}">
      <dgm:prSet phldrT="[Text]"/>
      <dgm:spPr/>
      <dgm:t>
        <a:bodyPr/>
        <a:lstStyle/>
        <a:p>
          <a:r>
            <a:rPr lang="en-US"/>
            <a:t>Early Achiever Grant</a:t>
          </a:r>
        </a:p>
      </dgm:t>
    </dgm:pt>
    <dgm:pt modelId="{6B882130-AD5C-44D6-878A-186516A715F4}" type="parTrans" cxnId="{D357DAEC-926D-406B-BD47-6B4FB02736D1}">
      <dgm:prSet/>
      <dgm:spPr/>
      <dgm:t>
        <a:bodyPr/>
        <a:lstStyle/>
        <a:p>
          <a:endParaRPr lang="en-US"/>
        </a:p>
      </dgm:t>
    </dgm:pt>
    <dgm:pt modelId="{099573E4-E2F6-442A-A47F-D78D7B0D5276}" type="sibTrans" cxnId="{D357DAEC-926D-406B-BD47-6B4FB02736D1}">
      <dgm:prSet/>
      <dgm:spPr/>
      <dgm:t>
        <a:bodyPr/>
        <a:lstStyle/>
        <a:p>
          <a:endParaRPr lang="en-US"/>
        </a:p>
      </dgm:t>
    </dgm:pt>
    <dgm:pt modelId="{F168994D-AAD0-48B9-97B2-6DBEDBD114F1}" type="pres">
      <dgm:prSet presAssocID="{AB0BCF7C-357B-42AB-A349-113EE744D1D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C646FD8-D4C1-4FC3-B30E-CC2EEE07406B}" type="pres">
      <dgm:prSet presAssocID="{1B79A202-FD4C-486F-BE67-389B8D210A7C}" presName="thickLine" presStyleLbl="alignNode1" presStyleIdx="0" presStyleCnt="5"/>
      <dgm:spPr/>
    </dgm:pt>
    <dgm:pt modelId="{B56CC23C-A7F6-49EA-BAD2-77995D55E24A}" type="pres">
      <dgm:prSet presAssocID="{1B79A202-FD4C-486F-BE67-389B8D210A7C}" presName="horz1" presStyleCnt="0"/>
      <dgm:spPr/>
    </dgm:pt>
    <dgm:pt modelId="{8EDD659D-5C43-4C30-A7EA-0EA989A25820}" type="pres">
      <dgm:prSet presAssocID="{1B79A202-FD4C-486F-BE67-389B8D210A7C}" presName="tx1" presStyleLbl="revTx" presStyleIdx="0" presStyleCnt="5"/>
      <dgm:spPr/>
      <dgm:t>
        <a:bodyPr/>
        <a:lstStyle/>
        <a:p>
          <a:endParaRPr lang="en-US"/>
        </a:p>
      </dgm:t>
    </dgm:pt>
    <dgm:pt modelId="{13355212-EB10-45DA-8488-DBD397CB8F5A}" type="pres">
      <dgm:prSet presAssocID="{1B79A202-FD4C-486F-BE67-389B8D210A7C}" presName="vert1" presStyleCnt="0"/>
      <dgm:spPr/>
    </dgm:pt>
    <dgm:pt modelId="{579B9F2D-18A3-438B-953B-1414EEFE7A3E}" type="pres">
      <dgm:prSet presAssocID="{85036B63-BF73-437F-9ED1-027EF12DAB70}" presName="thickLine" presStyleLbl="alignNode1" presStyleIdx="1" presStyleCnt="5"/>
      <dgm:spPr/>
    </dgm:pt>
    <dgm:pt modelId="{5C90FF45-A2AD-4A49-977C-01AEFBA40DA4}" type="pres">
      <dgm:prSet presAssocID="{85036B63-BF73-437F-9ED1-027EF12DAB70}" presName="horz1" presStyleCnt="0"/>
      <dgm:spPr/>
    </dgm:pt>
    <dgm:pt modelId="{37B0798F-BF1C-4280-A466-EC910EBF8ADE}" type="pres">
      <dgm:prSet presAssocID="{85036B63-BF73-437F-9ED1-027EF12DAB70}" presName="tx1" presStyleLbl="revTx" presStyleIdx="1" presStyleCnt="5"/>
      <dgm:spPr/>
      <dgm:t>
        <a:bodyPr/>
        <a:lstStyle/>
        <a:p>
          <a:endParaRPr lang="en-US"/>
        </a:p>
      </dgm:t>
    </dgm:pt>
    <dgm:pt modelId="{02F7DE26-140C-4AF5-92D3-D2BADDD4CD0C}" type="pres">
      <dgm:prSet presAssocID="{85036B63-BF73-437F-9ED1-027EF12DAB70}" presName="vert1" presStyleCnt="0"/>
      <dgm:spPr/>
    </dgm:pt>
    <dgm:pt modelId="{E7D5B7AE-0162-4DC3-8620-2CC08AF92738}" type="pres">
      <dgm:prSet presAssocID="{4E6DFA71-43B2-4996-8CD0-BFFB922F7D8C}" presName="thickLine" presStyleLbl="alignNode1" presStyleIdx="2" presStyleCnt="5"/>
      <dgm:spPr/>
    </dgm:pt>
    <dgm:pt modelId="{E6FB3817-B7FE-4842-8D7D-6E9F612A520A}" type="pres">
      <dgm:prSet presAssocID="{4E6DFA71-43B2-4996-8CD0-BFFB922F7D8C}" presName="horz1" presStyleCnt="0"/>
      <dgm:spPr/>
    </dgm:pt>
    <dgm:pt modelId="{FC321C3E-03CD-4262-8034-575D449CB05E}" type="pres">
      <dgm:prSet presAssocID="{4E6DFA71-43B2-4996-8CD0-BFFB922F7D8C}" presName="tx1" presStyleLbl="revTx" presStyleIdx="2" presStyleCnt="5"/>
      <dgm:spPr/>
      <dgm:t>
        <a:bodyPr/>
        <a:lstStyle/>
        <a:p>
          <a:endParaRPr lang="en-US"/>
        </a:p>
      </dgm:t>
    </dgm:pt>
    <dgm:pt modelId="{A37DB872-3BD3-47E2-B870-D0C8C5D96F53}" type="pres">
      <dgm:prSet presAssocID="{4E6DFA71-43B2-4996-8CD0-BFFB922F7D8C}" presName="vert1" presStyleCnt="0"/>
      <dgm:spPr/>
    </dgm:pt>
    <dgm:pt modelId="{1F9A5960-035E-4F8A-A97A-437C134C3FA8}" type="pres">
      <dgm:prSet presAssocID="{F98040EA-9FC5-4553-A122-D5C98E3D4F31}" presName="thickLine" presStyleLbl="alignNode1" presStyleIdx="3" presStyleCnt="5"/>
      <dgm:spPr/>
    </dgm:pt>
    <dgm:pt modelId="{6E38473E-A322-45C8-8717-5DE18721D92C}" type="pres">
      <dgm:prSet presAssocID="{F98040EA-9FC5-4553-A122-D5C98E3D4F31}" presName="horz1" presStyleCnt="0"/>
      <dgm:spPr/>
    </dgm:pt>
    <dgm:pt modelId="{E806A79A-1905-4360-9394-D29713EB5BBD}" type="pres">
      <dgm:prSet presAssocID="{F98040EA-9FC5-4553-A122-D5C98E3D4F31}" presName="tx1" presStyleLbl="revTx" presStyleIdx="3" presStyleCnt="5"/>
      <dgm:spPr/>
      <dgm:t>
        <a:bodyPr/>
        <a:lstStyle/>
        <a:p>
          <a:endParaRPr lang="en-US"/>
        </a:p>
      </dgm:t>
    </dgm:pt>
    <dgm:pt modelId="{0DF8ED55-BCB8-4E72-AA27-D4B59F5D99C4}" type="pres">
      <dgm:prSet presAssocID="{F98040EA-9FC5-4553-A122-D5C98E3D4F31}" presName="vert1" presStyleCnt="0"/>
      <dgm:spPr/>
    </dgm:pt>
    <dgm:pt modelId="{E2FB4DDF-8C70-46B9-8785-322F53C76CC5}" type="pres">
      <dgm:prSet presAssocID="{3590B446-45CA-461C-9255-56C78DF0A120}" presName="thickLine" presStyleLbl="alignNode1" presStyleIdx="4" presStyleCnt="5"/>
      <dgm:spPr/>
    </dgm:pt>
    <dgm:pt modelId="{809716BD-5A74-413C-A434-0667DAB82D95}" type="pres">
      <dgm:prSet presAssocID="{3590B446-45CA-461C-9255-56C78DF0A120}" presName="horz1" presStyleCnt="0"/>
      <dgm:spPr/>
    </dgm:pt>
    <dgm:pt modelId="{FDEED340-5808-4269-B2AC-6D7903D414D8}" type="pres">
      <dgm:prSet presAssocID="{3590B446-45CA-461C-9255-56C78DF0A120}" presName="tx1" presStyleLbl="revTx" presStyleIdx="4" presStyleCnt="5"/>
      <dgm:spPr/>
      <dgm:t>
        <a:bodyPr/>
        <a:lstStyle/>
        <a:p>
          <a:endParaRPr lang="en-US"/>
        </a:p>
      </dgm:t>
    </dgm:pt>
    <dgm:pt modelId="{181707DC-52C8-4C32-BD41-5FF32727DDD7}" type="pres">
      <dgm:prSet presAssocID="{3590B446-45CA-461C-9255-56C78DF0A120}" presName="vert1" presStyleCnt="0"/>
      <dgm:spPr/>
    </dgm:pt>
  </dgm:ptLst>
  <dgm:cxnLst>
    <dgm:cxn modelId="{B2A127D2-D86D-4428-B688-762D91756ABD}" type="presOf" srcId="{4E6DFA71-43B2-4996-8CD0-BFFB922F7D8C}" destId="{FC321C3E-03CD-4262-8034-575D449CB05E}" srcOrd="0" destOrd="0" presId="urn:microsoft.com/office/officeart/2008/layout/LinedList"/>
    <dgm:cxn modelId="{D357DAEC-926D-406B-BD47-6B4FB02736D1}" srcId="{AB0BCF7C-357B-42AB-A349-113EE744D1DC}" destId="{3590B446-45CA-461C-9255-56C78DF0A120}" srcOrd="4" destOrd="0" parTransId="{6B882130-AD5C-44D6-878A-186516A715F4}" sibTransId="{099573E4-E2F6-442A-A47F-D78D7B0D5276}"/>
    <dgm:cxn modelId="{049CCB42-734C-4739-A47F-F5B1C0F1F768}" type="presOf" srcId="{AB0BCF7C-357B-42AB-A349-113EE744D1DC}" destId="{F168994D-AAD0-48B9-97B2-6DBEDBD114F1}" srcOrd="0" destOrd="0" presId="urn:microsoft.com/office/officeart/2008/layout/LinedList"/>
    <dgm:cxn modelId="{DE5241EB-93D3-45FE-A5AD-1F7675421A54}" srcId="{AB0BCF7C-357B-42AB-A349-113EE744D1DC}" destId="{1B79A202-FD4C-486F-BE67-389B8D210A7C}" srcOrd="0" destOrd="0" parTransId="{4630339B-4FCA-49CA-B52B-01DF08C5058D}" sibTransId="{F6040C92-F0CF-4AE0-A24D-C6BE5978307E}"/>
    <dgm:cxn modelId="{BAC6FB59-F75D-4859-AC23-E8220819366A}" type="presOf" srcId="{3590B446-45CA-461C-9255-56C78DF0A120}" destId="{FDEED340-5808-4269-B2AC-6D7903D414D8}" srcOrd="0" destOrd="0" presId="urn:microsoft.com/office/officeart/2008/layout/LinedList"/>
    <dgm:cxn modelId="{2BCDCA2A-68CC-4FBA-8012-C849DA8E0C5A}" type="presOf" srcId="{F98040EA-9FC5-4553-A122-D5C98E3D4F31}" destId="{E806A79A-1905-4360-9394-D29713EB5BBD}" srcOrd="0" destOrd="0" presId="urn:microsoft.com/office/officeart/2008/layout/LinedList"/>
    <dgm:cxn modelId="{1E573184-B667-4A22-B1D2-77FDD4DB88A7}" type="presOf" srcId="{85036B63-BF73-437F-9ED1-027EF12DAB70}" destId="{37B0798F-BF1C-4280-A466-EC910EBF8ADE}" srcOrd="0" destOrd="0" presId="urn:microsoft.com/office/officeart/2008/layout/LinedList"/>
    <dgm:cxn modelId="{8DB02D92-74EF-4405-9F5E-7417795E4353}" srcId="{AB0BCF7C-357B-42AB-A349-113EE744D1DC}" destId="{4E6DFA71-43B2-4996-8CD0-BFFB922F7D8C}" srcOrd="2" destOrd="0" parTransId="{A8A29D79-8C33-4460-BC99-661CA971B7BC}" sibTransId="{3B0702E0-C508-48D6-B618-FB5FEE3F5674}"/>
    <dgm:cxn modelId="{AAC014D1-3E98-4C1D-86B5-B0DE0B094D26}" srcId="{AB0BCF7C-357B-42AB-A349-113EE744D1DC}" destId="{F98040EA-9FC5-4553-A122-D5C98E3D4F31}" srcOrd="3" destOrd="0" parTransId="{A3648964-C870-4D9E-8162-76426F90B63C}" sibTransId="{9FF8BDAE-05B7-4770-94D8-0C84FFF97D91}"/>
    <dgm:cxn modelId="{D5175EB1-260E-4FC3-B45C-C78607F4432F}" srcId="{AB0BCF7C-357B-42AB-A349-113EE744D1DC}" destId="{85036B63-BF73-437F-9ED1-027EF12DAB70}" srcOrd="1" destOrd="0" parTransId="{B55EAFCE-451D-4150-9406-CB7FB531B258}" sibTransId="{D1735CED-3A65-4A76-966A-4B5FA14D6FE1}"/>
    <dgm:cxn modelId="{13C0FD93-0D06-4A2D-8E25-85607DA5B16A}" type="presOf" srcId="{1B79A202-FD4C-486F-BE67-389B8D210A7C}" destId="{8EDD659D-5C43-4C30-A7EA-0EA989A25820}" srcOrd="0" destOrd="0" presId="urn:microsoft.com/office/officeart/2008/layout/LinedList"/>
    <dgm:cxn modelId="{EBC1FF92-933C-4E35-93C9-50E308E80EB4}" type="presParOf" srcId="{F168994D-AAD0-48B9-97B2-6DBEDBD114F1}" destId="{AC646FD8-D4C1-4FC3-B30E-CC2EEE07406B}" srcOrd="0" destOrd="0" presId="urn:microsoft.com/office/officeart/2008/layout/LinedList"/>
    <dgm:cxn modelId="{3E1A49C3-65D7-4C57-9EEB-E70D400783A4}" type="presParOf" srcId="{F168994D-AAD0-48B9-97B2-6DBEDBD114F1}" destId="{B56CC23C-A7F6-49EA-BAD2-77995D55E24A}" srcOrd="1" destOrd="0" presId="urn:microsoft.com/office/officeart/2008/layout/LinedList"/>
    <dgm:cxn modelId="{D03411C2-D652-4F89-A405-42C95C8272BA}" type="presParOf" srcId="{B56CC23C-A7F6-49EA-BAD2-77995D55E24A}" destId="{8EDD659D-5C43-4C30-A7EA-0EA989A25820}" srcOrd="0" destOrd="0" presId="urn:microsoft.com/office/officeart/2008/layout/LinedList"/>
    <dgm:cxn modelId="{AA2E2F21-6872-4330-BAFB-FAA931079BC7}" type="presParOf" srcId="{B56CC23C-A7F6-49EA-BAD2-77995D55E24A}" destId="{13355212-EB10-45DA-8488-DBD397CB8F5A}" srcOrd="1" destOrd="0" presId="urn:microsoft.com/office/officeart/2008/layout/LinedList"/>
    <dgm:cxn modelId="{AA5FE81B-6995-462E-A847-6B8857B86EF8}" type="presParOf" srcId="{F168994D-AAD0-48B9-97B2-6DBEDBD114F1}" destId="{579B9F2D-18A3-438B-953B-1414EEFE7A3E}" srcOrd="2" destOrd="0" presId="urn:microsoft.com/office/officeart/2008/layout/LinedList"/>
    <dgm:cxn modelId="{814F4568-AC13-4DBF-ABC3-662B1B5FF287}" type="presParOf" srcId="{F168994D-AAD0-48B9-97B2-6DBEDBD114F1}" destId="{5C90FF45-A2AD-4A49-977C-01AEFBA40DA4}" srcOrd="3" destOrd="0" presId="urn:microsoft.com/office/officeart/2008/layout/LinedList"/>
    <dgm:cxn modelId="{B84F1F3A-01F0-4F10-B520-9E3CD64420FA}" type="presParOf" srcId="{5C90FF45-A2AD-4A49-977C-01AEFBA40DA4}" destId="{37B0798F-BF1C-4280-A466-EC910EBF8ADE}" srcOrd="0" destOrd="0" presId="urn:microsoft.com/office/officeart/2008/layout/LinedList"/>
    <dgm:cxn modelId="{883B4747-0E05-4420-815F-DA057E134327}" type="presParOf" srcId="{5C90FF45-A2AD-4A49-977C-01AEFBA40DA4}" destId="{02F7DE26-140C-4AF5-92D3-D2BADDD4CD0C}" srcOrd="1" destOrd="0" presId="urn:microsoft.com/office/officeart/2008/layout/LinedList"/>
    <dgm:cxn modelId="{F5DA2B98-CB56-42B2-AFAD-E46B70091EBA}" type="presParOf" srcId="{F168994D-AAD0-48B9-97B2-6DBEDBD114F1}" destId="{E7D5B7AE-0162-4DC3-8620-2CC08AF92738}" srcOrd="4" destOrd="0" presId="urn:microsoft.com/office/officeart/2008/layout/LinedList"/>
    <dgm:cxn modelId="{435D9E0A-63FC-40B1-B2F0-1A5F2E40D1ED}" type="presParOf" srcId="{F168994D-AAD0-48B9-97B2-6DBEDBD114F1}" destId="{E6FB3817-B7FE-4842-8D7D-6E9F612A520A}" srcOrd="5" destOrd="0" presId="urn:microsoft.com/office/officeart/2008/layout/LinedList"/>
    <dgm:cxn modelId="{D16BAFAF-AEB7-460A-9D8A-1288815D15D8}" type="presParOf" srcId="{E6FB3817-B7FE-4842-8D7D-6E9F612A520A}" destId="{FC321C3E-03CD-4262-8034-575D449CB05E}" srcOrd="0" destOrd="0" presId="urn:microsoft.com/office/officeart/2008/layout/LinedList"/>
    <dgm:cxn modelId="{91D4C3A8-0B2C-46B6-9CE6-681398FAD9AA}" type="presParOf" srcId="{E6FB3817-B7FE-4842-8D7D-6E9F612A520A}" destId="{A37DB872-3BD3-47E2-B870-D0C8C5D96F53}" srcOrd="1" destOrd="0" presId="urn:microsoft.com/office/officeart/2008/layout/LinedList"/>
    <dgm:cxn modelId="{DD3A8128-9C44-41A4-92E0-71A5D0B02F49}" type="presParOf" srcId="{F168994D-AAD0-48B9-97B2-6DBEDBD114F1}" destId="{1F9A5960-035E-4F8A-A97A-437C134C3FA8}" srcOrd="6" destOrd="0" presId="urn:microsoft.com/office/officeart/2008/layout/LinedList"/>
    <dgm:cxn modelId="{096D84ED-38FF-4BA4-9D68-DD6FA9019E2B}" type="presParOf" srcId="{F168994D-AAD0-48B9-97B2-6DBEDBD114F1}" destId="{6E38473E-A322-45C8-8717-5DE18721D92C}" srcOrd="7" destOrd="0" presId="urn:microsoft.com/office/officeart/2008/layout/LinedList"/>
    <dgm:cxn modelId="{77358013-9CDB-4A19-9E60-6BDD557AEC49}" type="presParOf" srcId="{6E38473E-A322-45C8-8717-5DE18721D92C}" destId="{E806A79A-1905-4360-9394-D29713EB5BBD}" srcOrd="0" destOrd="0" presId="urn:microsoft.com/office/officeart/2008/layout/LinedList"/>
    <dgm:cxn modelId="{FB4D47EE-CD75-4D12-838E-ECBD5F1742DC}" type="presParOf" srcId="{6E38473E-A322-45C8-8717-5DE18721D92C}" destId="{0DF8ED55-BCB8-4E72-AA27-D4B59F5D99C4}" srcOrd="1" destOrd="0" presId="urn:microsoft.com/office/officeart/2008/layout/LinedList"/>
    <dgm:cxn modelId="{EAA0B477-D90B-4C0A-9DEE-71261F88D464}" type="presParOf" srcId="{F168994D-AAD0-48B9-97B2-6DBEDBD114F1}" destId="{E2FB4DDF-8C70-46B9-8785-322F53C76CC5}" srcOrd="8" destOrd="0" presId="urn:microsoft.com/office/officeart/2008/layout/LinedList"/>
    <dgm:cxn modelId="{2BC16670-9E06-42E1-8BA5-ADA0752B8A2E}" type="presParOf" srcId="{F168994D-AAD0-48B9-97B2-6DBEDBD114F1}" destId="{809716BD-5A74-413C-A434-0667DAB82D95}" srcOrd="9" destOrd="0" presId="urn:microsoft.com/office/officeart/2008/layout/LinedList"/>
    <dgm:cxn modelId="{229DC187-F4DC-4397-9960-7128DBED6500}" type="presParOf" srcId="{809716BD-5A74-413C-A434-0667DAB82D95}" destId="{FDEED340-5808-4269-B2AC-6D7903D414D8}" srcOrd="0" destOrd="0" presId="urn:microsoft.com/office/officeart/2008/layout/LinedList"/>
    <dgm:cxn modelId="{745EFFCF-D92D-41C8-A342-53DD5B483897}" type="presParOf" srcId="{809716BD-5A74-413C-A434-0667DAB82D95}" destId="{181707DC-52C8-4C32-BD41-5FF32727DD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FEB86B-D793-452F-8026-ADA91BF7230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2E44EF-274C-4D13-9AFE-0E4EBF46DEE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Must Be a Temporary</a:t>
          </a:r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Aid to Needy</a:t>
          </a:r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Families</a:t>
          </a:r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(</a:t>
          </a:r>
          <a:r>
            <a:rPr lang="en-US">
              <a:latin typeface="Calibri Light" panose="020F0302020204030204"/>
            </a:rPr>
            <a:t>TANF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)</a:t>
          </a:r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Recipient</a:t>
          </a:r>
          <a:endParaRPr lang="en-US"/>
        </a:p>
      </dgm:t>
    </dgm:pt>
    <dgm:pt modelId="{183FD199-05E5-4363-8183-C72E515EF6E4}" type="parTrans" cxnId="{C52AF18A-FD54-4867-9A67-4B08AE6EEDCC}">
      <dgm:prSet/>
      <dgm:spPr/>
      <dgm:t>
        <a:bodyPr/>
        <a:lstStyle/>
        <a:p>
          <a:endParaRPr lang="en-US"/>
        </a:p>
      </dgm:t>
    </dgm:pt>
    <dgm:pt modelId="{303EE1DD-226B-4F62-8EB7-0030E980085C}" type="sibTrans" cxnId="{C52AF18A-FD54-4867-9A67-4B08AE6EEDCC}">
      <dgm:prSet phldrT="01" phldr="0"/>
      <dgm:spPr/>
      <dgm:t>
        <a:bodyPr/>
        <a:lstStyle/>
        <a:p>
          <a:endParaRPr lang="en-US"/>
        </a:p>
      </dgm:t>
    </dgm:pt>
    <dgm:pt modelId="{530EA4AF-1F48-4AE8-BAE7-4A4A1541B0FE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Must Be Referred from a Department of Social and Human Services (DSHS) Case Manager</a:t>
          </a:r>
          <a:endParaRPr lang="en-US"/>
        </a:p>
      </dgm:t>
    </dgm:pt>
    <dgm:pt modelId="{6E15C420-9A52-40B0-B37C-EDAB96E6F208}" type="parTrans" cxnId="{7ABB1D58-5B5C-462E-B56F-13B6C36E4C92}">
      <dgm:prSet/>
      <dgm:spPr/>
      <dgm:t>
        <a:bodyPr/>
        <a:lstStyle/>
        <a:p>
          <a:endParaRPr lang="en-US"/>
        </a:p>
      </dgm:t>
    </dgm:pt>
    <dgm:pt modelId="{3873C723-D50C-4432-8E02-7ADBEF90FFB8}" type="sibTrans" cxnId="{7ABB1D58-5B5C-462E-B56F-13B6C36E4C92}">
      <dgm:prSet phldrT="02" phldr="0"/>
      <dgm:spPr/>
      <dgm:t>
        <a:bodyPr/>
        <a:lstStyle/>
        <a:p>
          <a:endParaRPr lang="en-US"/>
        </a:p>
      </dgm:t>
    </dgm:pt>
    <dgm:pt modelId="{4ECE4F3E-5647-4290-84A9-927A66378E1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Attendance Must Be Reported Weekly Through Canvas</a:t>
          </a:r>
          <a:endParaRPr lang="en-US"/>
        </a:p>
      </dgm:t>
    </dgm:pt>
    <dgm:pt modelId="{9E5CDC4C-C63E-48F9-82AC-86D34470C66E}" type="parTrans" cxnId="{45D28464-34BA-49CA-8E0B-2198A42C8875}">
      <dgm:prSet/>
      <dgm:spPr/>
      <dgm:t>
        <a:bodyPr/>
        <a:lstStyle/>
        <a:p>
          <a:endParaRPr lang="en-US"/>
        </a:p>
      </dgm:t>
    </dgm:pt>
    <dgm:pt modelId="{56813327-5803-4D08-82F7-5468C5D27C0D}" type="sibTrans" cxnId="{45D28464-34BA-49CA-8E0B-2198A42C8875}">
      <dgm:prSet phldrT="03" phldr="0"/>
      <dgm:spPr/>
      <dgm:t>
        <a:bodyPr/>
        <a:lstStyle/>
        <a:p>
          <a:endParaRPr lang="en-US"/>
        </a:p>
      </dgm:t>
    </dgm:pt>
    <dgm:pt modelId="{99BEBE2D-D740-4978-A6D9-45948534553D}" type="pres">
      <dgm:prSet presAssocID="{73FEB86B-D793-452F-8026-ADA91BF723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658A0E-A4F5-4E50-88C0-88EE88BAFC5A}" type="pres">
      <dgm:prSet presAssocID="{632E44EF-274C-4D13-9AFE-0E4EBF46DEE4}" presName="hierRoot1" presStyleCnt="0"/>
      <dgm:spPr/>
    </dgm:pt>
    <dgm:pt modelId="{606263C3-5505-4212-B18B-70DAC5DD2B1A}" type="pres">
      <dgm:prSet presAssocID="{632E44EF-274C-4D13-9AFE-0E4EBF46DEE4}" presName="composite" presStyleCnt="0"/>
      <dgm:spPr/>
    </dgm:pt>
    <dgm:pt modelId="{AE96CDFA-507A-42E5-92C7-7E2C9491A7ED}" type="pres">
      <dgm:prSet presAssocID="{632E44EF-274C-4D13-9AFE-0E4EBF46DEE4}" presName="background" presStyleLbl="node0" presStyleIdx="0" presStyleCnt="3"/>
      <dgm:spPr/>
    </dgm:pt>
    <dgm:pt modelId="{1DEBE70A-2808-41F7-B41B-DA6FD93D1D09}" type="pres">
      <dgm:prSet presAssocID="{632E44EF-274C-4D13-9AFE-0E4EBF46DEE4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77A80-39D5-4BF6-B5DB-B8F81A6A176C}" type="pres">
      <dgm:prSet presAssocID="{632E44EF-274C-4D13-9AFE-0E4EBF46DEE4}" presName="hierChild2" presStyleCnt="0"/>
      <dgm:spPr/>
    </dgm:pt>
    <dgm:pt modelId="{0D9F0B42-103B-4A12-A862-24E69866E184}" type="pres">
      <dgm:prSet presAssocID="{530EA4AF-1F48-4AE8-BAE7-4A4A1541B0FE}" presName="hierRoot1" presStyleCnt="0"/>
      <dgm:spPr/>
    </dgm:pt>
    <dgm:pt modelId="{17A8B8B5-352D-4DBC-9701-86CC2B3FDCC5}" type="pres">
      <dgm:prSet presAssocID="{530EA4AF-1F48-4AE8-BAE7-4A4A1541B0FE}" presName="composite" presStyleCnt="0"/>
      <dgm:spPr/>
    </dgm:pt>
    <dgm:pt modelId="{F4EF433D-606E-4DED-A7B5-84CBDB7FAC36}" type="pres">
      <dgm:prSet presAssocID="{530EA4AF-1F48-4AE8-BAE7-4A4A1541B0FE}" presName="background" presStyleLbl="node0" presStyleIdx="1" presStyleCnt="3"/>
      <dgm:spPr/>
    </dgm:pt>
    <dgm:pt modelId="{546BE47B-9974-4933-9CF3-51942C92BBE9}" type="pres">
      <dgm:prSet presAssocID="{530EA4AF-1F48-4AE8-BAE7-4A4A1541B0FE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BDB765-5C63-4579-83B5-CA9C9B242FBC}" type="pres">
      <dgm:prSet presAssocID="{530EA4AF-1F48-4AE8-BAE7-4A4A1541B0FE}" presName="hierChild2" presStyleCnt="0"/>
      <dgm:spPr/>
    </dgm:pt>
    <dgm:pt modelId="{52880946-3884-4C42-8156-B162631E326E}" type="pres">
      <dgm:prSet presAssocID="{4ECE4F3E-5647-4290-84A9-927A66378E19}" presName="hierRoot1" presStyleCnt="0"/>
      <dgm:spPr/>
    </dgm:pt>
    <dgm:pt modelId="{28EF3B0B-BC24-4EEE-B3FB-F53D6309662C}" type="pres">
      <dgm:prSet presAssocID="{4ECE4F3E-5647-4290-84A9-927A66378E19}" presName="composite" presStyleCnt="0"/>
      <dgm:spPr/>
    </dgm:pt>
    <dgm:pt modelId="{2EB860A0-D019-4AAB-9DE0-97461E9C4E58}" type="pres">
      <dgm:prSet presAssocID="{4ECE4F3E-5647-4290-84A9-927A66378E19}" presName="background" presStyleLbl="node0" presStyleIdx="2" presStyleCnt="3"/>
      <dgm:spPr/>
    </dgm:pt>
    <dgm:pt modelId="{25939615-2A37-4046-8001-632B36537326}" type="pres">
      <dgm:prSet presAssocID="{4ECE4F3E-5647-4290-84A9-927A66378E19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2B328B-63AA-41A9-9418-FB42FF7BCD7F}" type="pres">
      <dgm:prSet presAssocID="{4ECE4F3E-5647-4290-84A9-927A66378E19}" presName="hierChild2" presStyleCnt="0"/>
      <dgm:spPr/>
    </dgm:pt>
  </dgm:ptLst>
  <dgm:cxnLst>
    <dgm:cxn modelId="{89E9C5B3-6F87-4F20-8641-F735B19647F5}" type="presOf" srcId="{73FEB86B-D793-452F-8026-ADA91BF72304}" destId="{99BEBE2D-D740-4978-A6D9-45948534553D}" srcOrd="0" destOrd="0" presId="urn:microsoft.com/office/officeart/2005/8/layout/hierarchy1"/>
    <dgm:cxn modelId="{A8D5FC10-8A0B-47AA-A0F5-78CE1EC78AAF}" type="presOf" srcId="{4ECE4F3E-5647-4290-84A9-927A66378E19}" destId="{25939615-2A37-4046-8001-632B36537326}" srcOrd="0" destOrd="0" presId="urn:microsoft.com/office/officeart/2005/8/layout/hierarchy1"/>
    <dgm:cxn modelId="{C52AF18A-FD54-4867-9A67-4B08AE6EEDCC}" srcId="{73FEB86B-D793-452F-8026-ADA91BF72304}" destId="{632E44EF-274C-4D13-9AFE-0E4EBF46DEE4}" srcOrd="0" destOrd="0" parTransId="{183FD199-05E5-4363-8183-C72E515EF6E4}" sibTransId="{303EE1DD-226B-4F62-8EB7-0030E980085C}"/>
    <dgm:cxn modelId="{7ABB1D58-5B5C-462E-B56F-13B6C36E4C92}" srcId="{73FEB86B-D793-452F-8026-ADA91BF72304}" destId="{530EA4AF-1F48-4AE8-BAE7-4A4A1541B0FE}" srcOrd="1" destOrd="0" parTransId="{6E15C420-9A52-40B0-B37C-EDAB96E6F208}" sibTransId="{3873C723-D50C-4432-8E02-7ADBEF90FFB8}"/>
    <dgm:cxn modelId="{9A448453-91D9-42F2-B696-3E404AB32C5A}" type="presOf" srcId="{632E44EF-274C-4D13-9AFE-0E4EBF46DEE4}" destId="{1DEBE70A-2808-41F7-B41B-DA6FD93D1D09}" srcOrd="0" destOrd="0" presId="urn:microsoft.com/office/officeart/2005/8/layout/hierarchy1"/>
    <dgm:cxn modelId="{0231589F-E5D4-49C3-8267-BF4C767E0414}" type="presOf" srcId="{530EA4AF-1F48-4AE8-BAE7-4A4A1541B0FE}" destId="{546BE47B-9974-4933-9CF3-51942C92BBE9}" srcOrd="0" destOrd="0" presId="urn:microsoft.com/office/officeart/2005/8/layout/hierarchy1"/>
    <dgm:cxn modelId="{45D28464-34BA-49CA-8E0B-2198A42C8875}" srcId="{73FEB86B-D793-452F-8026-ADA91BF72304}" destId="{4ECE4F3E-5647-4290-84A9-927A66378E19}" srcOrd="2" destOrd="0" parTransId="{9E5CDC4C-C63E-48F9-82AC-86D34470C66E}" sibTransId="{56813327-5803-4D08-82F7-5468C5D27C0D}"/>
    <dgm:cxn modelId="{C7EFD50C-384C-439C-9EA4-C02E6E6EDF7C}" type="presParOf" srcId="{99BEBE2D-D740-4978-A6D9-45948534553D}" destId="{C9658A0E-A4F5-4E50-88C0-88EE88BAFC5A}" srcOrd="0" destOrd="0" presId="urn:microsoft.com/office/officeart/2005/8/layout/hierarchy1"/>
    <dgm:cxn modelId="{286D94EC-D796-437B-8249-A1102FC5F7C6}" type="presParOf" srcId="{C9658A0E-A4F5-4E50-88C0-88EE88BAFC5A}" destId="{606263C3-5505-4212-B18B-70DAC5DD2B1A}" srcOrd="0" destOrd="0" presId="urn:microsoft.com/office/officeart/2005/8/layout/hierarchy1"/>
    <dgm:cxn modelId="{932F6583-75D9-442E-9FDF-B99F346421B8}" type="presParOf" srcId="{606263C3-5505-4212-B18B-70DAC5DD2B1A}" destId="{AE96CDFA-507A-42E5-92C7-7E2C9491A7ED}" srcOrd="0" destOrd="0" presId="urn:microsoft.com/office/officeart/2005/8/layout/hierarchy1"/>
    <dgm:cxn modelId="{B3149B75-B81E-4E13-AA7F-530FF4CE59F6}" type="presParOf" srcId="{606263C3-5505-4212-B18B-70DAC5DD2B1A}" destId="{1DEBE70A-2808-41F7-B41B-DA6FD93D1D09}" srcOrd="1" destOrd="0" presId="urn:microsoft.com/office/officeart/2005/8/layout/hierarchy1"/>
    <dgm:cxn modelId="{BBA1A878-29DD-4BF0-B3AD-718E7D054578}" type="presParOf" srcId="{C9658A0E-A4F5-4E50-88C0-88EE88BAFC5A}" destId="{99F77A80-39D5-4BF6-B5DB-B8F81A6A176C}" srcOrd="1" destOrd="0" presId="urn:microsoft.com/office/officeart/2005/8/layout/hierarchy1"/>
    <dgm:cxn modelId="{D68E8604-AA33-4A3F-8E73-698B63FA2EBC}" type="presParOf" srcId="{99BEBE2D-D740-4978-A6D9-45948534553D}" destId="{0D9F0B42-103B-4A12-A862-24E69866E184}" srcOrd="1" destOrd="0" presId="urn:microsoft.com/office/officeart/2005/8/layout/hierarchy1"/>
    <dgm:cxn modelId="{BE8D2002-351D-458F-9965-C6261708E708}" type="presParOf" srcId="{0D9F0B42-103B-4A12-A862-24E69866E184}" destId="{17A8B8B5-352D-4DBC-9701-86CC2B3FDCC5}" srcOrd="0" destOrd="0" presId="urn:microsoft.com/office/officeart/2005/8/layout/hierarchy1"/>
    <dgm:cxn modelId="{73F8EFEF-C652-438E-BD2C-6AF23B63C22A}" type="presParOf" srcId="{17A8B8B5-352D-4DBC-9701-86CC2B3FDCC5}" destId="{F4EF433D-606E-4DED-A7B5-84CBDB7FAC36}" srcOrd="0" destOrd="0" presId="urn:microsoft.com/office/officeart/2005/8/layout/hierarchy1"/>
    <dgm:cxn modelId="{9840FD24-DF27-4DC3-BA08-9FB8E00D914C}" type="presParOf" srcId="{17A8B8B5-352D-4DBC-9701-86CC2B3FDCC5}" destId="{546BE47B-9974-4933-9CF3-51942C92BBE9}" srcOrd="1" destOrd="0" presId="urn:microsoft.com/office/officeart/2005/8/layout/hierarchy1"/>
    <dgm:cxn modelId="{F1BE7C1E-B044-4D2A-B33B-3B4D44479B0B}" type="presParOf" srcId="{0D9F0B42-103B-4A12-A862-24E69866E184}" destId="{8ABDB765-5C63-4579-83B5-CA9C9B242FBC}" srcOrd="1" destOrd="0" presId="urn:microsoft.com/office/officeart/2005/8/layout/hierarchy1"/>
    <dgm:cxn modelId="{F747E764-41D5-4994-9D28-2EF7E46628E8}" type="presParOf" srcId="{99BEBE2D-D740-4978-A6D9-45948534553D}" destId="{52880946-3884-4C42-8156-B162631E326E}" srcOrd="2" destOrd="0" presId="urn:microsoft.com/office/officeart/2005/8/layout/hierarchy1"/>
    <dgm:cxn modelId="{0585D565-33E6-4460-9A02-48D4FAD9EBAB}" type="presParOf" srcId="{52880946-3884-4C42-8156-B162631E326E}" destId="{28EF3B0B-BC24-4EEE-B3FB-F53D6309662C}" srcOrd="0" destOrd="0" presId="urn:microsoft.com/office/officeart/2005/8/layout/hierarchy1"/>
    <dgm:cxn modelId="{F00515DB-BD63-462E-9ED2-E0B8D4756508}" type="presParOf" srcId="{28EF3B0B-BC24-4EEE-B3FB-F53D6309662C}" destId="{2EB860A0-D019-4AAB-9DE0-97461E9C4E58}" srcOrd="0" destOrd="0" presId="urn:microsoft.com/office/officeart/2005/8/layout/hierarchy1"/>
    <dgm:cxn modelId="{B307BF32-5802-4BA6-B903-7C58F032C0A3}" type="presParOf" srcId="{28EF3B0B-BC24-4EEE-B3FB-F53D6309662C}" destId="{25939615-2A37-4046-8001-632B36537326}" srcOrd="1" destOrd="0" presId="urn:microsoft.com/office/officeart/2005/8/layout/hierarchy1"/>
    <dgm:cxn modelId="{13547744-6FE1-4B88-BD0C-B4C09EAEBA59}" type="presParOf" srcId="{52880946-3884-4C42-8156-B162631E326E}" destId="{0E2B328B-63AA-41A9-9418-FB42FF7BCD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30AC9-C3D2-4F3B-99EC-BC8F13BC258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5BEAAA16-AE43-4650-8AB4-192943E6C352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u="none" strike="noStrike" cap="none" baseline="0" noProof="0" dirty="0">
              <a:latin typeface="Calibri Light"/>
              <a:cs typeface="Calibri Light"/>
            </a:rPr>
            <a:t>Must be Receiving Supplemental Nutrition Assistance Program (SNAP)</a:t>
          </a:r>
        </a:p>
      </dgm:t>
    </dgm:pt>
    <dgm:pt modelId="{88F27D2C-C1DB-4167-9076-921A0434B689}" type="parTrans" cxnId="{E97DA41A-9E2D-4B5C-8E32-DEE29026238B}">
      <dgm:prSet/>
      <dgm:spPr/>
      <dgm:t>
        <a:bodyPr/>
        <a:lstStyle/>
        <a:p>
          <a:endParaRPr lang="en-US"/>
        </a:p>
      </dgm:t>
    </dgm:pt>
    <dgm:pt modelId="{B57C5050-E032-4E4E-928E-093E29C60DB5}" type="sibTrans" cxnId="{E97DA41A-9E2D-4B5C-8E32-DEE29026238B}">
      <dgm:prSet/>
      <dgm:spPr/>
      <dgm:t>
        <a:bodyPr/>
        <a:lstStyle/>
        <a:p>
          <a:endParaRPr lang="en-US"/>
        </a:p>
      </dgm:t>
    </dgm:pt>
    <dgm:pt modelId="{835690D6-E7E3-40C4-B523-6BA8CFB942CD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alibri Light" panose="020F0302020204030204"/>
            </a:rPr>
            <a:t> Cannot be Receiving TANF</a:t>
          </a:r>
          <a:endParaRPr lang="en-US" dirty="0"/>
        </a:p>
      </dgm:t>
    </dgm:pt>
    <dgm:pt modelId="{F11D5A91-867B-46EA-AF29-EED0F4238883}" type="parTrans" cxnId="{00F63FF2-01D7-4F0A-8B42-DCF49EFF8231}">
      <dgm:prSet/>
      <dgm:spPr/>
      <dgm:t>
        <a:bodyPr/>
        <a:lstStyle/>
        <a:p>
          <a:endParaRPr lang="en-US"/>
        </a:p>
      </dgm:t>
    </dgm:pt>
    <dgm:pt modelId="{348DB3CB-1F00-45D6-9A15-C88716CA8A26}" type="sibTrans" cxnId="{00F63FF2-01D7-4F0A-8B42-DCF49EFF8231}">
      <dgm:prSet/>
      <dgm:spPr/>
      <dgm:t>
        <a:bodyPr/>
        <a:lstStyle/>
        <a:p>
          <a:endParaRPr lang="en-US"/>
        </a:p>
      </dgm:t>
    </dgm:pt>
    <dgm:pt modelId="{FBE2D726-A856-45F5-9AB1-0BEB3737B31F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alibri Light" panose="020F0302020204030204"/>
            </a:rPr>
            <a:t>Monthly Check-ins with your Workforce Navigator in Canvas are Required</a:t>
          </a:r>
          <a:endParaRPr lang="en-US" dirty="0"/>
        </a:p>
      </dgm:t>
    </dgm:pt>
    <dgm:pt modelId="{5E0D91C1-412F-4941-B100-9E7DEB1FC999}" type="parTrans" cxnId="{F7E8EAB8-57B3-4ED8-870B-C72033B1B272}">
      <dgm:prSet/>
      <dgm:spPr/>
      <dgm:t>
        <a:bodyPr/>
        <a:lstStyle/>
        <a:p>
          <a:endParaRPr lang="en-US"/>
        </a:p>
      </dgm:t>
    </dgm:pt>
    <dgm:pt modelId="{6AE3BE30-224F-49C5-8B2B-8ABCA103978D}" type="sibTrans" cxnId="{F7E8EAB8-57B3-4ED8-870B-C72033B1B272}">
      <dgm:prSet/>
      <dgm:spPr/>
      <dgm:t>
        <a:bodyPr/>
        <a:lstStyle/>
        <a:p>
          <a:endParaRPr lang="en-US"/>
        </a:p>
      </dgm:t>
    </dgm:pt>
    <dgm:pt modelId="{0F17000C-6E44-49C9-ABC1-ABB7691D9531}" type="pres">
      <dgm:prSet presAssocID="{18730AC9-C3D2-4F3B-99EC-BC8F13BC258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2CFD69-2E4F-4ED7-AE67-6A73271CBFDE}" type="pres">
      <dgm:prSet presAssocID="{5BEAAA16-AE43-4650-8AB4-192943E6C352}" presName="compNode" presStyleCnt="0"/>
      <dgm:spPr/>
    </dgm:pt>
    <dgm:pt modelId="{CDEB14BF-E433-4CD9-8FEC-1B3C2DD4C4C9}" type="pres">
      <dgm:prSet presAssocID="{5BEAAA16-AE43-4650-8AB4-192943E6C352}" presName="iconBgRect" presStyleLbl="bgShp" presStyleIdx="0" presStyleCnt="3"/>
      <dgm:spPr/>
    </dgm:pt>
    <dgm:pt modelId="{EB56E231-6266-4BC3-A9F2-8313DD063B8F}" type="pres">
      <dgm:prSet presAssocID="{5BEAAA16-AE43-4650-8AB4-192943E6C35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6A4B8260-E530-4330-940B-2C716F794C26}" type="pres">
      <dgm:prSet presAssocID="{5BEAAA16-AE43-4650-8AB4-192943E6C352}" presName="spaceRect" presStyleCnt="0"/>
      <dgm:spPr/>
    </dgm:pt>
    <dgm:pt modelId="{E9BEC1C0-2284-4615-98AD-C73E9A6CF1D0}" type="pres">
      <dgm:prSet presAssocID="{5BEAAA16-AE43-4650-8AB4-192943E6C35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2A39AD2-6F22-4CA1-B3E4-603C174DB7AD}" type="pres">
      <dgm:prSet presAssocID="{B57C5050-E032-4E4E-928E-093E29C60DB5}" presName="sibTrans" presStyleCnt="0"/>
      <dgm:spPr/>
    </dgm:pt>
    <dgm:pt modelId="{D76D2E17-09DA-4BE1-BF69-E7AF7F17D035}" type="pres">
      <dgm:prSet presAssocID="{835690D6-E7E3-40C4-B523-6BA8CFB942CD}" presName="compNode" presStyleCnt="0"/>
      <dgm:spPr/>
    </dgm:pt>
    <dgm:pt modelId="{44C08D71-45F4-40B9-83CB-BDA5A0E4D05D}" type="pres">
      <dgm:prSet presAssocID="{835690D6-E7E3-40C4-B523-6BA8CFB942CD}" presName="iconBgRect" presStyleLbl="bgShp" presStyleIdx="1" presStyleCnt="3"/>
      <dgm:spPr/>
    </dgm:pt>
    <dgm:pt modelId="{0B9A5CBF-8650-4517-8FF3-4FA28E05E4E2}" type="pres">
      <dgm:prSet presAssocID="{835690D6-E7E3-40C4-B523-6BA8CFB942C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E0C066E0-739F-450A-83F1-C94BD78628F5}" type="pres">
      <dgm:prSet presAssocID="{835690D6-E7E3-40C4-B523-6BA8CFB942CD}" presName="spaceRect" presStyleCnt="0"/>
      <dgm:spPr/>
    </dgm:pt>
    <dgm:pt modelId="{98F60443-D550-4883-9A87-9835A1F93E34}" type="pres">
      <dgm:prSet presAssocID="{835690D6-E7E3-40C4-B523-6BA8CFB942CD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6C013C4-A0EE-4CBB-8575-61B825F5413D}" type="pres">
      <dgm:prSet presAssocID="{348DB3CB-1F00-45D6-9A15-C88716CA8A26}" presName="sibTrans" presStyleCnt="0"/>
      <dgm:spPr/>
    </dgm:pt>
    <dgm:pt modelId="{F2AAC9FE-89C5-4E92-B256-3844B0E36191}" type="pres">
      <dgm:prSet presAssocID="{FBE2D726-A856-45F5-9AB1-0BEB3737B31F}" presName="compNode" presStyleCnt="0"/>
      <dgm:spPr/>
    </dgm:pt>
    <dgm:pt modelId="{038895BF-0FB5-4E66-A661-B2760935293B}" type="pres">
      <dgm:prSet presAssocID="{FBE2D726-A856-45F5-9AB1-0BEB3737B31F}" presName="iconBgRect" presStyleLbl="bgShp" presStyleIdx="2" presStyleCnt="3"/>
      <dgm:spPr/>
    </dgm:pt>
    <dgm:pt modelId="{5BB28A03-0334-4C6B-9A7B-5AE48C16AB4D}" type="pres">
      <dgm:prSet presAssocID="{FBE2D726-A856-45F5-9AB1-0BEB3737B31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7AF0C239-B449-4971-85C3-3F1890D58EDF}" type="pres">
      <dgm:prSet presAssocID="{FBE2D726-A856-45F5-9AB1-0BEB3737B31F}" presName="spaceRect" presStyleCnt="0"/>
      <dgm:spPr/>
    </dgm:pt>
    <dgm:pt modelId="{4DD5E162-428C-438D-8273-6CCDEEBD87D5}" type="pres">
      <dgm:prSet presAssocID="{FBE2D726-A856-45F5-9AB1-0BEB3737B31F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E8EAB8-57B3-4ED8-870B-C72033B1B272}" srcId="{18730AC9-C3D2-4F3B-99EC-BC8F13BC258C}" destId="{FBE2D726-A856-45F5-9AB1-0BEB3737B31F}" srcOrd="2" destOrd="0" parTransId="{5E0D91C1-412F-4941-B100-9E7DEB1FC999}" sibTransId="{6AE3BE30-224F-49C5-8B2B-8ABCA103978D}"/>
    <dgm:cxn modelId="{8E0BCCAC-5599-4F51-B420-8D156BC34D85}" type="presOf" srcId="{18730AC9-C3D2-4F3B-99EC-BC8F13BC258C}" destId="{0F17000C-6E44-49C9-ABC1-ABB7691D9531}" srcOrd="0" destOrd="0" presId="urn:microsoft.com/office/officeart/2018/5/layout/IconCircleLabelList"/>
    <dgm:cxn modelId="{EEB018B5-D57F-434E-9BDE-05EA00BB3690}" type="presOf" srcId="{FBE2D726-A856-45F5-9AB1-0BEB3737B31F}" destId="{4DD5E162-428C-438D-8273-6CCDEEBD87D5}" srcOrd="0" destOrd="0" presId="urn:microsoft.com/office/officeart/2018/5/layout/IconCircleLabelList"/>
    <dgm:cxn modelId="{E97DA41A-9E2D-4B5C-8E32-DEE29026238B}" srcId="{18730AC9-C3D2-4F3B-99EC-BC8F13BC258C}" destId="{5BEAAA16-AE43-4650-8AB4-192943E6C352}" srcOrd="0" destOrd="0" parTransId="{88F27D2C-C1DB-4167-9076-921A0434B689}" sibTransId="{B57C5050-E032-4E4E-928E-093E29C60DB5}"/>
    <dgm:cxn modelId="{00F63FF2-01D7-4F0A-8B42-DCF49EFF8231}" srcId="{18730AC9-C3D2-4F3B-99EC-BC8F13BC258C}" destId="{835690D6-E7E3-40C4-B523-6BA8CFB942CD}" srcOrd="1" destOrd="0" parTransId="{F11D5A91-867B-46EA-AF29-EED0F4238883}" sibTransId="{348DB3CB-1F00-45D6-9A15-C88716CA8A26}"/>
    <dgm:cxn modelId="{637F0697-6813-43E4-B754-1C42663BC608}" type="presOf" srcId="{835690D6-E7E3-40C4-B523-6BA8CFB942CD}" destId="{98F60443-D550-4883-9A87-9835A1F93E34}" srcOrd="0" destOrd="0" presId="urn:microsoft.com/office/officeart/2018/5/layout/IconCircleLabelList"/>
    <dgm:cxn modelId="{0E4AD1B7-2781-4EA8-A12D-478F33D02136}" type="presOf" srcId="{5BEAAA16-AE43-4650-8AB4-192943E6C352}" destId="{E9BEC1C0-2284-4615-98AD-C73E9A6CF1D0}" srcOrd="0" destOrd="0" presId="urn:microsoft.com/office/officeart/2018/5/layout/IconCircleLabelList"/>
    <dgm:cxn modelId="{386E3545-AB36-4886-A120-277B22540767}" type="presParOf" srcId="{0F17000C-6E44-49C9-ABC1-ABB7691D9531}" destId="{0F2CFD69-2E4F-4ED7-AE67-6A73271CBFDE}" srcOrd="0" destOrd="0" presId="urn:microsoft.com/office/officeart/2018/5/layout/IconCircleLabelList"/>
    <dgm:cxn modelId="{4DD0A7CA-FAFE-49AD-8532-2171BDD2AF22}" type="presParOf" srcId="{0F2CFD69-2E4F-4ED7-AE67-6A73271CBFDE}" destId="{CDEB14BF-E433-4CD9-8FEC-1B3C2DD4C4C9}" srcOrd="0" destOrd="0" presId="urn:microsoft.com/office/officeart/2018/5/layout/IconCircleLabelList"/>
    <dgm:cxn modelId="{9D3489B4-CF40-44DD-B47C-100FFCBC7828}" type="presParOf" srcId="{0F2CFD69-2E4F-4ED7-AE67-6A73271CBFDE}" destId="{EB56E231-6266-4BC3-A9F2-8313DD063B8F}" srcOrd="1" destOrd="0" presId="urn:microsoft.com/office/officeart/2018/5/layout/IconCircleLabelList"/>
    <dgm:cxn modelId="{E1B34884-5A18-40DD-9EB8-CD288ADB9E75}" type="presParOf" srcId="{0F2CFD69-2E4F-4ED7-AE67-6A73271CBFDE}" destId="{6A4B8260-E530-4330-940B-2C716F794C26}" srcOrd="2" destOrd="0" presId="urn:microsoft.com/office/officeart/2018/5/layout/IconCircleLabelList"/>
    <dgm:cxn modelId="{4F12391B-9924-432F-9B57-8857220EE7B7}" type="presParOf" srcId="{0F2CFD69-2E4F-4ED7-AE67-6A73271CBFDE}" destId="{E9BEC1C0-2284-4615-98AD-C73E9A6CF1D0}" srcOrd="3" destOrd="0" presId="urn:microsoft.com/office/officeart/2018/5/layout/IconCircleLabelList"/>
    <dgm:cxn modelId="{E77B1AFC-2038-4EF3-AB01-F7892CC8070C}" type="presParOf" srcId="{0F17000C-6E44-49C9-ABC1-ABB7691D9531}" destId="{72A39AD2-6F22-4CA1-B3E4-603C174DB7AD}" srcOrd="1" destOrd="0" presId="urn:microsoft.com/office/officeart/2018/5/layout/IconCircleLabelList"/>
    <dgm:cxn modelId="{BD86BC7A-C1BB-4B0C-8CF3-590F59482849}" type="presParOf" srcId="{0F17000C-6E44-49C9-ABC1-ABB7691D9531}" destId="{D76D2E17-09DA-4BE1-BF69-E7AF7F17D035}" srcOrd="2" destOrd="0" presId="urn:microsoft.com/office/officeart/2018/5/layout/IconCircleLabelList"/>
    <dgm:cxn modelId="{A20737DC-1280-4AF3-B470-912E6FB9EA39}" type="presParOf" srcId="{D76D2E17-09DA-4BE1-BF69-E7AF7F17D035}" destId="{44C08D71-45F4-40B9-83CB-BDA5A0E4D05D}" srcOrd="0" destOrd="0" presId="urn:microsoft.com/office/officeart/2018/5/layout/IconCircleLabelList"/>
    <dgm:cxn modelId="{01DD8DE2-4D32-4E21-A4B3-7A5B0A303182}" type="presParOf" srcId="{D76D2E17-09DA-4BE1-BF69-E7AF7F17D035}" destId="{0B9A5CBF-8650-4517-8FF3-4FA28E05E4E2}" srcOrd="1" destOrd="0" presId="urn:microsoft.com/office/officeart/2018/5/layout/IconCircleLabelList"/>
    <dgm:cxn modelId="{C7FA1259-6191-4B15-99B5-94850697F55D}" type="presParOf" srcId="{D76D2E17-09DA-4BE1-BF69-E7AF7F17D035}" destId="{E0C066E0-739F-450A-83F1-C94BD78628F5}" srcOrd="2" destOrd="0" presId="urn:microsoft.com/office/officeart/2018/5/layout/IconCircleLabelList"/>
    <dgm:cxn modelId="{F683E552-6D40-4427-8BD4-652E6D725580}" type="presParOf" srcId="{D76D2E17-09DA-4BE1-BF69-E7AF7F17D035}" destId="{98F60443-D550-4883-9A87-9835A1F93E34}" srcOrd="3" destOrd="0" presId="urn:microsoft.com/office/officeart/2018/5/layout/IconCircleLabelList"/>
    <dgm:cxn modelId="{75DBBBF3-B8FF-4C17-8D51-76A6AC98FC3F}" type="presParOf" srcId="{0F17000C-6E44-49C9-ABC1-ABB7691D9531}" destId="{76C013C4-A0EE-4CBB-8575-61B825F5413D}" srcOrd="3" destOrd="0" presId="urn:microsoft.com/office/officeart/2018/5/layout/IconCircleLabelList"/>
    <dgm:cxn modelId="{84AC2909-80D9-4213-93F8-CA83EA4FBA6F}" type="presParOf" srcId="{0F17000C-6E44-49C9-ABC1-ABB7691D9531}" destId="{F2AAC9FE-89C5-4E92-B256-3844B0E36191}" srcOrd="4" destOrd="0" presId="urn:microsoft.com/office/officeart/2018/5/layout/IconCircleLabelList"/>
    <dgm:cxn modelId="{51CDBD6C-67A7-4194-927B-4A46544B4B1F}" type="presParOf" srcId="{F2AAC9FE-89C5-4E92-B256-3844B0E36191}" destId="{038895BF-0FB5-4E66-A661-B2760935293B}" srcOrd="0" destOrd="0" presId="urn:microsoft.com/office/officeart/2018/5/layout/IconCircleLabelList"/>
    <dgm:cxn modelId="{3CDDF13A-4D8D-4902-B7D8-DE5BDF577897}" type="presParOf" srcId="{F2AAC9FE-89C5-4E92-B256-3844B0E36191}" destId="{5BB28A03-0334-4C6B-9A7B-5AE48C16AB4D}" srcOrd="1" destOrd="0" presId="urn:microsoft.com/office/officeart/2018/5/layout/IconCircleLabelList"/>
    <dgm:cxn modelId="{6312661E-97B4-4959-8235-2B71E6D4D8CA}" type="presParOf" srcId="{F2AAC9FE-89C5-4E92-B256-3844B0E36191}" destId="{7AF0C239-B449-4971-85C3-3F1890D58EDF}" srcOrd="2" destOrd="0" presId="urn:microsoft.com/office/officeart/2018/5/layout/IconCircleLabelList"/>
    <dgm:cxn modelId="{8AFEFB20-2DFD-4C37-A11C-A35D2FFFAF77}" type="presParOf" srcId="{F2AAC9FE-89C5-4E92-B256-3844B0E36191}" destId="{4DD5E162-428C-438D-8273-6CCDEEBD87D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200BE1-1276-4A79-B101-6510B48DB04C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5D2B07-3233-47D4-A615-1A8F2F07DA0D}">
      <dgm:prSet phldrT="[Text]"/>
      <dgm:spPr/>
      <dgm:t>
        <a:bodyPr/>
        <a:lstStyle/>
        <a:p>
          <a:r>
            <a:rPr lang="en-US"/>
            <a:t>Currently Collecting Unemployment</a:t>
          </a:r>
        </a:p>
      </dgm:t>
    </dgm:pt>
    <dgm:pt modelId="{6AFF87E6-F04E-4152-B189-DF7E16ADB3F5}" type="parTrans" cxnId="{C0C65ED5-5563-4B7A-950F-7AA2ADD38E1F}">
      <dgm:prSet/>
      <dgm:spPr/>
      <dgm:t>
        <a:bodyPr/>
        <a:lstStyle/>
        <a:p>
          <a:endParaRPr lang="en-US"/>
        </a:p>
      </dgm:t>
    </dgm:pt>
    <dgm:pt modelId="{DF6D7DB3-1475-4B0E-9761-71289091B4CD}" type="sibTrans" cxnId="{C0C65ED5-5563-4B7A-950F-7AA2ADD38E1F}">
      <dgm:prSet/>
      <dgm:spPr/>
      <dgm:t>
        <a:bodyPr/>
        <a:lstStyle/>
        <a:p>
          <a:endParaRPr lang="en-US"/>
        </a:p>
      </dgm:t>
    </dgm:pt>
    <dgm:pt modelId="{CA79B7D9-913F-469B-A5CF-A5A1740B10A4}">
      <dgm:prSet phldrT="[Text]"/>
      <dgm:spPr/>
      <dgm:t>
        <a:bodyPr/>
        <a:lstStyle/>
        <a:p>
          <a:r>
            <a:rPr lang="en-US"/>
            <a:t>Collected Unemployment in the Last 4 Years</a:t>
          </a:r>
        </a:p>
      </dgm:t>
    </dgm:pt>
    <dgm:pt modelId="{8C1C6CFD-C7ED-492E-B608-8D914D4E3CED}" type="parTrans" cxnId="{318AC0D2-E618-4568-AF0E-4066B61D414D}">
      <dgm:prSet/>
      <dgm:spPr/>
      <dgm:t>
        <a:bodyPr/>
        <a:lstStyle/>
        <a:p>
          <a:endParaRPr lang="en-US"/>
        </a:p>
      </dgm:t>
    </dgm:pt>
    <dgm:pt modelId="{2984864B-63A3-4A2E-BD1C-A8AAD2B0AC4B}" type="sibTrans" cxnId="{318AC0D2-E618-4568-AF0E-4066B61D414D}">
      <dgm:prSet/>
      <dgm:spPr/>
      <dgm:t>
        <a:bodyPr/>
        <a:lstStyle/>
        <a:p>
          <a:endParaRPr lang="en-US"/>
        </a:p>
      </dgm:t>
    </dgm:pt>
    <dgm:pt modelId="{2A04D39D-52C0-478C-BB67-22069EF0441E}">
      <dgm:prSet phldrT="[Text]"/>
      <dgm:spPr/>
      <dgm:t>
        <a:bodyPr/>
        <a:lstStyle/>
        <a:p>
          <a:r>
            <a:rPr lang="en-US"/>
            <a:t>Discharged from Military Service in the Last 4 Years</a:t>
          </a:r>
        </a:p>
      </dgm:t>
    </dgm:pt>
    <dgm:pt modelId="{DA923815-1D51-4CCA-9101-1CEA0218574F}" type="parTrans" cxnId="{80491DBA-830D-4211-A88D-A528006B6AC8}">
      <dgm:prSet/>
      <dgm:spPr/>
      <dgm:t>
        <a:bodyPr/>
        <a:lstStyle/>
        <a:p>
          <a:endParaRPr lang="en-US"/>
        </a:p>
      </dgm:t>
    </dgm:pt>
    <dgm:pt modelId="{0878E6FE-F375-4643-A508-CEFBF9D86832}" type="sibTrans" cxnId="{80491DBA-830D-4211-A88D-A528006B6AC8}">
      <dgm:prSet/>
      <dgm:spPr/>
      <dgm:t>
        <a:bodyPr/>
        <a:lstStyle/>
        <a:p>
          <a:endParaRPr lang="en-US"/>
        </a:p>
      </dgm:t>
    </dgm:pt>
    <dgm:pt modelId="{ADA83E65-06DB-445B-8669-55BCCB606BBC}">
      <dgm:prSet phldrT="[Text]"/>
      <dgm:spPr/>
      <dgm:t>
        <a:bodyPr/>
        <a:lstStyle/>
        <a:p>
          <a:r>
            <a:rPr lang="en-US"/>
            <a:t>Closed a State-licensed Business within the Last 4 Years</a:t>
          </a:r>
        </a:p>
      </dgm:t>
    </dgm:pt>
    <dgm:pt modelId="{7277A211-D878-474A-80EA-CFCCC9DFDCA3}" type="parTrans" cxnId="{179F84D0-720F-4862-82B8-7932DD82E95A}">
      <dgm:prSet/>
      <dgm:spPr/>
      <dgm:t>
        <a:bodyPr/>
        <a:lstStyle/>
        <a:p>
          <a:endParaRPr lang="en-US"/>
        </a:p>
      </dgm:t>
    </dgm:pt>
    <dgm:pt modelId="{3143819F-539D-41B5-991A-ED275F1E1B34}" type="sibTrans" cxnId="{179F84D0-720F-4862-82B8-7932DD82E95A}">
      <dgm:prSet/>
      <dgm:spPr/>
      <dgm:t>
        <a:bodyPr/>
        <a:lstStyle/>
        <a:p>
          <a:endParaRPr lang="en-US"/>
        </a:p>
      </dgm:t>
    </dgm:pt>
    <dgm:pt modelId="{27258BEB-C837-4764-82D7-B4397A7684F3}">
      <dgm:prSet phldrT="[Text]"/>
      <dgm:spPr/>
      <dgm:t>
        <a:bodyPr/>
        <a:lstStyle/>
        <a:p>
          <a:r>
            <a:rPr lang="en-US"/>
            <a:t>Became a Displaced Homemaker in the Last 4 Years and are Low-Income </a:t>
          </a:r>
        </a:p>
      </dgm:t>
    </dgm:pt>
    <dgm:pt modelId="{C93B228D-E72C-44A3-8CBB-E1DE04464AA2}" type="parTrans" cxnId="{9472F3F1-6C85-4F75-A438-A2F4EB0D81AA}">
      <dgm:prSet/>
      <dgm:spPr/>
      <dgm:t>
        <a:bodyPr/>
        <a:lstStyle/>
        <a:p>
          <a:endParaRPr lang="en-US"/>
        </a:p>
      </dgm:t>
    </dgm:pt>
    <dgm:pt modelId="{5BC0BDA2-5427-4A0C-A970-BFA01F82CD26}" type="sibTrans" cxnId="{9472F3F1-6C85-4F75-A438-A2F4EB0D81AA}">
      <dgm:prSet/>
      <dgm:spPr/>
      <dgm:t>
        <a:bodyPr/>
        <a:lstStyle/>
        <a:p>
          <a:endParaRPr lang="en-US"/>
        </a:p>
      </dgm:t>
    </dgm:pt>
    <dgm:pt modelId="{75E9C8EE-441C-49F6-8947-1C3007F03E53}">
      <dgm:prSet phldrT="[Text]"/>
      <dgm:spPr/>
      <dgm:t>
        <a:bodyPr/>
        <a:lstStyle/>
        <a:p>
          <a:r>
            <a:rPr lang="en-US"/>
            <a:t>Worker in Need of Skills Upgrade</a:t>
          </a:r>
        </a:p>
      </dgm:t>
    </dgm:pt>
    <dgm:pt modelId="{C0ED3E17-221B-447A-9EA8-397A0B739865}" type="parTrans" cxnId="{7AB125B7-2319-448C-BD2D-A97004694D0F}">
      <dgm:prSet/>
      <dgm:spPr/>
      <dgm:t>
        <a:bodyPr/>
        <a:lstStyle/>
        <a:p>
          <a:endParaRPr lang="en-US"/>
        </a:p>
      </dgm:t>
    </dgm:pt>
    <dgm:pt modelId="{087E7BBD-DA1C-4326-A060-ADE1C1DADD76}" type="sibTrans" cxnId="{7AB125B7-2319-448C-BD2D-A97004694D0F}">
      <dgm:prSet/>
      <dgm:spPr/>
      <dgm:t>
        <a:bodyPr/>
        <a:lstStyle/>
        <a:p>
          <a:endParaRPr lang="en-US"/>
        </a:p>
      </dgm:t>
    </dgm:pt>
    <dgm:pt modelId="{63D771C8-2F94-4225-BE35-B326F21E13FD}" type="pres">
      <dgm:prSet presAssocID="{C9200BE1-1276-4A79-B101-6510B48DB04C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003FE9F2-F993-44F9-A9F5-B44DEA97DF71}" type="pres">
      <dgm:prSet presAssocID="{BA5D2B07-3233-47D4-A615-1A8F2F07DA0D}" presName="noChildren" presStyleCnt="0"/>
      <dgm:spPr/>
    </dgm:pt>
    <dgm:pt modelId="{F8872A70-E8DB-4387-8F74-19E17FEBF062}" type="pres">
      <dgm:prSet presAssocID="{BA5D2B07-3233-47D4-A615-1A8F2F07DA0D}" presName="gap" presStyleCnt="0"/>
      <dgm:spPr/>
    </dgm:pt>
    <dgm:pt modelId="{489D1316-58BF-4A95-9A70-8D56B8E4BCAD}" type="pres">
      <dgm:prSet presAssocID="{BA5D2B07-3233-47D4-A615-1A8F2F07DA0D}" presName="medCircle2" presStyleLbl="vennNode1" presStyleIdx="0" presStyleCnt="6"/>
      <dgm:spPr/>
    </dgm:pt>
    <dgm:pt modelId="{6B07FA3C-E67B-450F-B8AE-7D8A98DF606D}" type="pres">
      <dgm:prSet presAssocID="{BA5D2B07-3233-47D4-A615-1A8F2F07DA0D}" presName="txLvlOnly1" presStyleLbl="revTx" presStyleIdx="0" presStyleCnt="6"/>
      <dgm:spPr/>
      <dgm:t>
        <a:bodyPr/>
        <a:lstStyle/>
        <a:p>
          <a:endParaRPr lang="en-US"/>
        </a:p>
      </dgm:t>
    </dgm:pt>
    <dgm:pt modelId="{0C028D06-F45D-4903-8D2A-A37B5673E377}" type="pres">
      <dgm:prSet presAssocID="{CA79B7D9-913F-469B-A5CF-A5A1740B10A4}" presName="noChildren" presStyleCnt="0"/>
      <dgm:spPr/>
    </dgm:pt>
    <dgm:pt modelId="{A36AC6CB-5BE2-42E2-B700-7126BEAA04A1}" type="pres">
      <dgm:prSet presAssocID="{CA79B7D9-913F-469B-A5CF-A5A1740B10A4}" presName="gap" presStyleCnt="0"/>
      <dgm:spPr/>
    </dgm:pt>
    <dgm:pt modelId="{A639AE31-1EED-4C53-AE53-110DA3C53485}" type="pres">
      <dgm:prSet presAssocID="{CA79B7D9-913F-469B-A5CF-A5A1740B10A4}" presName="medCircle2" presStyleLbl="vennNode1" presStyleIdx="1" presStyleCnt="6"/>
      <dgm:spPr/>
    </dgm:pt>
    <dgm:pt modelId="{C9E535B3-41D8-47BF-ACDE-3B9870771B4E}" type="pres">
      <dgm:prSet presAssocID="{CA79B7D9-913F-469B-A5CF-A5A1740B10A4}" presName="txLvlOnly1" presStyleLbl="revTx" presStyleIdx="1" presStyleCnt="6"/>
      <dgm:spPr/>
      <dgm:t>
        <a:bodyPr/>
        <a:lstStyle/>
        <a:p>
          <a:endParaRPr lang="en-US"/>
        </a:p>
      </dgm:t>
    </dgm:pt>
    <dgm:pt modelId="{4E1282CF-8E4C-45FC-9175-AEF88477A3F4}" type="pres">
      <dgm:prSet presAssocID="{75E9C8EE-441C-49F6-8947-1C3007F03E53}" presName="noChildren" presStyleCnt="0"/>
      <dgm:spPr/>
    </dgm:pt>
    <dgm:pt modelId="{8BDFD9D8-461B-4F0E-AF2E-E7069A04E7D5}" type="pres">
      <dgm:prSet presAssocID="{75E9C8EE-441C-49F6-8947-1C3007F03E53}" presName="gap" presStyleCnt="0"/>
      <dgm:spPr/>
    </dgm:pt>
    <dgm:pt modelId="{96861BEA-A102-4CC3-A98F-DD14DCD0FDA0}" type="pres">
      <dgm:prSet presAssocID="{75E9C8EE-441C-49F6-8947-1C3007F03E53}" presName="medCircle2" presStyleLbl="vennNode1" presStyleIdx="2" presStyleCnt="6"/>
      <dgm:spPr/>
    </dgm:pt>
    <dgm:pt modelId="{6FE4B8B3-EDAB-4C9C-A1F4-358834B10064}" type="pres">
      <dgm:prSet presAssocID="{75E9C8EE-441C-49F6-8947-1C3007F03E53}" presName="txLvlOnly1" presStyleLbl="revTx" presStyleIdx="2" presStyleCnt="6"/>
      <dgm:spPr/>
      <dgm:t>
        <a:bodyPr/>
        <a:lstStyle/>
        <a:p>
          <a:endParaRPr lang="en-US"/>
        </a:p>
      </dgm:t>
    </dgm:pt>
    <dgm:pt modelId="{E91D39A0-1ED7-47EB-A0FE-0AA31E760A89}" type="pres">
      <dgm:prSet presAssocID="{2A04D39D-52C0-478C-BB67-22069EF0441E}" presName="noChildren" presStyleCnt="0"/>
      <dgm:spPr/>
    </dgm:pt>
    <dgm:pt modelId="{6643C70C-CC5D-43D3-AC43-B4C1B02317A5}" type="pres">
      <dgm:prSet presAssocID="{2A04D39D-52C0-478C-BB67-22069EF0441E}" presName="gap" presStyleCnt="0"/>
      <dgm:spPr/>
    </dgm:pt>
    <dgm:pt modelId="{817DB3D7-583C-46A0-BAF0-833571457A14}" type="pres">
      <dgm:prSet presAssocID="{2A04D39D-52C0-478C-BB67-22069EF0441E}" presName="medCircle2" presStyleLbl="vennNode1" presStyleIdx="3" presStyleCnt="6"/>
      <dgm:spPr/>
    </dgm:pt>
    <dgm:pt modelId="{997CA09C-1F04-4C0E-B668-ADD8C0AC38F2}" type="pres">
      <dgm:prSet presAssocID="{2A04D39D-52C0-478C-BB67-22069EF0441E}" presName="txLvlOnly1" presStyleLbl="revTx" presStyleIdx="3" presStyleCnt="6"/>
      <dgm:spPr/>
      <dgm:t>
        <a:bodyPr/>
        <a:lstStyle/>
        <a:p>
          <a:endParaRPr lang="en-US"/>
        </a:p>
      </dgm:t>
    </dgm:pt>
    <dgm:pt modelId="{09476098-ECB9-4E82-88B5-048B89DF7452}" type="pres">
      <dgm:prSet presAssocID="{ADA83E65-06DB-445B-8669-55BCCB606BBC}" presName="noChildren" presStyleCnt="0"/>
      <dgm:spPr/>
    </dgm:pt>
    <dgm:pt modelId="{CBB35021-38A7-4645-84EF-824DF8C37C97}" type="pres">
      <dgm:prSet presAssocID="{ADA83E65-06DB-445B-8669-55BCCB606BBC}" presName="gap" presStyleCnt="0"/>
      <dgm:spPr/>
    </dgm:pt>
    <dgm:pt modelId="{90725EC4-2CF3-4442-B65C-E6830474D10F}" type="pres">
      <dgm:prSet presAssocID="{ADA83E65-06DB-445B-8669-55BCCB606BBC}" presName="medCircle2" presStyleLbl="vennNode1" presStyleIdx="4" presStyleCnt="6"/>
      <dgm:spPr/>
    </dgm:pt>
    <dgm:pt modelId="{7708A49B-09BF-4E3A-B78E-554743A9C15E}" type="pres">
      <dgm:prSet presAssocID="{ADA83E65-06DB-445B-8669-55BCCB606BBC}" presName="txLvlOnly1" presStyleLbl="revTx" presStyleIdx="4" presStyleCnt="6"/>
      <dgm:spPr/>
      <dgm:t>
        <a:bodyPr/>
        <a:lstStyle/>
        <a:p>
          <a:endParaRPr lang="en-US"/>
        </a:p>
      </dgm:t>
    </dgm:pt>
    <dgm:pt modelId="{0520141E-55DE-4F49-8358-3D6418A5DA7A}" type="pres">
      <dgm:prSet presAssocID="{27258BEB-C837-4764-82D7-B4397A7684F3}" presName="noChildren" presStyleCnt="0"/>
      <dgm:spPr/>
    </dgm:pt>
    <dgm:pt modelId="{A2FE8E14-63C3-4B82-87D9-103691DF373A}" type="pres">
      <dgm:prSet presAssocID="{27258BEB-C837-4764-82D7-B4397A7684F3}" presName="gap" presStyleCnt="0"/>
      <dgm:spPr/>
    </dgm:pt>
    <dgm:pt modelId="{9A19EE8E-146F-4663-BD6C-CE03B9AC226D}" type="pres">
      <dgm:prSet presAssocID="{27258BEB-C837-4764-82D7-B4397A7684F3}" presName="medCircle2" presStyleLbl="vennNode1" presStyleIdx="5" presStyleCnt="6"/>
      <dgm:spPr/>
    </dgm:pt>
    <dgm:pt modelId="{56952243-5207-4414-A5DB-936E90180E26}" type="pres">
      <dgm:prSet presAssocID="{27258BEB-C837-4764-82D7-B4397A7684F3}" presName="txLvlOnly1" presStyleLbl="revTx" presStyleIdx="5" presStyleCnt="6"/>
      <dgm:spPr/>
      <dgm:t>
        <a:bodyPr/>
        <a:lstStyle/>
        <a:p>
          <a:endParaRPr lang="en-US"/>
        </a:p>
      </dgm:t>
    </dgm:pt>
  </dgm:ptLst>
  <dgm:cxnLst>
    <dgm:cxn modelId="{556DC1A0-B6BA-4BBB-B6A0-1F11B6DA79AD}" type="presOf" srcId="{C9200BE1-1276-4A79-B101-6510B48DB04C}" destId="{63D771C8-2F94-4225-BE35-B326F21E13FD}" srcOrd="0" destOrd="0" presId="urn:microsoft.com/office/officeart/2008/layout/VerticalCircleList"/>
    <dgm:cxn modelId="{D915650C-4CFA-4BD1-9D1F-1FF3600F355E}" type="presOf" srcId="{ADA83E65-06DB-445B-8669-55BCCB606BBC}" destId="{7708A49B-09BF-4E3A-B78E-554743A9C15E}" srcOrd="0" destOrd="0" presId="urn:microsoft.com/office/officeart/2008/layout/VerticalCircleList"/>
    <dgm:cxn modelId="{179F84D0-720F-4862-82B8-7932DD82E95A}" srcId="{C9200BE1-1276-4A79-B101-6510B48DB04C}" destId="{ADA83E65-06DB-445B-8669-55BCCB606BBC}" srcOrd="4" destOrd="0" parTransId="{7277A211-D878-474A-80EA-CFCCC9DFDCA3}" sibTransId="{3143819F-539D-41B5-991A-ED275F1E1B34}"/>
    <dgm:cxn modelId="{711AEBA2-3E97-4162-B0A4-4005D613170E}" type="presOf" srcId="{2A04D39D-52C0-478C-BB67-22069EF0441E}" destId="{997CA09C-1F04-4C0E-B668-ADD8C0AC38F2}" srcOrd="0" destOrd="0" presId="urn:microsoft.com/office/officeart/2008/layout/VerticalCircleList"/>
    <dgm:cxn modelId="{C0C65ED5-5563-4B7A-950F-7AA2ADD38E1F}" srcId="{C9200BE1-1276-4A79-B101-6510B48DB04C}" destId="{BA5D2B07-3233-47D4-A615-1A8F2F07DA0D}" srcOrd="0" destOrd="0" parTransId="{6AFF87E6-F04E-4152-B189-DF7E16ADB3F5}" sibTransId="{DF6D7DB3-1475-4B0E-9761-71289091B4CD}"/>
    <dgm:cxn modelId="{7AB125B7-2319-448C-BD2D-A97004694D0F}" srcId="{C9200BE1-1276-4A79-B101-6510B48DB04C}" destId="{75E9C8EE-441C-49F6-8947-1C3007F03E53}" srcOrd="2" destOrd="0" parTransId="{C0ED3E17-221B-447A-9EA8-397A0B739865}" sibTransId="{087E7BBD-DA1C-4326-A060-ADE1C1DADD76}"/>
    <dgm:cxn modelId="{9472F3F1-6C85-4F75-A438-A2F4EB0D81AA}" srcId="{C9200BE1-1276-4A79-B101-6510B48DB04C}" destId="{27258BEB-C837-4764-82D7-B4397A7684F3}" srcOrd="5" destOrd="0" parTransId="{C93B228D-E72C-44A3-8CBB-E1DE04464AA2}" sibTransId="{5BC0BDA2-5427-4A0C-A970-BFA01F82CD26}"/>
    <dgm:cxn modelId="{A1DC9FE8-30DA-473D-B821-C2DA857EBD73}" type="presOf" srcId="{75E9C8EE-441C-49F6-8947-1C3007F03E53}" destId="{6FE4B8B3-EDAB-4C9C-A1F4-358834B10064}" srcOrd="0" destOrd="0" presId="urn:microsoft.com/office/officeart/2008/layout/VerticalCircleList"/>
    <dgm:cxn modelId="{9BA319E8-19D8-49A2-BD97-A4FC43ABCE60}" type="presOf" srcId="{27258BEB-C837-4764-82D7-B4397A7684F3}" destId="{56952243-5207-4414-A5DB-936E90180E26}" srcOrd="0" destOrd="0" presId="urn:microsoft.com/office/officeart/2008/layout/VerticalCircleList"/>
    <dgm:cxn modelId="{318AC0D2-E618-4568-AF0E-4066B61D414D}" srcId="{C9200BE1-1276-4A79-B101-6510B48DB04C}" destId="{CA79B7D9-913F-469B-A5CF-A5A1740B10A4}" srcOrd="1" destOrd="0" parTransId="{8C1C6CFD-C7ED-492E-B608-8D914D4E3CED}" sibTransId="{2984864B-63A3-4A2E-BD1C-A8AAD2B0AC4B}"/>
    <dgm:cxn modelId="{95E81D09-3530-4459-8C58-21B752CA25EB}" type="presOf" srcId="{BA5D2B07-3233-47D4-A615-1A8F2F07DA0D}" destId="{6B07FA3C-E67B-450F-B8AE-7D8A98DF606D}" srcOrd="0" destOrd="0" presId="urn:microsoft.com/office/officeart/2008/layout/VerticalCircleList"/>
    <dgm:cxn modelId="{0A12C6B3-3874-4790-AF56-95CBAA744818}" type="presOf" srcId="{CA79B7D9-913F-469B-A5CF-A5A1740B10A4}" destId="{C9E535B3-41D8-47BF-ACDE-3B9870771B4E}" srcOrd="0" destOrd="0" presId="urn:microsoft.com/office/officeart/2008/layout/VerticalCircleList"/>
    <dgm:cxn modelId="{80491DBA-830D-4211-A88D-A528006B6AC8}" srcId="{C9200BE1-1276-4A79-B101-6510B48DB04C}" destId="{2A04D39D-52C0-478C-BB67-22069EF0441E}" srcOrd="3" destOrd="0" parTransId="{DA923815-1D51-4CCA-9101-1CEA0218574F}" sibTransId="{0878E6FE-F375-4643-A508-CEFBF9D86832}"/>
    <dgm:cxn modelId="{86B84B49-7266-4D14-8B68-D0D250179D4C}" type="presParOf" srcId="{63D771C8-2F94-4225-BE35-B326F21E13FD}" destId="{003FE9F2-F993-44F9-A9F5-B44DEA97DF71}" srcOrd="0" destOrd="0" presId="urn:microsoft.com/office/officeart/2008/layout/VerticalCircleList"/>
    <dgm:cxn modelId="{E3D54558-BA57-4C76-A560-11E32CA99E91}" type="presParOf" srcId="{003FE9F2-F993-44F9-A9F5-B44DEA97DF71}" destId="{F8872A70-E8DB-4387-8F74-19E17FEBF062}" srcOrd="0" destOrd="0" presId="urn:microsoft.com/office/officeart/2008/layout/VerticalCircleList"/>
    <dgm:cxn modelId="{262604A3-7371-4C9F-931A-540D7607D356}" type="presParOf" srcId="{003FE9F2-F993-44F9-A9F5-B44DEA97DF71}" destId="{489D1316-58BF-4A95-9A70-8D56B8E4BCAD}" srcOrd="1" destOrd="0" presId="urn:microsoft.com/office/officeart/2008/layout/VerticalCircleList"/>
    <dgm:cxn modelId="{B222DC16-A18A-454E-9D50-65B70D71B39E}" type="presParOf" srcId="{003FE9F2-F993-44F9-A9F5-B44DEA97DF71}" destId="{6B07FA3C-E67B-450F-B8AE-7D8A98DF606D}" srcOrd="2" destOrd="0" presId="urn:microsoft.com/office/officeart/2008/layout/VerticalCircleList"/>
    <dgm:cxn modelId="{EA5DA9F1-8C56-4DE5-A5A8-210797CD8095}" type="presParOf" srcId="{63D771C8-2F94-4225-BE35-B326F21E13FD}" destId="{0C028D06-F45D-4903-8D2A-A37B5673E377}" srcOrd="1" destOrd="0" presId="urn:microsoft.com/office/officeart/2008/layout/VerticalCircleList"/>
    <dgm:cxn modelId="{4F4DB231-8A6A-423B-8C03-02595A588A00}" type="presParOf" srcId="{0C028D06-F45D-4903-8D2A-A37B5673E377}" destId="{A36AC6CB-5BE2-42E2-B700-7126BEAA04A1}" srcOrd="0" destOrd="0" presId="urn:microsoft.com/office/officeart/2008/layout/VerticalCircleList"/>
    <dgm:cxn modelId="{4C0459BE-B41C-4E70-B9A2-F8B990CC1980}" type="presParOf" srcId="{0C028D06-F45D-4903-8D2A-A37B5673E377}" destId="{A639AE31-1EED-4C53-AE53-110DA3C53485}" srcOrd="1" destOrd="0" presId="urn:microsoft.com/office/officeart/2008/layout/VerticalCircleList"/>
    <dgm:cxn modelId="{B1826E04-CF97-4B12-8E33-5CCD7D444D37}" type="presParOf" srcId="{0C028D06-F45D-4903-8D2A-A37B5673E377}" destId="{C9E535B3-41D8-47BF-ACDE-3B9870771B4E}" srcOrd="2" destOrd="0" presId="urn:microsoft.com/office/officeart/2008/layout/VerticalCircleList"/>
    <dgm:cxn modelId="{6E2534DE-A9F4-4083-AFB1-96526D82BC31}" type="presParOf" srcId="{63D771C8-2F94-4225-BE35-B326F21E13FD}" destId="{4E1282CF-8E4C-45FC-9175-AEF88477A3F4}" srcOrd="2" destOrd="0" presId="urn:microsoft.com/office/officeart/2008/layout/VerticalCircleList"/>
    <dgm:cxn modelId="{F758107B-FCB6-4934-A0FF-9C4C73DAC05C}" type="presParOf" srcId="{4E1282CF-8E4C-45FC-9175-AEF88477A3F4}" destId="{8BDFD9D8-461B-4F0E-AF2E-E7069A04E7D5}" srcOrd="0" destOrd="0" presId="urn:microsoft.com/office/officeart/2008/layout/VerticalCircleList"/>
    <dgm:cxn modelId="{EA6BCF41-7488-4C2B-897F-579CC0106743}" type="presParOf" srcId="{4E1282CF-8E4C-45FC-9175-AEF88477A3F4}" destId="{96861BEA-A102-4CC3-A98F-DD14DCD0FDA0}" srcOrd="1" destOrd="0" presId="urn:microsoft.com/office/officeart/2008/layout/VerticalCircleList"/>
    <dgm:cxn modelId="{03A84564-A9C8-469F-BA93-DD62FBB5A164}" type="presParOf" srcId="{4E1282CF-8E4C-45FC-9175-AEF88477A3F4}" destId="{6FE4B8B3-EDAB-4C9C-A1F4-358834B10064}" srcOrd="2" destOrd="0" presId="urn:microsoft.com/office/officeart/2008/layout/VerticalCircleList"/>
    <dgm:cxn modelId="{886033C1-A470-4838-B9DF-792CF717F79E}" type="presParOf" srcId="{63D771C8-2F94-4225-BE35-B326F21E13FD}" destId="{E91D39A0-1ED7-47EB-A0FE-0AA31E760A89}" srcOrd="3" destOrd="0" presId="urn:microsoft.com/office/officeart/2008/layout/VerticalCircleList"/>
    <dgm:cxn modelId="{7379C7DC-AF26-4849-8157-98EC4778D20C}" type="presParOf" srcId="{E91D39A0-1ED7-47EB-A0FE-0AA31E760A89}" destId="{6643C70C-CC5D-43D3-AC43-B4C1B02317A5}" srcOrd="0" destOrd="0" presId="urn:microsoft.com/office/officeart/2008/layout/VerticalCircleList"/>
    <dgm:cxn modelId="{48B3F2DD-5A96-4B4B-AB1B-CE03760EA9FE}" type="presParOf" srcId="{E91D39A0-1ED7-47EB-A0FE-0AA31E760A89}" destId="{817DB3D7-583C-46A0-BAF0-833571457A14}" srcOrd="1" destOrd="0" presId="urn:microsoft.com/office/officeart/2008/layout/VerticalCircleList"/>
    <dgm:cxn modelId="{BFDA688F-CA19-4648-9B98-635135989F32}" type="presParOf" srcId="{E91D39A0-1ED7-47EB-A0FE-0AA31E760A89}" destId="{997CA09C-1F04-4C0E-B668-ADD8C0AC38F2}" srcOrd="2" destOrd="0" presId="urn:microsoft.com/office/officeart/2008/layout/VerticalCircleList"/>
    <dgm:cxn modelId="{F53CE08B-9673-4671-A14E-E5CC7EE4C42C}" type="presParOf" srcId="{63D771C8-2F94-4225-BE35-B326F21E13FD}" destId="{09476098-ECB9-4E82-88B5-048B89DF7452}" srcOrd="4" destOrd="0" presId="urn:microsoft.com/office/officeart/2008/layout/VerticalCircleList"/>
    <dgm:cxn modelId="{E342871B-998D-49CC-A65F-19DB417F4D9B}" type="presParOf" srcId="{09476098-ECB9-4E82-88B5-048B89DF7452}" destId="{CBB35021-38A7-4645-84EF-824DF8C37C97}" srcOrd="0" destOrd="0" presId="urn:microsoft.com/office/officeart/2008/layout/VerticalCircleList"/>
    <dgm:cxn modelId="{A398A56C-BF5D-42D7-8705-B693CDF8A752}" type="presParOf" srcId="{09476098-ECB9-4E82-88B5-048B89DF7452}" destId="{90725EC4-2CF3-4442-B65C-E6830474D10F}" srcOrd="1" destOrd="0" presId="urn:microsoft.com/office/officeart/2008/layout/VerticalCircleList"/>
    <dgm:cxn modelId="{EC35E503-3D5D-4A14-87CA-4AAD22524BD9}" type="presParOf" srcId="{09476098-ECB9-4E82-88B5-048B89DF7452}" destId="{7708A49B-09BF-4E3A-B78E-554743A9C15E}" srcOrd="2" destOrd="0" presId="urn:microsoft.com/office/officeart/2008/layout/VerticalCircleList"/>
    <dgm:cxn modelId="{45C95869-A94B-4F1A-A579-48FB2E5DF8FD}" type="presParOf" srcId="{63D771C8-2F94-4225-BE35-B326F21E13FD}" destId="{0520141E-55DE-4F49-8358-3D6418A5DA7A}" srcOrd="5" destOrd="0" presId="urn:microsoft.com/office/officeart/2008/layout/VerticalCircleList"/>
    <dgm:cxn modelId="{216981A0-B755-458A-A002-B8749454AACE}" type="presParOf" srcId="{0520141E-55DE-4F49-8358-3D6418A5DA7A}" destId="{A2FE8E14-63C3-4B82-87D9-103691DF373A}" srcOrd="0" destOrd="0" presId="urn:microsoft.com/office/officeart/2008/layout/VerticalCircleList"/>
    <dgm:cxn modelId="{AF823491-E38D-42D5-8B4E-98B0E8DB46E1}" type="presParOf" srcId="{0520141E-55DE-4F49-8358-3D6418A5DA7A}" destId="{9A19EE8E-146F-4663-BD6C-CE03B9AC226D}" srcOrd="1" destOrd="0" presId="urn:microsoft.com/office/officeart/2008/layout/VerticalCircleList"/>
    <dgm:cxn modelId="{1550DF01-FCA3-4379-8BD2-A78D3F9C66DD}" type="presParOf" srcId="{0520141E-55DE-4F49-8358-3D6418A5DA7A}" destId="{56952243-5207-4414-A5DB-936E90180E26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873241-FD04-41C6-8A2D-8C90603ED391}" type="doc">
      <dgm:prSet loTypeId="urn:microsoft.com/office/officeart/2005/8/layout/hierarchy3" loCatId="hierarchy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3737341-37B3-43A2-ACD3-1C4D18E439A1}">
      <dgm:prSet phldr="0" custT="1"/>
      <dgm:spPr/>
      <dgm:t>
        <a:bodyPr/>
        <a:lstStyle/>
        <a:p>
          <a:pPr rtl="0"/>
          <a:r>
            <a:rPr lang="en-US" sz="1800" dirty="0">
              <a:solidFill>
                <a:schemeClr val="bg1"/>
              </a:solidFill>
              <a:latin typeface="Calibri Light" panose="020F0302020204030204"/>
            </a:rPr>
            <a:t>Must </a:t>
          </a:r>
          <a:r>
            <a:rPr lang="en-US" sz="1800" b="0" i="0" u="none" strike="noStrike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be</a:t>
          </a:r>
          <a:r>
            <a:rPr lang="en-US" sz="18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a Washington</a:t>
          </a:r>
          <a:r>
            <a:rPr lang="en-US" sz="1800" dirty="0">
              <a:solidFill>
                <a:schemeClr val="bg1"/>
              </a:solidFill>
              <a:latin typeface="Calibri Light" panose="020F0302020204030204"/>
            </a:rPr>
            <a:t> State Resident</a:t>
          </a:r>
          <a:r>
            <a:rPr lang="en-US" sz="1800" b="0" i="0" u="none" strike="noStrike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 &amp;</a:t>
          </a:r>
          <a:r>
            <a:rPr lang="en-US" sz="18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Enrolled</a:t>
          </a:r>
          <a:r>
            <a:rPr lang="en-US" sz="18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in</a:t>
          </a:r>
          <a:r>
            <a:rPr lang="en-US" sz="1800" dirty="0">
              <a:solidFill>
                <a:schemeClr val="bg1"/>
              </a:solidFill>
              <a:latin typeface="Calibri Light" panose="020F0302020204030204"/>
            </a:rPr>
            <a:t> a Professional Technical Training Program</a:t>
          </a:r>
        </a:p>
      </dgm:t>
    </dgm:pt>
    <dgm:pt modelId="{38E79A5F-4E07-46BB-AEF2-C1CAE71F30A1}" type="parTrans" cxnId="{592AD1FB-1E04-4447-86EA-5620EB7953E1}">
      <dgm:prSet/>
      <dgm:spPr/>
      <dgm:t>
        <a:bodyPr/>
        <a:lstStyle/>
        <a:p>
          <a:endParaRPr lang="en-US"/>
        </a:p>
      </dgm:t>
    </dgm:pt>
    <dgm:pt modelId="{A77EED66-0D6B-413B-8471-5C5AA7C41129}" type="sibTrans" cxnId="{592AD1FB-1E04-4447-86EA-5620EB7953E1}">
      <dgm:prSet/>
      <dgm:spPr/>
      <dgm:t>
        <a:bodyPr/>
        <a:lstStyle/>
        <a:p>
          <a:endParaRPr lang="en-US"/>
        </a:p>
      </dgm:t>
    </dgm:pt>
    <dgm:pt modelId="{4A588370-ECCD-4A6D-9B19-209A55D260F0}" type="pres">
      <dgm:prSet presAssocID="{89873241-FD04-41C6-8A2D-8C90603ED39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08CB819-DD75-4841-B709-6EE714AA7BCA}" type="pres">
      <dgm:prSet presAssocID="{23737341-37B3-43A2-ACD3-1C4D18E439A1}" presName="root" presStyleCnt="0"/>
      <dgm:spPr/>
    </dgm:pt>
    <dgm:pt modelId="{77A4C1BE-1197-4898-81C3-466FE52F07B6}" type="pres">
      <dgm:prSet presAssocID="{23737341-37B3-43A2-ACD3-1C4D18E439A1}" presName="rootComposite" presStyleCnt="0"/>
      <dgm:spPr/>
    </dgm:pt>
    <dgm:pt modelId="{CB9D3388-D130-4009-A97C-B015C920463F}" type="pres">
      <dgm:prSet presAssocID="{23737341-37B3-43A2-ACD3-1C4D18E439A1}" presName="rootText" presStyleLbl="node1" presStyleIdx="0" presStyleCnt="1" custScaleX="49550" custScaleY="57288"/>
      <dgm:spPr/>
      <dgm:t>
        <a:bodyPr/>
        <a:lstStyle/>
        <a:p>
          <a:endParaRPr lang="en-US"/>
        </a:p>
      </dgm:t>
    </dgm:pt>
    <dgm:pt modelId="{D91B3882-7A36-41A5-B6BF-7BD3B39B1C97}" type="pres">
      <dgm:prSet presAssocID="{23737341-37B3-43A2-ACD3-1C4D18E439A1}" presName="rootConnector" presStyleLbl="node1" presStyleIdx="0" presStyleCnt="1"/>
      <dgm:spPr/>
      <dgm:t>
        <a:bodyPr/>
        <a:lstStyle/>
        <a:p>
          <a:endParaRPr lang="en-US"/>
        </a:p>
      </dgm:t>
    </dgm:pt>
    <dgm:pt modelId="{BEF4672C-C1B8-4B61-97A1-2A5A39DB0AED}" type="pres">
      <dgm:prSet presAssocID="{23737341-37B3-43A2-ACD3-1C4D18E439A1}" presName="childShape" presStyleCnt="0"/>
      <dgm:spPr/>
    </dgm:pt>
  </dgm:ptLst>
  <dgm:cxnLst>
    <dgm:cxn modelId="{7EAEFE1D-489E-4DC1-9554-80DBFA2D8D14}" type="presOf" srcId="{23737341-37B3-43A2-ACD3-1C4D18E439A1}" destId="{CB9D3388-D130-4009-A97C-B015C920463F}" srcOrd="0" destOrd="0" presId="urn:microsoft.com/office/officeart/2005/8/layout/hierarchy3"/>
    <dgm:cxn modelId="{592AD1FB-1E04-4447-86EA-5620EB7953E1}" srcId="{89873241-FD04-41C6-8A2D-8C90603ED391}" destId="{23737341-37B3-43A2-ACD3-1C4D18E439A1}" srcOrd="0" destOrd="0" parTransId="{38E79A5F-4E07-46BB-AEF2-C1CAE71F30A1}" sibTransId="{A77EED66-0D6B-413B-8471-5C5AA7C41129}"/>
    <dgm:cxn modelId="{A019EF3E-8DC7-4D3E-B356-13E56F84A8E7}" type="presOf" srcId="{23737341-37B3-43A2-ACD3-1C4D18E439A1}" destId="{D91B3882-7A36-41A5-B6BF-7BD3B39B1C97}" srcOrd="1" destOrd="0" presId="urn:microsoft.com/office/officeart/2005/8/layout/hierarchy3"/>
    <dgm:cxn modelId="{F45820F6-6E85-4AF3-A1FB-8B20A81F38AB}" type="presOf" srcId="{89873241-FD04-41C6-8A2D-8C90603ED391}" destId="{4A588370-ECCD-4A6D-9B19-209A55D260F0}" srcOrd="0" destOrd="0" presId="urn:microsoft.com/office/officeart/2005/8/layout/hierarchy3"/>
    <dgm:cxn modelId="{00351E37-0BC0-4D50-8DE5-275A98FE219F}" type="presParOf" srcId="{4A588370-ECCD-4A6D-9B19-209A55D260F0}" destId="{008CB819-DD75-4841-B709-6EE714AA7BCA}" srcOrd="0" destOrd="0" presId="urn:microsoft.com/office/officeart/2005/8/layout/hierarchy3"/>
    <dgm:cxn modelId="{9313369C-29A4-45D7-AC30-3A4576EC11F7}" type="presParOf" srcId="{008CB819-DD75-4841-B709-6EE714AA7BCA}" destId="{77A4C1BE-1197-4898-81C3-466FE52F07B6}" srcOrd="0" destOrd="0" presId="urn:microsoft.com/office/officeart/2005/8/layout/hierarchy3"/>
    <dgm:cxn modelId="{215CD35A-203B-4D72-B324-B0643E9C1286}" type="presParOf" srcId="{77A4C1BE-1197-4898-81C3-466FE52F07B6}" destId="{CB9D3388-D130-4009-A97C-B015C920463F}" srcOrd="0" destOrd="0" presId="urn:microsoft.com/office/officeart/2005/8/layout/hierarchy3"/>
    <dgm:cxn modelId="{91EE68ED-1BAA-4350-B1B1-9C0690D689CD}" type="presParOf" srcId="{77A4C1BE-1197-4898-81C3-466FE52F07B6}" destId="{D91B3882-7A36-41A5-B6BF-7BD3B39B1C97}" srcOrd="1" destOrd="0" presId="urn:microsoft.com/office/officeart/2005/8/layout/hierarchy3"/>
    <dgm:cxn modelId="{7DFC15E2-6093-4260-8E63-BE2D17601841}" type="presParOf" srcId="{008CB819-DD75-4841-B709-6EE714AA7BCA}" destId="{BEF4672C-C1B8-4B61-97A1-2A5A39DB0AE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612A7C-7D06-4EFA-A70B-EFCA04ADB09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86D025-3DAD-4570-8BBD-18FE833A937F}">
      <dgm:prSet phldrT="[Text]"/>
      <dgm:spPr/>
      <dgm:t>
        <a:bodyPr/>
        <a:lstStyle/>
        <a:p>
          <a:r>
            <a:rPr lang="en-US"/>
            <a:t>200 % of Federal Poverty Level 2020</a:t>
          </a:r>
        </a:p>
      </dgm:t>
    </dgm:pt>
    <dgm:pt modelId="{473DB878-207D-4A24-AB94-E83895E7FE08}" type="parTrans" cxnId="{6741169A-8739-4D15-99E4-40C191748721}">
      <dgm:prSet/>
      <dgm:spPr/>
      <dgm:t>
        <a:bodyPr/>
        <a:lstStyle/>
        <a:p>
          <a:endParaRPr lang="en-US"/>
        </a:p>
      </dgm:t>
    </dgm:pt>
    <dgm:pt modelId="{D58FF436-BB4C-46E6-AFFE-DF7E0F963965}" type="sibTrans" cxnId="{6741169A-8739-4D15-99E4-40C191748721}">
      <dgm:prSet/>
      <dgm:spPr/>
      <dgm:t>
        <a:bodyPr/>
        <a:lstStyle/>
        <a:p>
          <a:endParaRPr lang="en-US"/>
        </a:p>
      </dgm:t>
    </dgm:pt>
    <dgm:pt modelId="{46AB0E1B-A9BB-44C7-8C8C-E9FF196D2B6A}">
      <dgm:prSet phldrT="[Text]"/>
      <dgm:spPr/>
      <dgm:t>
        <a:bodyPr/>
        <a:lstStyle/>
        <a:p>
          <a:r>
            <a:rPr lang="en-US"/>
            <a:t>Household Monthly Income</a:t>
          </a:r>
        </a:p>
      </dgm:t>
    </dgm:pt>
    <dgm:pt modelId="{63C8FD2C-3922-47E2-9763-2E5915BDF33E}" type="parTrans" cxnId="{ED5AE401-D54A-400C-BF41-7B4C095CE05E}">
      <dgm:prSet/>
      <dgm:spPr/>
      <dgm:t>
        <a:bodyPr/>
        <a:lstStyle/>
        <a:p>
          <a:endParaRPr lang="en-US"/>
        </a:p>
      </dgm:t>
    </dgm:pt>
    <dgm:pt modelId="{C3A234CA-3ECE-4FC3-BAD0-D0015AF0F06E}" type="sibTrans" cxnId="{ED5AE401-D54A-400C-BF41-7B4C095CE05E}">
      <dgm:prSet/>
      <dgm:spPr/>
      <dgm:t>
        <a:bodyPr/>
        <a:lstStyle/>
        <a:p>
          <a:endParaRPr lang="en-US"/>
        </a:p>
      </dgm:t>
    </dgm:pt>
    <dgm:pt modelId="{C456624C-DE5C-48D6-9485-8E3774E05F32}">
      <dgm:prSet phldrT="[Text]"/>
      <dgm:spPr/>
      <dgm:t>
        <a:bodyPr/>
        <a:lstStyle/>
        <a:p>
          <a:r>
            <a:rPr lang="en-US"/>
            <a:t>Household of 1</a:t>
          </a:r>
        </a:p>
      </dgm:t>
    </dgm:pt>
    <dgm:pt modelId="{5EC7883A-0674-4DC2-99D5-848F5CBA3AED}" type="parTrans" cxnId="{BDB43314-7C3D-4D4C-8688-8B42CB9871DE}">
      <dgm:prSet/>
      <dgm:spPr/>
      <dgm:t>
        <a:bodyPr/>
        <a:lstStyle/>
        <a:p>
          <a:endParaRPr lang="en-US"/>
        </a:p>
      </dgm:t>
    </dgm:pt>
    <dgm:pt modelId="{4FED749C-3AA6-4878-9504-08A135682F21}" type="sibTrans" cxnId="{BDB43314-7C3D-4D4C-8688-8B42CB9871DE}">
      <dgm:prSet/>
      <dgm:spPr/>
      <dgm:t>
        <a:bodyPr/>
        <a:lstStyle/>
        <a:p>
          <a:endParaRPr lang="en-US"/>
        </a:p>
      </dgm:t>
    </dgm:pt>
    <dgm:pt modelId="{B3A93744-68BF-4055-92F0-301E6157C9B9}">
      <dgm:prSet phldrT="[Text]"/>
      <dgm:spPr/>
      <dgm:t>
        <a:bodyPr/>
        <a:lstStyle/>
        <a:p>
          <a:r>
            <a:rPr lang="en-US"/>
            <a:t>Household of 2</a:t>
          </a:r>
        </a:p>
      </dgm:t>
    </dgm:pt>
    <dgm:pt modelId="{800C03AD-1E57-40C7-B43D-0A38507C1D9D}" type="parTrans" cxnId="{EEF523AF-0913-4B74-AE8E-EDCE22A84B5D}">
      <dgm:prSet/>
      <dgm:spPr/>
      <dgm:t>
        <a:bodyPr/>
        <a:lstStyle/>
        <a:p>
          <a:endParaRPr lang="en-US"/>
        </a:p>
      </dgm:t>
    </dgm:pt>
    <dgm:pt modelId="{45A1E98B-BC2D-4380-84A4-B44536552944}" type="sibTrans" cxnId="{EEF523AF-0913-4B74-AE8E-EDCE22A84B5D}">
      <dgm:prSet/>
      <dgm:spPr/>
      <dgm:t>
        <a:bodyPr/>
        <a:lstStyle/>
        <a:p>
          <a:endParaRPr lang="en-US"/>
        </a:p>
      </dgm:t>
    </dgm:pt>
    <dgm:pt modelId="{EC6D9E1F-7DC8-4FF0-9EE1-0EB37F501D8F}">
      <dgm:prSet phldrT="[Text]"/>
      <dgm:spPr/>
      <dgm:t>
        <a:bodyPr/>
        <a:lstStyle/>
        <a:p>
          <a:r>
            <a:rPr lang="en-US"/>
            <a:t>$2127</a:t>
          </a:r>
        </a:p>
      </dgm:t>
    </dgm:pt>
    <dgm:pt modelId="{D1965B51-F448-42A7-87B9-DEEFAE2BBE94}" type="sibTrans" cxnId="{AD211D1B-3CA1-4415-96BA-5F5012224A68}">
      <dgm:prSet/>
      <dgm:spPr/>
      <dgm:t>
        <a:bodyPr/>
        <a:lstStyle/>
        <a:p>
          <a:endParaRPr lang="en-US"/>
        </a:p>
      </dgm:t>
    </dgm:pt>
    <dgm:pt modelId="{5E3AF487-D3E8-4F4A-BABD-40099E53C078}" type="parTrans" cxnId="{AD211D1B-3CA1-4415-96BA-5F5012224A68}">
      <dgm:prSet/>
      <dgm:spPr/>
      <dgm:t>
        <a:bodyPr/>
        <a:lstStyle/>
        <a:p>
          <a:endParaRPr lang="en-US"/>
        </a:p>
      </dgm:t>
    </dgm:pt>
    <dgm:pt modelId="{04FEB95E-675B-4CB0-9FAF-3618858A216D}">
      <dgm:prSet/>
      <dgm:spPr/>
      <dgm:t>
        <a:bodyPr/>
        <a:lstStyle/>
        <a:p>
          <a:r>
            <a:rPr lang="en-US"/>
            <a:t>$2873</a:t>
          </a:r>
        </a:p>
      </dgm:t>
    </dgm:pt>
    <dgm:pt modelId="{B70A2E14-B1AD-4536-9635-1B5FC34B7711}" type="parTrans" cxnId="{450BF589-CDFB-457F-8A5F-800B080AB175}">
      <dgm:prSet/>
      <dgm:spPr/>
      <dgm:t>
        <a:bodyPr/>
        <a:lstStyle/>
        <a:p>
          <a:endParaRPr lang="en-US"/>
        </a:p>
      </dgm:t>
    </dgm:pt>
    <dgm:pt modelId="{B00FCC53-E54E-435F-BFCB-8CD8914D435A}" type="sibTrans" cxnId="{450BF589-CDFB-457F-8A5F-800B080AB175}">
      <dgm:prSet/>
      <dgm:spPr/>
      <dgm:t>
        <a:bodyPr/>
        <a:lstStyle/>
        <a:p>
          <a:endParaRPr lang="en-US"/>
        </a:p>
      </dgm:t>
    </dgm:pt>
    <dgm:pt modelId="{92A9F77B-2DA4-4E60-980D-4042F72A5868}">
      <dgm:prSet/>
      <dgm:spPr/>
      <dgm:t>
        <a:bodyPr/>
        <a:lstStyle/>
        <a:p>
          <a:r>
            <a:rPr lang="en-US"/>
            <a:t>Household of 3</a:t>
          </a:r>
        </a:p>
      </dgm:t>
    </dgm:pt>
    <dgm:pt modelId="{A16FABF8-3C4A-4351-B501-3E7AA5FA6A1C}" type="parTrans" cxnId="{573BD359-C7BC-45D7-9896-9A2BE7FAAC9D}">
      <dgm:prSet/>
      <dgm:spPr/>
      <dgm:t>
        <a:bodyPr/>
        <a:lstStyle/>
        <a:p>
          <a:endParaRPr lang="en-US"/>
        </a:p>
      </dgm:t>
    </dgm:pt>
    <dgm:pt modelId="{ADF42DCF-D610-440C-B366-1A1FCBF82EB3}" type="sibTrans" cxnId="{573BD359-C7BC-45D7-9896-9A2BE7FAAC9D}">
      <dgm:prSet/>
      <dgm:spPr/>
      <dgm:t>
        <a:bodyPr/>
        <a:lstStyle/>
        <a:p>
          <a:endParaRPr lang="en-US"/>
        </a:p>
      </dgm:t>
    </dgm:pt>
    <dgm:pt modelId="{707A2B1D-B075-4089-89C6-7D2AF99E97E2}">
      <dgm:prSet/>
      <dgm:spPr/>
      <dgm:t>
        <a:bodyPr/>
        <a:lstStyle/>
        <a:p>
          <a:r>
            <a:rPr lang="en-US"/>
            <a:t>$3620</a:t>
          </a:r>
        </a:p>
      </dgm:t>
    </dgm:pt>
    <dgm:pt modelId="{0023CD3A-87D4-4E54-ACE2-52307561E677}" type="parTrans" cxnId="{AF5BCF97-54C2-4C2D-9EAC-BBDF1DA7C101}">
      <dgm:prSet/>
      <dgm:spPr/>
      <dgm:t>
        <a:bodyPr/>
        <a:lstStyle/>
        <a:p>
          <a:endParaRPr lang="en-US"/>
        </a:p>
      </dgm:t>
    </dgm:pt>
    <dgm:pt modelId="{149B1BA8-97AF-49EB-87F0-191A19AC46CC}" type="sibTrans" cxnId="{AF5BCF97-54C2-4C2D-9EAC-BBDF1DA7C101}">
      <dgm:prSet/>
      <dgm:spPr/>
      <dgm:t>
        <a:bodyPr/>
        <a:lstStyle/>
        <a:p>
          <a:endParaRPr lang="en-US"/>
        </a:p>
      </dgm:t>
    </dgm:pt>
    <dgm:pt modelId="{7F0506A5-7D7E-41D2-9085-183C1999A33D}">
      <dgm:prSet/>
      <dgm:spPr/>
      <dgm:t>
        <a:bodyPr/>
        <a:lstStyle/>
        <a:p>
          <a:r>
            <a:rPr lang="en-US"/>
            <a:t>Household of  4</a:t>
          </a:r>
        </a:p>
      </dgm:t>
    </dgm:pt>
    <dgm:pt modelId="{3F12DC3E-AEED-45F7-92B9-96723CFCBDD5}" type="parTrans" cxnId="{91273937-06B9-43BD-BE11-EC89962ACD8E}">
      <dgm:prSet/>
      <dgm:spPr/>
      <dgm:t>
        <a:bodyPr/>
        <a:lstStyle/>
        <a:p>
          <a:endParaRPr lang="en-US"/>
        </a:p>
      </dgm:t>
    </dgm:pt>
    <dgm:pt modelId="{B2D66316-1137-4D27-B559-1722FF1BEF75}" type="sibTrans" cxnId="{91273937-06B9-43BD-BE11-EC89962ACD8E}">
      <dgm:prSet/>
      <dgm:spPr/>
      <dgm:t>
        <a:bodyPr/>
        <a:lstStyle/>
        <a:p>
          <a:endParaRPr lang="en-US"/>
        </a:p>
      </dgm:t>
    </dgm:pt>
    <dgm:pt modelId="{A110E454-4120-4B6D-9CB6-27E72279093F}">
      <dgm:prSet/>
      <dgm:spPr/>
      <dgm:t>
        <a:bodyPr/>
        <a:lstStyle/>
        <a:p>
          <a:r>
            <a:rPr lang="en-US"/>
            <a:t>$4367</a:t>
          </a:r>
        </a:p>
      </dgm:t>
    </dgm:pt>
    <dgm:pt modelId="{0ADC6DD5-7725-43E2-A6C5-55B4D4887917}" type="parTrans" cxnId="{25736FB2-8334-4D15-A73C-FAB18B7866D9}">
      <dgm:prSet/>
      <dgm:spPr/>
      <dgm:t>
        <a:bodyPr/>
        <a:lstStyle/>
        <a:p>
          <a:endParaRPr lang="en-US"/>
        </a:p>
      </dgm:t>
    </dgm:pt>
    <dgm:pt modelId="{55B3C826-E350-4A30-8016-B5AC7793FA5D}" type="sibTrans" cxnId="{25736FB2-8334-4D15-A73C-FAB18B7866D9}">
      <dgm:prSet/>
      <dgm:spPr/>
      <dgm:t>
        <a:bodyPr/>
        <a:lstStyle/>
        <a:p>
          <a:endParaRPr lang="en-US"/>
        </a:p>
      </dgm:t>
    </dgm:pt>
    <dgm:pt modelId="{D74D54E4-0DEB-459C-B6EE-4165D5D293AA}">
      <dgm:prSet/>
      <dgm:spPr/>
      <dgm:t>
        <a:bodyPr/>
        <a:lstStyle/>
        <a:p>
          <a:r>
            <a:rPr lang="en-US"/>
            <a:t>Household of 5</a:t>
          </a:r>
        </a:p>
      </dgm:t>
    </dgm:pt>
    <dgm:pt modelId="{FE4B45F1-0738-4942-AF98-D323CC721078}" type="parTrans" cxnId="{BA0222E0-35E9-4FB4-8325-7B914E37E2EC}">
      <dgm:prSet/>
      <dgm:spPr/>
      <dgm:t>
        <a:bodyPr/>
        <a:lstStyle/>
        <a:p>
          <a:endParaRPr lang="en-US"/>
        </a:p>
      </dgm:t>
    </dgm:pt>
    <dgm:pt modelId="{44220505-BC7E-47D9-A6E5-A5B601B0545D}" type="sibTrans" cxnId="{BA0222E0-35E9-4FB4-8325-7B914E37E2EC}">
      <dgm:prSet/>
      <dgm:spPr/>
      <dgm:t>
        <a:bodyPr/>
        <a:lstStyle/>
        <a:p>
          <a:endParaRPr lang="en-US"/>
        </a:p>
      </dgm:t>
    </dgm:pt>
    <dgm:pt modelId="{00EFCFFB-72A7-41A9-B9C2-126EB12B492E}">
      <dgm:prSet/>
      <dgm:spPr/>
      <dgm:t>
        <a:bodyPr/>
        <a:lstStyle/>
        <a:p>
          <a:r>
            <a:rPr lang="en-US"/>
            <a:t>$5113</a:t>
          </a:r>
        </a:p>
      </dgm:t>
    </dgm:pt>
    <dgm:pt modelId="{A1D9207C-9E97-404C-AFF9-E55A2F78918A}" type="parTrans" cxnId="{D49759E9-9BE2-4025-B29A-A33C9CF6EBEE}">
      <dgm:prSet/>
      <dgm:spPr/>
      <dgm:t>
        <a:bodyPr/>
        <a:lstStyle/>
        <a:p>
          <a:endParaRPr lang="en-US"/>
        </a:p>
      </dgm:t>
    </dgm:pt>
    <dgm:pt modelId="{820F0368-8B94-4553-AF8E-BD54AED28C65}" type="sibTrans" cxnId="{D49759E9-9BE2-4025-B29A-A33C9CF6EBEE}">
      <dgm:prSet/>
      <dgm:spPr/>
      <dgm:t>
        <a:bodyPr/>
        <a:lstStyle/>
        <a:p>
          <a:endParaRPr lang="en-US"/>
        </a:p>
      </dgm:t>
    </dgm:pt>
    <dgm:pt modelId="{DF882A1D-8811-492E-874E-AE72A63F768F}">
      <dgm:prSet/>
      <dgm:spPr/>
      <dgm:t>
        <a:bodyPr/>
        <a:lstStyle/>
        <a:p>
          <a:r>
            <a:rPr lang="en-US"/>
            <a:t>Household of 6</a:t>
          </a:r>
        </a:p>
      </dgm:t>
    </dgm:pt>
    <dgm:pt modelId="{08190FB0-AD0F-4B90-8B6B-3833521DFA84}" type="parTrans" cxnId="{7B17F25D-9367-495A-95FC-26B0F371692C}">
      <dgm:prSet/>
      <dgm:spPr/>
      <dgm:t>
        <a:bodyPr/>
        <a:lstStyle/>
        <a:p>
          <a:endParaRPr lang="en-US"/>
        </a:p>
      </dgm:t>
    </dgm:pt>
    <dgm:pt modelId="{7DF475B3-3A55-45F5-89AD-2D2B5C479152}" type="sibTrans" cxnId="{7B17F25D-9367-495A-95FC-26B0F371692C}">
      <dgm:prSet/>
      <dgm:spPr/>
      <dgm:t>
        <a:bodyPr/>
        <a:lstStyle/>
        <a:p>
          <a:endParaRPr lang="en-US"/>
        </a:p>
      </dgm:t>
    </dgm:pt>
    <dgm:pt modelId="{079A390B-D67E-4255-8F26-A2F5701BAC8C}">
      <dgm:prSet/>
      <dgm:spPr/>
      <dgm:t>
        <a:bodyPr/>
        <a:lstStyle/>
        <a:p>
          <a:r>
            <a:rPr lang="en-US"/>
            <a:t>$5860</a:t>
          </a:r>
        </a:p>
      </dgm:t>
    </dgm:pt>
    <dgm:pt modelId="{1C010F25-F40D-435D-9989-23E00A7FA22D}" type="parTrans" cxnId="{5C50E880-9ECE-4598-A0B3-BF37EBC8102D}">
      <dgm:prSet/>
      <dgm:spPr/>
      <dgm:t>
        <a:bodyPr/>
        <a:lstStyle/>
        <a:p>
          <a:endParaRPr lang="en-US"/>
        </a:p>
      </dgm:t>
    </dgm:pt>
    <dgm:pt modelId="{1326FA84-0D88-4F70-BEBF-A2FE66D75886}" type="sibTrans" cxnId="{5C50E880-9ECE-4598-A0B3-BF37EBC8102D}">
      <dgm:prSet/>
      <dgm:spPr/>
      <dgm:t>
        <a:bodyPr/>
        <a:lstStyle/>
        <a:p>
          <a:endParaRPr lang="en-US"/>
        </a:p>
      </dgm:t>
    </dgm:pt>
    <dgm:pt modelId="{84605146-C674-4D93-ADE6-C2C788EC0EED}" type="pres">
      <dgm:prSet presAssocID="{33612A7C-7D06-4EFA-A70B-EFCA04ADB09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84264D-F9EE-4DFE-A06B-F100729575D1}" type="pres">
      <dgm:prSet presAssocID="{B086D025-3DAD-4570-8BBD-18FE833A937F}" presName="root1" presStyleCnt="0"/>
      <dgm:spPr/>
    </dgm:pt>
    <dgm:pt modelId="{327F17F7-66D6-479E-939A-E33F6CFCD6AB}" type="pres">
      <dgm:prSet presAssocID="{B086D025-3DAD-4570-8BBD-18FE833A937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4F5FF8-378D-45FE-934B-6F83B9743FC4}" type="pres">
      <dgm:prSet presAssocID="{B086D025-3DAD-4570-8BBD-18FE833A937F}" presName="level2hierChild" presStyleCnt="0"/>
      <dgm:spPr/>
    </dgm:pt>
    <dgm:pt modelId="{5D161CB1-D1DE-4549-8F12-095097F3FF25}" type="pres">
      <dgm:prSet presAssocID="{63C8FD2C-3922-47E2-9763-2E5915BDF33E}" presName="conn2-1" presStyleLbl="parChTrans1D2" presStyleIdx="0" presStyleCnt="1"/>
      <dgm:spPr/>
      <dgm:t>
        <a:bodyPr/>
        <a:lstStyle/>
        <a:p>
          <a:endParaRPr lang="en-US"/>
        </a:p>
      </dgm:t>
    </dgm:pt>
    <dgm:pt modelId="{FEA68089-1D9E-45CB-A750-C2E4A12B1163}" type="pres">
      <dgm:prSet presAssocID="{63C8FD2C-3922-47E2-9763-2E5915BDF33E}" presName="connTx" presStyleLbl="parChTrans1D2" presStyleIdx="0" presStyleCnt="1"/>
      <dgm:spPr/>
      <dgm:t>
        <a:bodyPr/>
        <a:lstStyle/>
        <a:p>
          <a:endParaRPr lang="en-US"/>
        </a:p>
      </dgm:t>
    </dgm:pt>
    <dgm:pt modelId="{EEFE0DF8-D1B0-406D-A07D-C56E9E437729}" type="pres">
      <dgm:prSet presAssocID="{46AB0E1B-A9BB-44C7-8C8C-E9FF196D2B6A}" presName="root2" presStyleCnt="0"/>
      <dgm:spPr/>
    </dgm:pt>
    <dgm:pt modelId="{3D1466BA-AF1C-48E4-98C2-22727BB1052E}" type="pres">
      <dgm:prSet presAssocID="{46AB0E1B-A9BB-44C7-8C8C-E9FF196D2B6A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FCED8E-500C-4068-8DAD-729F46BDC9C6}" type="pres">
      <dgm:prSet presAssocID="{46AB0E1B-A9BB-44C7-8C8C-E9FF196D2B6A}" presName="level3hierChild" presStyleCnt="0"/>
      <dgm:spPr/>
    </dgm:pt>
    <dgm:pt modelId="{E1854DCC-ECF2-4916-9E24-DBD147D2431E}" type="pres">
      <dgm:prSet presAssocID="{5EC7883A-0674-4DC2-99D5-848F5CBA3AED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A3CB1745-286E-40EE-9705-1245CE09DBFA}" type="pres">
      <dgm:prSet presAssocID="{5EC7883A-0674-4DC2-99D5-848F5CBA3AED}" presName="connTx" presStyleLbl="parChTrans1D3" presStyleIdx="0" presStyleCnt="6"/>
      <dgm:spPr/>
      <dgm:t>
        <a:bodyPr/>
        <a:lstStyle/>
        <a:p>
          <a:endParaRPr lang="en-US"/>
        </a:p>
      </dgm:t>
    </dgm:pt>
    <dgm:pt modelId="{2BEE71C9-6539-45DD-94B7-EF22E9D0B2FD}" type="pres">
      <dgm:prSet presAssocID="{C456624C-DE5C-48D6-9485-8E3774E05F32}" presName="root2" presStyleCnt="0"/>
      <dgm:spPr/>
    </dgm:pt>
    <dgm:pt modelId="{EB95F49D-4405-4487-9B79-ECFEBCE10587}" type="pres">
      <dgm:prSet presAssocID="{C456624C-DE5C-48D6-9485-8E3774E05F32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9F369D-3F20-40D4-B321-61827EC3A34E}" type="pres">
      <dgm:prSet presAssocID="{C456624C-DE5C-48D6-9485-8E3774E05F32}" presName="level3hierChild" presStyleCnt="0"/>
      <dgm:spPr/>
    </dgm:pt>
    <dgm:pt modelId="{B71E213C-B32F-4F70-B617-5EA6213C30FF}" type="pres">
      <dgm:prSet presAssocID="{5E3AF487-D3E8-4F4A-BABD-40099E53C078}" presName="conn2-1" presStyleLbl="parChTrans1D4" presStyleIdx="0" presStyleCnt="6"/>
      <dgm:spPr/>
      <dgm:t>
        <a:bodyPr/>
        <a:lstStyle/>
        <a:p>
          <a:endParaRPr lang="en-US"/>
        </a:p>
      </dgm:t>
    </dgm:pt>
    <dgm:pt modelId="{7ABC5F2A-9731-489A-B5F8-9DBCF30EF487}" type="pres">
      <dgm:prSet presAssocID="{5E3AF487-D3E8-4F4A-BABD-40099E53C078}" presName="connTx" presStyleLbl="parChTrans1D4" presStyleIdx="0" presStyleCnt="6"/>
      <dgm:spPr/>
      <dgm:t>
        <a:bodyPr/>
        <a:lstStyle/>
        <a:p>
          <a:endParaRPr lang="en-US"/>
        </a:p>
      </dgm:t>
    </dgm:pt>
    <dgm:pt modelId="{B6FC5906-5D15-4B16-8042-999C8388258B}" type="pres">
      <dgm:prSet presAssocID="{EC6D9E1F-7DC8-4FF0-9EE1-0EB37F501D8F}" presName="root2" presStyleCnt="0"/>
      <dgm:spPr/>
    </dgm:pt>
    <dgm:pt modelId="{BB5B3AEC-6E11-40A7-89A3-D2A27852307B}" type="pres">
      <dgm:prSet presAssocID="{EC6D9E1F-7DC8-4FF0-9EE1-0EB37F501D8F}" presName="LevelTwoTextNode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68DFC0-0F53-4EF4-9D93-C0B8DD1BE139}" type="pres">
      <dgm:prSet presAssocID="{EC6D9E1F-7DC8-4FF0-9EE1-0EB37F501D8F}" presName="level3hierChild" presStyleCnt="0"/>
      <dgm:spPr/>
    </dgm:pt>
    <dgm:pt modelId="{54676B53-9C48-4351-B4D2-B5A726C0C7BF}" type="pres">
      <dgm:prSet presAssocID="{800C03AD-1E57-40C7-B43D-0A38507C1D9D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CBE2A10D-4731-47B9-A9AD-4A41D031A2E4}" type="pres">
      <dgm:prSet presAssocID="{800C03AD-1E57-40C7-B43D-0A38507C1D9D}" presName="connTx" presStyleLbl="parChTrans1D3" presStyleIdx="1" presStyleCnt="6"/>
      <dgm:spPr/>
      <dgm:t>
        <a:bodyPr/>
        <a:lstStyle/>
        <a:p>
          <a:endParaRPr lang="en-US"/>
        </a:p>
      </dgm:t>
    </dgm:pt>
    <dgm:pt modelId="{40BBB685-F741-416C-8861-5AAC9B8119F9}" type="pres">
      <dgm:prSet presAssocID="{B3A93744-68BF-4055-92F0-301E6157C9B9}" presName="root2" presStyleCnt="0"/>
      <dgm:spPr/>
    </dgm:pt>
    <dgm:pt modelId="{791F0A7E-682B-48A8-8B89-E81B3D605622}" type="pres">
      <dgm:prSet presAssocID="{B3A93744-68BF-4055-92F0-301E6157C9B9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736BC4-CD1C-4F3C-BD3C-B5E9038330A5}" type="pres">
      <dgm:prSet presAssocID="{B3A93744-68BF-4055-92F0-301E6157C9B9}" presName="level3hierChild" presStyleCnt="0"/>
      <dgm:spPr/>
    </dgm:pt>
    <dgm:pt modelId="{DA878289-B924-42B8-B9ED-6565AE71E1BC}" type="pres">
      <dgm:prSet presAssocID="{B70A2E14-B1AD-4536-9635-1B5FC34B7711}" presName="conn2-1" presStyleLbl="parChTrans1D4" presStyleIdx="1" presStyleCnt="6"/>
      <dgm:spPr/>
      <dgm:t>
        <a:bodyPr/>
        <a:lstStyle/>
        <a:p>
          <a:endParaRPr lang="en-US"/>
        </a:p>
      </dgm:t>
    </dgm:pt>
    <dgm:pt modelId="{F0C9FD2D-A2D8-4B22-9A53-A7B434C3D2CF}" type="pres">
      <dgm:prSet presAssocID="{B70A2E14-B1AD-4536-9635-1B5FC34B7711}" presName="connTx" presStyleLbl="parChTrans1D4" presStyleIdx="1" presStyleCnt="6"/>
      <dgm:spPr/>
      <dgm:t>
        <a:bodyPr/>
        <a:lstStyle/>
        <a:p>
          <a:endParaRPr lang="en-US"/>
        </a:p>
      </dgm:t>
    </dgm:pt>
    <dgm:pt modelId="{EC2CEE71-6234-450F-BF51-FB4C8A2C7257}" type="pres">
      <dgm:prSet presAssocID="{04FEB95E-675B-4CB0-9FAF-3618858A216D}" presName="root2" presStyleCnt="0"/>
      <dgm:spPr/>
    </dgm:pt>
    <dgm:pt modelId="{45DC8501-70F7-46BE-BC12-ED86340E7B84}" type="pres">
      <dgm:prSet presAssocID="{04FEB95E-675B-4CB0-9FAF-3618858A216D}" presName="LevelTwoTextNode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2FE56A-9C85-463C-98EE-52EAD9FCDA51}" type="pres">
      <dgm:prSet presAssocID="{04FEB95E-675B-4CB0-9FAF-3618858A216D}" presName="level3hierChild" presStyleCnt="0"/>
      <dgm:spPr/>
    </dgm:pt>
    <dgm:pt modelId="{833C3ECF-A02C-4D31-8D59-C13FB3644D83}" type="pres">
      <dgm:prSet presAssocID="{A16FABF8-3C4A-4351-B501-3E7AA5FA6A1C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C16EF88A-49B4-4C04-AE1B-C0646E0812C4}" type="pres">
      <dgm:prSet presAssocID="{A16FABF8-3C4A-4351-B501-3E7AA5FA6A1C}" presName="connTx" presStyleLbl="parChTrans1D3" presStyleIdx="2" presStyleCnt="6"/>
      <dgm:spPr/>
      <dgm:t>
        <a:bodyPr/>
        <a:lstStyle/>
        <a:p>
          <a:endParaRPr lang="en-US"/>
        </a:p>
      </dgm:t>
    </dgm:pt>
    <dgm:pt modelId="{48EA13DC-BFDA-429C-A0F6-8E1C1BAB31E5}" type="pres">
      <dgm:prSet presAssocID="{92A9F77B-2DA4-4E60-980D-4042F72A5868}" presName="root2" presStyleCnt="0"/>
      <dgm:spPr/>
    </dgm:pt>
    <dgm:pt modelId="{1E0F5928-8BF6-4FAB-B77F-F5AF730AF853}" type="pres">
      <dgm:prSet presAssocID="{92A9F77B-2DA4-4E60-980D-4042F72A5868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CD3CDA-81E9-47D5-8708-DE7CBE01BD06}" type="pres">
      <dgm:prSet presAssocID="{92A9F77B-2DA4-4E60-980D-4042F72A5868}" presName="level3hierChild" presStyleCnt="0"/>
      <dgm:spPr/>
    </dgm:pt>
    <dgm:pt modelId="{C1558BCD-E5AF-4BA0-9514-D639FD4F113E}" type="pres">
      <dgm:prSet presAssocID="{0023CD3A-87D4-4E54-ACE2-52307561E677}" presName="conn2-1" presStyleLbl="parChTrans1D4" presStyleIdx="2" presStyleCnt="6"/>
      <dgm:spPr/>
      <dgm:t>
        <a:bodyPr/>
        <a:lstStyle/>
        <a:p>
          <a:endParaRPr lang="en-US"/>
        </a:p>
      </dgm:t>
    </dgm:pt>
    <dgm:pt modelId="{745D67A6-6B41-4793-B64B-B9799B4EDF7A}" type="pres">
      <dgm:prSet presAssocID="{0023CD3A-87D4-4E54-ACE2-52307561E677}" presName="connTx" presStyleLbl="parChTrans1D4" presStyleIdx="2" presStyleCnt="6"/>
      <dgm:spPr/>
      <dgm:t>
        <a:bodyPr/>
        <a:lstStyle/>
        <a:p>
          <a:endParaRPr lang="en-US"/>
        </a:p>
      </dgm:t>
    </dgm:pt>
    <dgm:pt modelId="{64B01E64-1563-485C-96A7-826736843FA8}" type="pres">
      <dgm:prSet presAssocID="{707A2B1D-B075-4089-89C6-7D2AF99E97E2}" presName="root2" presStyleCnt="0"/>
      <dgm:spPr/>
    </dgm:pt>
    <dgm:pt modelId="{314F0A0F-B0F4-4AB8-9E4D-177EE4377C48}" type="pres">
      <dgm:prSet presAssocID="{707A2B1D-B075-4089-89C6-7D2AF99E97E2}" presName="LevelTwoTextNode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DA2049-AB01-457E-8845-61DDF069CBF0}" type="pres">
      <dgm:prSet presAssocID="{707A2B1D-B075-4089-89C6-7D2AF99E97E2}" presName="level3hierChild" presStyleCnt="0"/>
      <dgm:spPr/>
    </dgm:pt>
    <dgm:pt modelId="{29F6B0F6-340E-4B69-8238-3C66A528E081}" type="pres">
      <dgm:prSet presAssocID="{3F12DC3E-AEED-45F7-92B9-96723CFCBDD5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47B0E1BC-E044-4688-91B0-5F358EED38A1}" type="pres">
      <dgm:prSet presAssocID="{3F12DC3E-AEED-45F7-92B9-96723CFCBDD5}" presName="connTx" presStyleLbl="parChTrans1D3" presStyleIdx="3" presStyleCnt="6"/>
      <dgm:spPr/>
      <dgm:t>
        <a:bodyPr/>
        <a:lstStyle/>
        <a:p>
          <a:endParaRPr lang="en-US"/>
        </a:p>
      </dgm:t>
    </dgm:pt>
    <dgm:pt modelId="{47264ABA-9C50-48CD-A1A1-6F225D78CCF4}" type="pres">
      <dgm:prSet presAssocID="{7F0506A5-7D7E-41D2-9085-183C1999A33D}" presName="root2" presStyleCnt="0"/>
      <dgm:spPr/>
    </dgm:pt>
    <dgm:pt modelId="{84FC3B77-C0CE-4D50-9B0F-05779A0F80B4}" type="pres">
      <dgm:prSet presAssocID="{7F0506A5-7D7E-41D2-9085-183C1999A33D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EE3386-2E08-4DAF-B7A9-F64B650E3799}" type="pres">
      <dgm:prSet presAssocID="{7F0506A5-7D7E-41D2-9085-183C1999A33D}" presName="level3hierChild" presStyleCnt="0"/>
      <dgm:spPr/>
    </dgm:pt>
    <dgm:pt modelId="{384D56E0-AF46-4DAB-9FBC-1296DCDA06C2}" type="pres">
      <dgm:prSet presAssocID="{0ADC6DD5-7725-43E2-A6C5-55B4D4887917}" presName="conn2-1" presStyleLbl="parChTrans1D4" presStyleIdx="3" presStyleCnt="6"/>
      <dgm:spPr/>
      <dgm:t>
        <a:bodyPr/>
        <a:lstStyle/>
        <a:p>
          <a:endParaRPr lang="en-US"/>
        </a:p>
      </dgm:t>
    </dgm:pt>
    <dgm:pt modelId="{4593357A-D45C-49A1-9ABD-DB083E50EF24}" type="pres">
      <dgm:prSet presAssocID="{0ADC6DD5-7725-43E2-A6C5-55B4D4887917}" presName="connTx" presStyleLbl="parChTrans1D4" presStyleIdx="3" presStyleCnt="6"/>
      <dgm:spPr/>
      <dgm:t>
        <a:bodyPr/>
        <a:lstStyle/>
        <a:p>
          <a:endParaRPr lang="en-US"/>
        </a:p>
      </dgm:t>
    </dgm:pt>
    <dgm:pt modelId="{88CF4EEB-841E-4581-928E-CFE55B135083}" type="pres">
      <dgm:prSet presAssocID="{A110E454-4120-4B6D-9CB6-27E72279093F}" presName="root2" presStyleCnt="0"/>
      <dgm:spPr/>
    </dgm:pt>
    <dgm:pt modelId="{96B0EFC5-F307-4FE1-B240-02F16F0777EF}" type="pres">
      <dgm:prSet presAssocID="{A110E454-4120-4B6D-9CB6-27E72279093F}" presName="LevelTwoTextNode" presStyleLbl="node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1F74A3-B453-4E66-8D99-6BEBB0A14765}" type="pres">
      <dgm:prSet presAssocID="{A110E454-4120-4B6D-9CB6-27E72279093F}" presName="level3hierChild" presStyleCnt="0"/>
      <dgm:spPr/>
    </dgm:pt>
    <dgm:pt modelId="{010210AA-9CCC-4F01-9A0E-06ACEDBA421E}" type="pres">
      <dgm:prSet presAssocID="{FE4B45F1-0738-4942-AF98-D323CC721078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3C78A553-2F9D-4BFC-8DBD-42D51F04EE06}" type="pres">
      <dgm:prSet presAssocID="{FE4B45F1-0738-4942-AF98-D323CC721078}" presName="connTx" presStyleLbl="parChTrans1D3" presStyleIdx="4" presStyleCnt="6"/>
      <dgm:spPr/>
      <dgm:t>
        <a:bodyPr/>
        <a:lstStyle/>
        <a:p>
          <a:endParaRPr lang="en-US"/>
        </a:p>
      </dgm:t>
    </dgm:pt>
    <dgm:pt modelId="{18BC8A92-3B33-483E-9B77-37900F318E2A}" type="pres">
      <dgm:prSet presAssocID="{D74D54E4-0DEB-459C-B6EE-4165D5D293AA}" presName="root2" presStyleCnt="0"/>
      <dgm:spPr/>
    </dgm:pt>
    <dgm:pt modelId="{4A9EE8D6-67D0-4899-A207-C37C44241A49}" type="pres">
      <dgm:prSet presAssocID="{D74D54E4-0DEB-459C-B6EE-4165D5D293AA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28572B-EFDA-4E41-B70C-C96064FFFFC7}" type="pres">
      <dgm:prSet presAssocID="{D74D54E4-0DEB-459C-B6EE-4165D5D293AA}" presName="level3hierChild" presStyleCnt="0"/>
      <dgm:spPr/>
    </dgm:pt>
    <dgm:pt modelId="{96354DFF-FBD6-4C43-9231-6C0C8A732143}" type="pres">
      <dgm:prSet presAssocID="{A1D9207C-9E97-404C-AFF9-E55A2F78918A}" presName="conn2-1" presStyleLbl="parChTrans1D4" presStyleIdx="4" presStyleCnt="6"/>
      <dgm:spPr/>
      <dgm:t>
        <a:bodyPr/>
        <a:lstStyle/>
        <a:p>
          <a:endParaRPr lang="en-US"/>
        </a:p>
      </dgm:t>
    </dgm:pt>
    <dgm:pt modelId="{C61FE36B-788C-45CD-8FB3-FA5C3C1591A4}" type="pres">
      <dgm:prSet presAssocID="{A1D9207C-9E97-404C-AFF9-E55A2F78918A}" presName="connTx" presStyleLbl="parChTrans1D4" presStyleIdx="4" presStyleCnt="6"/>
      <dgm:spPr/>
      <dgm:t>
        <a:bodyPr/>
        <a:lstStyle/>
        <a:p>
          <a:endParaRPr lang="en-US"/>
        </a:p>
      </dgm:t>
    </dgm:pt>
    <dgm:pt modelId="{EAC96F15-FD74-4E73-9311-12A086608BB4}" type="pres">
      <dgm:prSet presAssocID="{00EFCFFB-72A7-41A9-B9C2-126EB12B492E}" presName="root2" presStyleCnt="0"/>
      <dgm:spPr/>
    </dgm:pt>
    <dgm:pt modelId="{00E012B2-D8CC-4D58-95DD-16E66101BFA5}" type="pres">
      <dgm:prSet presAssocID="{00EFCFFB-72A7-41A9-B9C2-126EB12B492E}" presName="LevelTwoTextNode" presStyleLbl="node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1DFC67-F733-40F6-8EBC-358292CF80EA}" type="pres">
      <dgm:prSet presAssocID="{00EFCFFB-72A7-41A9-B9C2-126EB12B492E}" presName="level3hierChild" presStyleCnt="0"/>
      <dgm:spPr/>
    </dgm:pt>
    <dgm:pt modelId="{A98AEAAF-D808-4C18-9D50-CAAF314AA90E}" type="pres">
      <dgm:prSet presAssocID="{08190FB0-AD0F-4B90-8B6B-3833521DFA84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4D13DC7A-5452-4B59-B710-2324F0BDB6BC}" type="pres">
      <dgm:prSet presAssocID="{08190FB0-AD0F-4B90-8B6B-3833521DFA84}" presName="connTx" presStyleLbl="parChTrans1D3" presStyleIdx="5" presStyleCnt="6"/>
      <dgm:spPr/>
      <dgm:t>
        <a:bodyPr/>
        <a:lstStyle/>
        <a:p>
          <a:endParaRPr lang="en-US"/>
        </a:p>
      </dgm:t>
    </dgm:pt>
    <dgm:pt modelId="{71A5FD79-2493-4600-994A-414AEA4D4B5F}" type="pres">
      <dgm:prSet presAssocID="{DF882A1D-8811-492E-874E-AE72A63F768F}" presName="root2" presStyleCnt="0"/>
      <dgm:spPr/>
    </dgm:pt>
    <dgm:pt modelId="{6D2E898B-D172-4BB1-93D8-FE234E347CDC}" type="pres">
      <dgm:prSet presAssocID="{DF882A1D-8811-492E-874E-AE72A63F768F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C2ACD8-68E1-4EEA-857C-E354D3FC4E05}" type="pres">
      <dgm:prSet presAssocID="{DF882A1D-8811-492E-874E-AE72A63F768F}" presName="level3hierChild" presStyleCnt="0"/>
      <dgm:spPr/>
    </dgm:pt>
    <dgm:pt modelId="{1028046C-A057-4CD9-9737-D40517921C7C}" type="pres">
      <dgm:prSet presAssocID="{1C010F25-F40D-435D-9989-23E00A7FA22D}" presName="conn2-1" presStyleLbl="parChTrans1D4" presStyleIdx="5" presStyleCnt="6"/>
      <dgm:spPr/>
      <dgm:t>
        <a:bodyPr/>
        <a:lstStyle/>
        <a:p>
          <a:endParaRPr lang="en-US"/>
        </a:p>
      </dgm:t>
    </dgm:pt>
    <dgm:pt modelId="{2ABD7C81-3605-4DA3-89A2-3B993BD436A0}" type="pres">
      <dgm:prSet presAssocID="{1C010F25-F40D-435D-9989-23E00A7FA22D}" presName="connTx" presStyleLbl="parChTrans1D4" presStyleIdx="5" presStyleCnt="6"/>
      <dgm:spPr/>
      <dgm:t>
        <a:bodyPr/>
        <a:lstStyle/>
        <a:p>
          <a:endParaRPr lang="en-US"/>
        </a:p>
      </dgm:t>
    </dgm:pt>
    <dgm:pt modelId="{D034C9CD-A288-4DEC-82EA-DA337FBCF085}" type="pres">
      <dgm:prSet presAssocID="{079A390B-D67E-4255-8F26-A2F5701BAC8C}" presName="root2" presStyleCnt="0"/>
      <dgm:spPr/>
    </dgm:pt>
    <dgm:pt modelId="{515BF1AF-E046-4F37-9D0E-75C1247FEB1E}" type="pres">
      <dgm:prSet presAssocID="{079A390B-D67E-4255-8F26-A2F5701BAC8C}" presName="LevelTwoTextNode" presStyleLbl="node4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E6ABAF-5086-46B5-BE0F-E2D283C920E4}" type="pres">
      <dgm:prSet presAssocID="{079A390B-D67E-4255-8F26-A2F5701BAC8C}" presName="level3hierChild" presStyleCnt="0"/>
      <dgm:spPr/>
    </dgm:pt>
  </dgm:ptLst>
  <dgm:cxnLst>
    <dgm:cxn modelId="{DB17F449-3ADC-4D24-A570-7A757EDCD849}" type="presOf" srcId="{3F12DC3E-AEED-45F7-92B9-96723CFCBDD5}" destId="{47B0E1BC-E044-4688-91B0-5F358EED38A1}" srcOrd="1" destOrd="0" presId="urn:microsoft.com/office/officeart/2005/8/layout/hierarchy2"/>
    <dgm:cxn modelId="{8DB29889-F653-4241-AF92-B68A649E2B31}" type="presOf" srcId="{46AB0E1B-A9BB-44C7-8C8C-E9FF196D2B6A}" destId="{3D1466BA-AF1C-48E4-98C2-22727BB1052E}" srcOrd="0" destOrd="0" presId="urn:microsoft.com/office/officeart/2005/8/layout/hierarchy2"/>
    <dgm:cxn modelId="{573BD359-C7BC-45D7-9896-9A2BE7FAAC9D}" srcId="{46AB0E1B-A9BB-44C7-8C8C-E9FF196D2B6A}" destId="{92A9F77B-2DA4-4E60-980D-4042F72A5868}" srcOrd="2" destOrd="0" parTransId="{A16FABF8-3C4A-4351-B501-3E7AA5FA6A1C}" sibTransId="{ADF42DCF-D610-440C-B366-1A1FCBF82EB3}"/>
    <dgm:cxn modelId="{286DCDE8-D7E1-4CFD-8FCA-24343115890C}" type="presOf" srcId="{92A9F77B-2DA4-4E60-980D-4042F72A5868}" destId="{1E0F5928-8BF6-4FAB-B77F-F5AF730AF853}" srcOrd="0" destOrd="0" presId="urn:microsoft.com/office/officeart/2005/8/layout/hierarchy2"/>
    <dgm:cxn modelId="{7621975E-30AC-44D0-B062-1DB6D523F1F1}" type="presOf" srcId="{B086D025-3DAD-4570-8BBD-18FE833A937F}" destId="{327F17F7-66D6-479E-939A-E33F6CFCD6AB}" srcOrd="0" destOrd="0" presId="urn:microsoft.com/office/officeart/2005/8/layout/hierarchy2"/>
    <dgm:cxn modelId="{91273937-06B9-43BD-BE11-EC89962ACD8E}" srcId="{46AB0E1B-A9BB-44C7-8C8C-E9FF196D2B6A}" destId="{7F0506A5-7D7E-41D2-9085-183C1999A33D}" srcOrd="3" destOrd="0" parTransId="{3F12DC3E-AEED-45F7-92B9-96723CFCBDD5}" sibTransId="{B2D66316-1137-4D27-B559-1722FF1BEF75}"/>
    <dgm:cxn modelId="{5C50E880-9ECE-4598-A0B3-BF37EBC8102D}" srcId="{DF882A1D-8811-492E-874E-AE72A63F768F}" destId="{079A390B-D67E-4255-8F26-A2F5701BAC8C}" srcOrd="0" destOrd="0" parTransId="{1C010F25-F40D-435D-9989-23E00A7FA22D}" sibTransId="{1326FA84-0D88-4F70-BEBF-A2FE66D75886}"/>
    <dgm:cxn modelId="{6F59080C-C4EA-4E32-9DB8-FE64ADC250F4}" type="presOf" srcId="{5EC7883A-0674-4DC2-99D5-848F5CBA3AED}" destId="{E1854DCC-ECF2-4916-9E24-DBD147D2431E}" srcOrd="0" destOrd="0" presId="urn:microsoft.com/office/officeart/2005/8/layout/hierarchy2"/>
    <dgm:cxn modelId="{937A01E2-7B43-4F8E-A979-2388B2D98D21}" type="presOf" srcId="{DF882A1D-8811-492E-874E-AE72A63F768F}" destId="{6D2E898B-D172-4BB1-93D8-FE234E347CDC}" srcOrd="0" destOrd="0" presId="urn:microsoft.com/office/officeart/2005/8/layout/hierarchy2"/>
    <dgm:cxn modelId="{90E68965-D1EC-4640-B139-6512C08EC3D6}" type="presOf" srcId="{0023CD3A-87D4-4E54-ACE2-52307561E677}" destId="{745D67A6-6B41-4793-B64B-B9799B4EDF7A}" srcOrd="1" destOrd="0" presId="urn:microsoft.com/office/officeart/2005/8/layout/hierarchy2"/>
    <dgm:cxn modelId="{6F2E9143-7BCD-4F60-A307-F75DFBD4880A}" type="presOf" srcId="{1C010F25-F40D-435D-9989-23E00A7FA22D}" destId="{2ABD7C81-3605-4DA3-89A2-3B993BD436A0}" srcOrd="1" destOrd="0" presId="urn:microsoft.com/office/officeart/2005/8/layout/hierarchy2"/>
    <dgm:cxn modelId="{7B17F25D-9367-495A-95FC-26B0F371692C}" srcId="{46AB0E1B-A9BB-44C7-8C8C-E9FF196D2B6A}" destId="{DF882A1D-8811-492E-874E-AE72A63F768F}" srcOrd="5" destOrd="0" parTransId="{08190FB0-AD0F-4B90-8B6B-3833521DFA84}" sibTransId="{7DF475B3-3A55-45F5-89AD-2D2B5C479152}"/>
    <dgm:cxn modelId="{D49759E9-9BE2-4025-B29A-A33C9CF6EBEE}" srcId="{D74D54E4-0DEB-459C-B6EE-4165D5D293AA}" destId="{00EFCFFB-72A7-41A9-B9C2-126EB12B492E}" srcOrd="0" destOrd="0" parTransId="{A1D9207C-9E97-404C-AFF9-E55A2F78918A}" sibTransId="{820F0368-8B94-4553-AF8E-BD54AED28C65}"/>
    <dgm:cxn modelId="{69F18F5D-93CD-44AC-904D-B538EE161B28}" type="presOf" srcId="{63C8FD2C-3922-47E2-9763-2E5915BDF33E}" destId="{5D161CB1-D1DE-4549-8F12-095097F3FF25}" srcOrd="0" destOrd="0" presId="urn:microsoft.com/office/officeart/2005/8/layout/hierarchy2"/>
    <dgm:cxn modelId="{9F6215BE-9A37-48D1-B72C-85D8ED314119}" type="presOf" srcId="{800C03AD-1E57-40C7-B43D-0A38507C1D9D}" destId="{54676B53-9C48-4351-B4D2-B5A726C0C7BF}" srcOrd="0" destOrd="0" presId="urn:microsoft.com/office/officeart/2005/8/layout/hierarchy2"/>
    <dgm:cxn modelId="{25736FB2-8334-4D15-A73C-FAB18B7866D9}" srcId="{7F0506A5-7D7E-41D2-9085-183C1999A33D}" destId="{A110E454-4120-4B6D-9CB6-27E72279093F}" srcOrd="0" destOrd="0" parTransId="{0ADC6DD5-7725-43E2-A6C5-55B4D4887917}" sibTransId="{55B3C826-E350-4A30-8016-B5AC7793FA5D}"/>
    <dgm:cxn modelId="{ED5AE401-D54A-400C-BF41-7B4C095CE05E}" srcId="{B086D025-3DAD-4570-8BBD-18FE833A937F}" destId="{46AB0E1B-A9BB-44C7-8C8C-E9FF196D2B6A}" srcOrd="0" destOrd="0" parTransId="{63C8FD2C-3922-47E2-9763-2E5915BDF33E}" sibTransId="{C3A234CA-3ECE-4FC3-BAD0-D0015AF0F06E}"/>
    <dgm:cxn modelId="{AD211D1B-3CA1-4415-96BA-5F5012224A68}" srcId="{C456624C-DE5C-48D6-9485-8E3774E05F32}" destId="{EC6D9E1F-7DC8-4FF0-9EE1-0EB37F501D8F}" srcOrd="0" destOrd="0" parTransId="{5E3AF487-D3E8-4F4A-BABD-40099E53C078}" sibTransId="{D1965B51-F448-42A7-87B9-DEEFAE2BBE94}"/>
    <dgm:cxn modelId="{450BF589-CDFB-457F-8A5F-800B080AB175}" srcId="{B3A93744-68BF-4055-92F0-301E6157C9B9}" destId="{04FEB95E-675B-4CB0-9FAF-3618858A216D}" srcOrd="0" destOrd="0" parTransId="{B70A2E14-B1AD-4536-9635-1B5FC34B7711}" sibTransId="{B00FCC53-E54E-435F-BFCB-8CD8914D435A}"/>
    <dgm:cxn modelId="{74F1ADF0-08A9-446F-BDF7-D5902EFD2CA4}" type="presOf" srcId="{D74D54E4-0DEB-459C-B6EE-4165D5D293AA}" destId="{4A9EE8D6-67D0-4899-A207-C37C44241A49}" srcOrd="0" destOrd="0" presId="urn:microsoft.com/office/officeart/2005/8/layout/hierarchy2"/>
    <dgm:cxn modelId="{B322D4F3-F47F-4ECB-893E-E784A39B06E4}" type="presOf" srcId="{FE4B45F1-0738-4942-AF98-D323CC721078}" destId="{3C78A553-2F9D-4BFC-8DBD-42D51F04EE06}" srcOrd="1" destOrd="0" presId="urn:microsoft.com/office/officeart/2005/8/layout/hierarchy2"/>
    <dgm:cxn modelId="{6741169A-8739-4D15-99E4-40C191748721}" srcId="{33612A7C-7D06-4EFA-A70B-EFCA04ADB09D}" destId="{B086D025-3DAD-4570-8BBD-18FE833A937F}" srcOrd="0" destOrd="0" parTransId="{473DB878-207D-4A24-AB94-E83895E7FE08}" sibTransId="{D58FF436-BB4C-46E6-AFFE-DF7E0F963965}"/>
    <dgm:cxn modelId="{21C98BBA-67CA-4019-89AF-A826E0C3C790}" type="presOf" srcId="{707A2B1D-B075-4089-89C6-7D2AF99E97E2}" destId="{314F0A0F-B0F4-4AB8-9E4D-177EE4377C48}" srcOrd="0" destOrd="0" presId="urn:microsoft.com/office/officeart/2005/8/layout/hierarchy2"/>
    <dgm:cxn modelId="{251C0D59-2AAB-4EE1-A59A-D17D28DFDB25}" type="presOf" srcId="{EC6D9E1F-7DC8-4FF0-9EE1-0EB37F501D8F}" destId="{BB5B3AEC-6E11-40A7-89A3-D2A27852307B}" srcOrd="0" destOrd="0" presId="urn:microsoft.com/office/officeart/2005/8/layout/hierarchy2"/>
    <dgm:cxn modelId="{FBAC3529-FE23-4C0B-B775-0CE82D38B942}" type="presOf" srcId="{1C010F25-F40D-435D-9989-23E00A7FA22D}" destId="{1028046C-A057-4CD9-9737-D40517921C7C}" srcOrd="0" destOrd="0" presId="urn:microsoft.com/office/officeart/2005/8/layout/hierarchy2"/>
    <dgm:cxn modelId="{26E72C03-855F-4347-86A3-8ED619F94DED}" type="presOf" srcId="{0023CD3A-87D4-4E54-ACE2-52307561E677}" destId="{C1558BCD-E5AF-4BA0-9514-D639FD4F113E}" srcOrd="0" destOrd="0" presId="urn:microsoft.com/office/officeart/2005/8/layout/hierarchy2"/>
    <dgm:cxn modelId="{AF5BCF97-54C2-4C2D-9EAC-BBDF1DA7C101}" srcId="{92A9F77B-2DA4-4E60-980D-4042F72A5868}" destId="{707A2B1D-B075-4089-89C6-7D2AF99E97E2}" srcOrd="0" destOrd="0" parTransId="{0023CD3A-87D4-4E54-ACE2-52307561E677}" sibTransId="{149B1BA8-97AF-49EB-87F0-191A19AC46CC}"/>
    <dgm:cxn modelId="{261E3707-5589-465F-A6DF-51E708221EAF}" type="presOf" srcId="{0ADC6DD5-7725-43E2-A6C5-55B4D4887917}" destId="{384D56E0-AF46-4DAB-9FBC-1296DCDA06C2}" srcOrd="0" destOrd="0" presId="urn:microsoft.com/office/officeart/2005/8/layout/hierarchy2"/>
    <dgm:cxn modelId="{0E376645-4E04-413B-A0A0-FC90485F4A3F}" type="presOf" srcId="{A16FABF8-3C4A-4351-B501-3E7AA5FA6A1C}" destId="{C16EF88A-49B4-4C04-AE1B-C0646E0812C4}" srcOrd="1" destOrd="0" presId="urn:microsoft.com/office/officeart/2005/8/layout/hierarchy2"/>
    <dgm:cxn modelId="{6BBEC492-7573-4CBD-93F2-03CFE4D4027F}" type="presOf" srcId="{A16FABF8-3C4A-4351-B501-3E7AA5FA6A1C}" destId="{833C3ECF-A02C-4D31-8D59-C13FB3644D83}" srcOrd="0" destOrd="0" presId="urn:microsoft.com/office/officeart/2005/8/layout/hierarchy2"/>
    <dgm:cxn modelId="{BD0CD382-4678-409F-9096-F57B677A1847}" type="presOf" srcId="{C456624C-DE5C-48D6-9485-8E3774E05F32}" destId="{EB95F49D-4405-4487-9B79-ECFEBCE10587}" srcOrd="0" destOrd="0" presId="urn:microsoft.com/office/officeart/2005/8/layout/hierarchy2"/>
    <dgm:cxn modelId="{D7E71E68-74EE-4E2F-A07A-CDBAF112424D}" type="presOf" srcId="{63C8FD2C-3922-47E2-9763-2E5915BDF33E}" destId="{FEA68089-1D9E-45CB-A750-C2E4A12B1163}" srcOrd="1" destOrd="0" presId="urn:microsoft.com/office/officeart/2005/8/layout/hierarchy2"/>
    <dgm:cxn modelId="{5C17D948-72C2-462E-A8A5-C1D232D2BF1B}" type="presOf" srcId="{7F0506A5-7D7E-41D2-9085-183C1999A33D}" destId="{84FC3B77-C0CE-4D50-9B0F-05779A0F80B4}" srcOrd="0" destOrd="0" presId="urn:microsoft.com/office/officeart/2005/8/layout/hierarchy2"/>
    <dgm:cxn modelId="{590B1803-18A1-4FF9-A494-C8725D3ED6D9}" type="presOf" srcId="{3F12DC3E-AEED-45F7-92B9-96723CFCBDD5}" destId="{29F6B0F6-340E-4B69-8238-3C66A528E081}" srcOrd="0" destOrd="0" presId="urn:microsoft.com/office/officeart/2005/8/layout/hierarchy2"/>
    <dgm:cxn modelId="{C81C3400-7C9C-4EED-8FBD-BA4505C3B3D0}" type="presOf" srcId="{A1D9207C-9E97-404C-AFF9-E55A2F78918A}" destId="{96354DFF-FBD6-4C43-9231-6C0C8A732143}" srcOrd="0" destOrd="0" presId="urn:microsoft.com/office/officeart/2005/8/layout/hierarchy2"/>
    <dgm:cxn modelId="{BA09D1EC-56C5-4CC0-95FF-5DA823F49440}" type="presOf" srcId="{B70A2E14-B1AD-4536-9635-1B5FC34B7711}" destId="{DA878289-B924-42B8-B9ED-6565AE71E1BC}" srcOrd="0" destOrd="0" presId="urn:microsoft.com/office/officeart/2005/8/layout/hierarchy2"/>
    <dgm:cxn modelId="{640B705A-5360-43E7-AE67-79334BA00A47}" type="presOf" srcId="{33612A7C-7D06-4EFA-A70B-EFCA04ADB09D}" destId="{84605146-C674-4D93-ADE6-C2C788EC0EED}" srcOrd="0" destOrd="0" presId="urn:microsoft.com/office/officeart/2005/8/layout/hierarchy2"/>
    <dgm:cxn modelId="{4C72E234-9FC4-470B-A7CC-390BE9EA3765}" type="presOf" srcId="{04FEB95E-675B-4CB0-9FAF-3618858A216D}" destId="{45DC8501-70F7-46BE-BC12-ED86340E7B84}" srcOrd="0" destOrd="0" presId="urn:microsoft.com/office/officeart/2005/8/layout/hierarchy2"/>
    <dgm:cxn modelId="{EEF523AF-0913-4B74-AE8E-EDCE22A84B5D}" srcId="{46AB0E1B-A9BB-44C7-8C8C-E9FF196D2B6A}" destId="{B3A93744-68BF-4055-92F0-301E6157C9B9}" srcOrd="1" destOrd="0" parTransId="{800C03AD-1E57-40C7-B43D-0A38507C1D9D}" sibTransId="{45A1E98B-BC2D-4380-84A4-B44536552944}"/>
    <dgm:cxn modelId="{2B4CA51F-9030-4A4F-9AA1-52070E6E7E93}" type="presOf" srcId="{5E3AF487-D3E8-4F4A-BABD-40099E53C078}" destId="{B71E213C-B32F-4F70-B617-5EA6213C30FF}" srcOrd="0" destOrd="0" presId="urn:microsoft.com/office/officeart/2005/8/layout/hierarchy2"/>
    <dgm:cxn modelId="{7EC49499-EFDB-4367-8CB5-3B751D3CAF4D}" type="presOf" srcId="{00EFCFFB-72A7-41A9-B9C2-126EB12B492E}" destId="{00E012B2-D8CC-4D58-95DD-16E66101BFA5}" srcOrd="0" destOrd="0" presId="urn:microsoft.com/office/officeart/2005/8/layout/hierarchy2"/>
    <dgm:cxn modelId="{613CE02E-4A3B-4CCA-97A4-1BD5DD3439F5}" type="presOf" srcId="{A1D9207C-9E97-404C-AFF9-E55A2F78918A}" destId="{C61FE36B-788C-45CD-8FB3-FA5C3C1591A4}" srcOrd="1" destOrd="0" presId="urn:microsoft.com/office/officeart/2005/8/layout/hierarchy2"/>
    <dgm:cxn modelId="{AF2CA346-2BD4-42A4-B44A-D7331E35FCF5}" type="presOf" srcId="{5E3AF487-D3E8-4F4A-BABD-40099E53C078}" destId="{7ABC5F2A-9731-489A-B5F8-9DBCF30EF487}" srcOrd="1" destOrd="0" presId="urn:microsoft.com/office/officeart/2005/8/layout/hierarchy2"/>
    <dgm:cxn modelId="{B73F72B0-4148-4530-98C1-EE2FC5E08F3E}" type="presOf" srcId="{B3A93744-68BF-4055-92F0-301E6157C9B9}" destId="{791F0A7E-682B-48A8-8B89-E81B3D605622}" srcOrd="0" destOrd="0" presId="urn:microsoft.com/office/officeart/2005/8/layout/hierarchy2"/>
    <dgm:cxn modelId="{12764DFA-1E52-42F4-B6D9-54FE142043C3}" type="presOf" srcId="{079A390B-D67E-4255-8F26-A2F5701BAC8C}" destId="{515BF1AF-E046-4F37-9D0E-75C1247FEB1E}" srcOrd="0" destOrd="0" presId="urn:microsoft.com/office/officeart/2005/8/layout/hierarchy2"/>
    <dgm:cxn modelId="{F4C80240-4AD3-422C-BBCC-532AF4CB0AF1}" type="presOf" srcId="{A110E454-4120-4B6D-9CB6-27E72279093F}" destId="{96B0EFC5-F307-4FE1-B240-02F16F0777EF}" srcOrd="0" destOrd="0" presId="urn:microsoft.com/office/officeart/2005/8/layout/hierarchy2"/>
    <dgm:cxn modelId="{3F8FBF4A-8408-4C2E-BD8C-BAC292AC369A}" type="presOf" srcId="{0ADC6DD5-7725-43E2-A6C5-55B4D4887917}" destId="{4593357A-D45C-49A1-9ABD-DB083E50EF24}" srcOrd="1" destOrd="0" presId="urn:microsoft.com/office/officeart/2005/8/layout/hierarchy2"/>
    <dgm:cxn modelId="{BDB43314-7C3D-4D4C-8688-8B42CB9871DE}" srcId="{46AB0E1B-A9BB-44C7-8C8C-E9FF196D2B6A}" destId="{C456624C-DE5C-48D6-9485-8E3774E05F32}" srcOrd="0" destOrd="0" parTransId="{5EC7883A-0674-4DC2-99D5-848F5CBA3AED}" sibTransId="{4FED749C-3AA6-4878-9504-08A135682F21}"/>
    <dgm:cxn modelId="{BA0222E0-35E9-4FB4-8325-7B914E37E2EC}" srcId="{46AB0E1B-A9BB-44C7-8C8C-E9FF196D2B6A}" destId="{D74D54E4-0DEB-459C-B6EE-4165D5D293AA}" srcOrd="4" destOrd="0" parTransId="{FE4B45F1-0738-4942-AF98-D323CC721078}" sibTransId="{44220505-BC7E-47D9-A6E5-A5B601B0545D}"/>
    <dgm:cxn modelId="{8AE79E97-5ECC-4574-B4C4-82E0F9FCD95E}" type="presOf" srcId="{08190FB0-AD0F-4B90-8B6B-3833521DFA84}" destId="{A98AEAAF-D808-4C18-9D50-CAAF314AA90E}" srcOrd="0" destOrd="0" presId="urn:microsoft.com/office/officeart/2005/8/layout/hierarchy2"/>
    <dgm:cxn modelId="{4E51815E-B551-47AB-A6F1-733859253296}" type="presOf" srcId="{B70A2E14-B1AD-4536-9635-1B5FC34B7711}" destId="{F0C9FD2D-A2D8-4B22-9A53-A7B434C3D2CF}" srcOrd="1" destOrd="0" presId="urn:microsoft.com/office/officeart/2005/8/layout/hierarchy2"/>
    <dgm:cxn modelId="{FDC14FED-9DCA-4648-AB76-D9D912CA0AEC}" type="presOf" srcId="{08190FB0-AD0F-4B90-8B6B-3833521DFA84}" destId="{4D13DC7A-5452-4B59-B710-2324F0BDB6BC}" srcOrd="1" destOrd="0" presId="urn:microsoft.com/office/officeart/2005/8/layout/hierarchy2"/>
    <dgm:cxn modelId="{BD18E550-102B-42C9-ACDC-FD9C7724AACA}" type="presOf" srcId="{FE4B45F1-0738-4942-AF98-D323CC721078}" destId="{010210AA-9CCC-4F01-9A0E-06ACEDBA421E}" srcOrd="0" destOrd="0" presId="urn:microsoft.com/office/officeart/2005/8/layout/hierarchy2"/>
    <dgm:cxn modelId="{2074F844-003F-4E3D-A6E1-923C4D41E523}" type="presOf" srcId="{800C03AD-1E57-40C7-B43D-0A38507C1D9D}" destId="{CBE2A10D-4731-47B9-A9AD-4A41D031A2E4}" srcOrd="1" destOrd="0" presId="urn:microsoft.com/office/officeart/2005/8/layout/hierarchy2"/>
    <dgm:cxn modelId="{8F0C0BC3-005D-4BB5-A317-1BF80E6A0230}" type="presOf" srcId="{5EC7883A-0674-4DC2-99D5-848F5CBA3AED}" destId="{A3CB1745-286E-40EE-9705-1245CE09DBFA}" srcOrd="1" destOrd="0" presId="urn:microsoft.com/office/officeart/2005/8/layout/hierarchy2"/>
    <dgm:cxn modelId="{42CE183F-7331-4683-919C-1E9D5D4BEFBC}" type="presParOf" srcId="{84605146-C674-4D93-ADE6-C2C788EC0EED}" destId="{F284264D-F9EE-4DFE-A06B-F100729575D1}" srcOrd="0" destOrd="0" presId="urn:microsoft.com/office/officeart/2005/8/layout/hierarchy2"/>
    <dgm:cxn modelId="{C82F64A9-6AE2-4B12-B91B-2AD31EBBE3C1}" type="presParOf" srcId="{F284264D-F9EE-4DFE-A06B-F100729575D1}" destId="{327F17F7-66D6-479E-939A-E33F6CFCD6AB}" srcOrd="0" destOrd="0" presId="urn:microsoft.com/office/officeart/2005/8/layout/hierarchy2"/>
    <dgm:cxn modelId="{1DAF68F2-59BD-4EED-87E6-032F9F6EA99A}" type="presParOf" srcId="{F284264D-F9EE-4DFE-A06B-F100729575D1}" destId="{774F5FF8-378D-45FE-934B-6F83B9743FC4}" srcOrd="1" destOrd="0" presId="urn:microsoft.com/office/officeart/2005/8/layout/hierarchy2"/>
    <dgm:cxn modelId="{E2BAB5A5-27DF-4E6C-9BD0-5FF4984B3E3D}" type="presParOf" srcId="{774F5FF8-378D-45FE-934B-6F83B9743FC4}" destId="{5D161CB1-D1DE-4549-8F12-095097F3FF25}" srcOrd="0" destOrd="0" presId="urn:microsoft.com/office/officeart/2005/8/layout/hierarchy2"/>
    <dgm:cxn modelId="{C5272DAE-4DFB-43AB-9628-DF348163858B}" type="presParOf" srcId="{5D161CB1-D1DE-4549-8F12-095097F3FF25}" destId="{FEA68089-1D9E-45CB-A750-C2E4A12B1163}" srcOrd="0" destOrd="0" presId="urn:microsoft.com/office/officeart/2005/8/layout/hierarchy2"/>
    <dgm:cxn modelId="{B9334B0D-0A60-4650-9620-CAB499ACDEDD}" type="presParOf" srcId="{774F5FF8-378D-45FE-934B-6F83B9743FC4}" destId="{EEFE0DF8-D1B0-406D-A07D-C56E9E437729}" srcOrd="1" destOrd="0" presId="urn:microsoft.com/office/officeart/2005/8/layout/hierarchy2"/>
    <dgm:cxn modelId="{6DCB8E94-7781-4A54-8B5D-5AF6695D1E5D}" type="presParOf" srcId="{EEFE0DF8-D1B0-406D-A07D-C56E9E437729}" destId="{3D1466BA-AF1C-48E4-98C2-22727BB1052E}" srcOrd="0" destOrd="0" presId="urn:microsoft.com/office/officeart/2005/8/layout/hierarchy2"/>
    <dgm:cxn modelId="{B1C80FC9-07B4-404B-A4DE-1D1FAB8DB070}" type="presParOf" srcId="{EEFE0DF8-D1B0-406D-A07D-C56E9E437729}" destId="{2EFCED8E-500C-4068-8DAD-729F46BDC9C6}" srcOrd="1" destOrd="0" presId="urn:microsoft.com/office/officeart/2005/8/layout/hierarchy2"/>
    <dgm:cxn modelId="{5AE1CCA0-CD2C-4BA4-B4E7-C4D053D56755}" type="presParOf" srcId="{2EFCED8E-500C-4068-8DAD-729F46BDC9C6}" destId="{E1854DCC-ECF2-4916-9E24-DBD147D2431E}" srcOrd="0" destOrd="0" presId="urn:microsoft.com/office/officeart/2005/8/layout/hierarchy2"/>
    <dgm:cxn modelId="{3524A6BA-78FE-44B9-AD7F-736DA93CCFA7}" type="presParOf" srcId="{E1854DCC-ECF2-4916-9E24-DBD147D2431E}" destId="{A3CB1745-286E-40EE-9705-1245CE09DBFA}" srcOrd="0" destOrd="0" presId="urn:microsoft.com/office/officeart/2005/8/layout/hierarchy2"/>
    <dgm:cxn modelId="{EFB48AFF-6F59-4724-BD70-541566FD2D7F}" type="presParOf" srcId="{2EFCED8E-500C-4068-8DAD-729F46BDC9C6}" destId="{2BEE71C9-6539-45DD-94B7-EF22E9D0B2FD}" srcOrd="1" destOrd="0" presId="urn:microsoft.com/office/officeart/2005/8/layout/hierarchy2"/>
    <dgm:cxn modelId="{4CAD17A6-986C-4699-AA0C-A1BE859BF921}" type="presParOf" srcId="{2BEE71C9-6539-45DD-94B7-EF22E9D0B2FD}" destId="{EB95F49D-4405-4487-9B79-ECFEBCE10587}" srcOrd="0" destOrd="0" presId="urn:microsoft.com/office/officeart/2005/8/layout/hierarchy2"/>
    <dgm:cxn modelId="{C104F60A-8C5C-464D-8C96-81B54E4827BA}" type="presParOf" srcId="{2BEE71C9-6539-45DD-94B7-EF22E9D0B2FD}" destId="{2C9F369D-3F20-40D4-B321-61827EC3A34E}" srcOrd="1" destOrd="0" presId="urn:microsoft.com/office/officeart/2005/8/layout/hierarchy2"/>
    <dgm:cxn modelId="{8F3B0D02-508C-4814-86C9-EF320C21BD33}" type="presParOf" srcId="{2C9F369D-3F20-40D4-B321-61827EC3A34E}" destId="{B71E213C-B32F-4F70-B617-5EA6213C30FF}" srcOrd="0" destOrd="0" presId="urn:microsoft.com/office/officeart/2005/8/layout/hierarchy2"/>
    <dgm:cxn modelId="{BEA7A9C0-9587-4CAE-B348-B895D164028C}" type="presParOf" srcId="{B71E213C-B32F-4F70-B617-5EA6213C30FF}" destId="{7ABC5F2A-9731-489A-B5F8-9DBCF30EF487}" srcOrd="0" destOrd="0" presId="urn:microsoft.com/office/officeart/2005/8/layout/hierarchy2"/>
    <dgm:cxn modelId="{1CAFD2EC-FBE0-4BB0-8123-084650D35B3A}" type="presParOf" srcId="{2C9F369D-3F20-40D4-B321-61827EC3A34E}" destId="{B6FC5906-5D15-4B16-8042-999C8388258B}" srcOrd="1" destOrd="0" presId="urn:microsoft.com/office/officeart/2005/8/layout/hierarchy2"/>
    <dgm:cxn modelId="{D7E52981-7E50-4D9F-BB6F-63D5ADF27AFC}" type="presParOf" srcId="{B6FC5906-5D15-4B16-8042-999C8388258B}" destId="{BB5B3AEC-6E11-40A7-89A3-D2A27852307B}" srcOrd="0" destOrd="0" presId="urn:microsoft.com/office/officeart/2005/8/layout/hierarchy2"/>
    <dgm:cxn modelId="{B23D6491-7D33-4717-ADAF-A347068C04C1}" type="presParOf" srcId="{B6FC5906-5D15-4B16-8042-999C8388258B}" destId="{8B68DFC0-0F53-4EF4-9D93-C0B8DD1BE139}" srcOrd="1" destOrd="0" presId="urn:microsoft.com/office/officeart/2005/8/layout/hierarchy2"/>
    <dgm:cxn modelId="{D9A5CF21-05AA-4111-9CEF-70667722AEFC}" type="presParOf" srcId="{2EFCED8E-500C-4068-8DAD-729F46BDC9C6}" destId="{54676B53-9C48-4351-B4D2-B5A726C0C7BF}" srcOrd="2" destOrd="0" presId="urn:microsoft.com/office/officeart/2005/8/layout/hierarchy2"/>
    <dgm:cxn modelId="{CB715B54-F618-4536-8131-A4EC50BC715E}" type="presParOf" srcId="{54676B53-9C48-4351-B4D2-B5A726C0C7BF}" destId="{CBE2A10D-4731-47B9-A9AD-4A41D031A2E4}" srcOrd="0" destOrd="0" presId="urn:microsoft.com/office/officeart/2005/8/layout/hierarchy2"/>
    <dgm:cxn modelId="{B4889B98-FAA4-4088-ADD4-E11D4BBCE58C}" type="presParOf" srcId="{2EFCED8E-500C-4068-8DAD-729F46BDC9C6}" destId="{40BBB685-F741-416C-8861-5AAC9B8119F9}" srcOrd="3" destOrd="0" presId="urn:microsoft.com/office/officeart/2005/8/layout/hierarchy2"/>
    <dgm:cxn modelId="{BFC7044D-4DBC-465D-A7BB-013E4CDFB23E}" type="presParOf" srcId="{40BBB685-F741-416C-8861-5AAC9B8119F9}" destId="{791F0A7E-682B-48A8-8B89-E81B3D605622}" srcOrd="0" destOrd="0" presId="urn:microsoft.com/office/officeart/2005/8/layout/hierarchy2"/>
    <dgm:cxn modelId="{9957C9EA-0167-4529-9FEC-7C44AB0DB43E}" type="presParOf" srcId="{40BBB685-F741-416C-8861-5AAC9B8119F9}" destId="{3C736BC4-CD1C-4F3C-BD3C-B5E9038330A5}" srcOrd="1" destOrd="0" presId="urn:microsoft.com/office/officeart/2005/8/layout/hierarchy2"/>
    <dgm:cxn modelId="{899E648A-1165-4665-A6B5-41C17424345A}" type="presParOf" srcId="{3C736BC4-CD1C-4F3C-BD3C-B5E9038330A5}" destId="{DA878289-B924-42B8-B9ED-6565AE71E1BC}" srcOrd="0" destOrd="0" presId="urn:microsoft.com/office/officeart/2005/8/layout/hierarchy2"/>
    <dgm:cxn modelId="{4E297ED8-F146-46AC-8BD6-029B6F3A313D}" type="presParOf" srcId="{DA878289-B924-42B8-B9ED-6565AE71E1BC}" destId="{F0C9FD2D-A2D8-4B22-9A53-A7B434C3D2CF}" srcOrd="0" destOrd="0" presId="urn:microsoft.com/office/officeart/2005/8/layout/hierarchy2"/>
    <dgm:cxn modelId="{17A712FB-CF26-4EB7-981B-DAAF3C749F99}" type="presParOf" srcId="{3C736BC4-CD1C-4F3C-BD3C-B5E9038330A5}" destId="{EC2CEE71-6234-450F-BF51-FB4C8A2C7257}" srcOrd="1" destOrd="0" presId="urn:microsoft.com/office/officeart/2005/8/layout/hierarchy2"/>
    <dgm:cxn modelId="{2A3AF6C1-2A9A-49E9-9537-A6C5465B88F9}" type="presParOf" srcId="{EC2CEE71-6234-450F-BF51-FB4C8A2C7257}" destId="{45DC8501-70F7-46BE-BC12-ED86340E7B84}" srcOrd="0" destOrd="0" presId="urn:microsoft.com/office/officeart/2005/8/layout/hierarchy2"/>
    <dgm:cxn modelId="{6288943A-3B2A-4D92-9DCD-9054A6DE034A}" type="presParOf" srcId="{EC2CEE71-6234-450F-BF51-FB4C8A2C7257}" destId="{A62FE56A-9C85-463C-98EE-52EAD9FCDA51}" srcOrd="1" destOrd="0" presId="urn:microsoft.com/office/officeart/2005/8/layout/hierarchy2"/>
    <dgm:cxn modelId="{DA6C076F-08C4-4856-9DEF-AB1628D9461B}" type="presParOf" srcId="{2EFCED8E-500C-4068-8DAD-729F46BDC9C6}" destId="{833C3ECF-A02C-4D31-8D59-C13FB3644D83}" srcOrd="4" destOrd="0" presId="urn:microsoft.com/office/officeart/2005/8/layout/hierarchy2"/>
    <dgm:cxn modelId="{D3F51FB6-130F-4958-B2AF-41FDC81B856F}" type="presParOf" srcId="{833C3ECF-A02C-4D31-8D59-C13FB3644D83}" destId="{C16EF88A-49B4-4C04-AE1B-C0646E0812C4}" srcOrd="0" destOrd="0" presId="urn:microsoft.com/office/officeart/2005/8/layout/hierarchy2"/>
    <dgm:cxn modelId="{69AF94C2-D990-4A1A-8FA9-7687F518EA99}" type="presParOf" srcId="{2EFCED8E-500C-4068-8DAD-729F46BDC9C6}" destId="{48EA13DC-BFDA-429C-A0F6-8E1C1BAB31E5}" srcOrd="5" destOrd="0" presId="urn:microsoft.com/office/officeart/2005/8/layout/hierarchy2"/>
    <dgm:cxn modelId="{CE3A8AAD-FEFD-40A6-886C-1AE05D3AEF9F}" type="presParOf" srcId="{48EA13DC-BFDA-429C-A0F6-8E1C1BAB31E5}" destId="{1E0F5928-8BF6-4FAB-B77F-F5AF730AF853}" srcOrd="0" destOrd="0" presId="urn:microsoft.com/office/officeart/2005/8/layout/hierarchy2"/>
    <dgm:cxn modelId="{D65401B1-E615-482E-BD00-FF7FC50349BC}" type="presParOf" srcId="{48EA13DC-BFDA-429C-A0F6-8E1C1BAB31E5}" destId="{ABCD3CDA-81E9-47D5-8708-DE7CBE01BD06}" srcOrd="1" destOrd="0" presId="urn:microsoft.com/office/officeart/2005/8/layout/hierarchy2"/>
    <dgm:cxn modelId="{A76F68B8-B6CA-4654-A040-82FDEFEF3F8F}" type="presParOf" srcId="{ABCD3CDA-81E9-47D5-8708-DE7CBE01BD06}" destId="{C1558BCD-E5AF-4BA0-9514-D639FD4F113E}" srcOrd="0" destOrd="0" presId="urn:microsoft.com/office/officeart/2005/8/layout/hierarchy2"/>
    <dgm:cxn modelId="{3FA95FB6-D734-46D8-861D-3499B0942A1C}" type="presParOf" srcId="{C1558BCD-E5AF-4BA0-9514-D639FD4F113E}" destId="{745D67A6-6B41-4793-B64B-B9799B4EDF7A}" srcOrd="0" destOrd="0" presId="urn:microsoft.com/office/officeart/2005/8/layout/hierarchy2"/>
    <dgm:cxn modelId="{9CD8DEFF-FB7F-40FE-8426-22206B899AAA}" type="presParOf" srcId="{ABCD3CDA-81E9-47D5-8708-DE7CBE01BD06}" destId="{64B01E64-1563-485C-96A7-826736843FA8}" srcOrd="1" destOrd="0" presId="urn:microsoft.com/office/officeart/2005/8/layout/hierarchy2"/>
    <dgm:cxn modelId="{6EA560CD-06EE-4B16-B990-8A373C1E7D00}" type="presParOf" srcId="{64B01E64-1563-485C-96A7-826736843FA8}" destId="{314F0A0F-B0F4-4AB8-9E4D-177EE4377C48}" srcOrd="0" destOrd="0" presId="urn:microsoft.com/office/officeart/2005/8/layout/hierarchy2"/>
    <dgm:cxn modelId="{A0251027-6473-4374-98E6-2B67D37C8065}" type="presParOf" srcId="{64B01E64-1563-485C-96A7-826736843FA8}" destId="{31DA2049-AB01-457E-8845-61DDF069CBF0}" srcOrd="1" destOrd="0" presId="urn:microsoft.com/office/officeart/2005/8/layout/hierarchy2"/>
    <dgm:cxn modelId="{7C69A3FF-7DE9-4D50-89E7-E3536EF24FDF}" type="presParOf" srcId="{2EFCED8E-500C-4068-8DAD-729F46BDC9C6}" destId="{29F6B0F6-340E-4B69-8238-3C66A528E081}" srcOrd="6" destOrd="0" presId="urn:microsoft.com/office/officeart/2005/8/layout/hierarchy2"/>
    <dgm:cxn modelId="{2E8E1362-1CE8-4394-8850-F4E5469D3804}" type="presParOf" srcId="{29F6B0F6-340E-4B69-8238-3C66A528E081}" destId="{47B0E1BC-E044-4688-91B0-5F358EED38A1}" srcOrd="0" destOrd="0" presId="urn:microsoft.com/office/officeart/2005/8/layout/hierarchy2"/>
    <dgm:cxn modelId="{3772C634-2813-4463-B749-9F09F9D01BC6}" type="presParOf" srcId="{2EFCED8E-500C-4068-8DAD-729F46BDC9C6}" destId="{47264ABA-9C50-48CD-A1A1-6F225D78CCF4}" srcOrd="7" destOrd="0" presId="urn:microsoft.com/office/officeart/2005/8/layout/hierarchy2"/>
    <dgm:cxn modelId="{D5733F99-8344-4E29-BFD1-86D7B2201BD9}" type="presParOf" srcId="{47264ABA-9C50-48CD-A1A1-6F225D78CCF4}" destId="{84FC3B77-C0CE-4D50-9B0F-05779A0F80B4}" srcOrd="0" destOrd="0" presId="urn:microsoft.com/office/officeart/2005/8/layout/hierarchy2"/>
    <dgm:cxn modelId="{AE82627A-7ED1-4CE1-B94A-EC8254CB7ECD}" type="presParOf" srcId="{47264ABA-9C50-48CD-A1A1-6F225D78CCF4}" destId="{4AEE3386-2E08-4DAF-B7A9-F64B650E3799}" srcOrd="1" destOrd="0" presId="urn:microsoft.com/office/officeart/2005/8/layout/hierarchy2"/>
    <dgm:cxn modelId="{9A8D1EBC-7472-4179-A78C-62210E681197}" type="presParOf" srcId="{4AEE3386-2E08-4DAF-B7A9-F64B650E3799}" destId="{384D56E0-AF46-4DAB-9FBC-1296DCDA06C2}" srcOrd="0" destOrd="0" presId="urn:microsoft.com/office/officeart/2005/8/layout/hierarchy2"/>
    <dgm:cxn modelId="{88CE9DEA-A61D-45DB-A29F-F73F20527AB3}" type="presParOf" srcId="{384D56E0-AF46-4DAB-9FBC-1296DCDA06C2}" destId="{4593357A-D45C-49A1-9ABD-DB083E50EF24}" srcOrd="0" destOrd="0" presId="urn:microsoft.com/office/officeart/2005/8/layout/hierarchy2"/>
    <dgm:cxn modelId="{C1A37B86-D1CE-4DF6-9EB3-9611F8B4C50E}" type="presParOf" srcId="{4AEE3386-2E08-4DAF-B7A9-F64B650E3799}" destId="{88CF4EEB-841E-4581-928E-CFE55B135083}" srcOrd="1" destOrd="0" presId="urn:microsoft.com/office/officeart/2005/8/layout/hierarchy2"/>
    <dgm:cxn modelId="{5B15C6B2-98AF-4AF8-B2B8-07CC5A669A8B}" type="presParOf" srcId="{88CF4EEB-841E-4581-928E-CFE55B135083}" destId="{96B0EFC5-F307-4FE1-B240-02F16F0777EF}" srcOrd="0" destOrd="0" presId="urn:microsoft.com/office/officeart/2005/8/layout/hierarchy2"/>
    <dgm:cxn modelId="{FC5FD41E-7DC7-42B1-B211-06FCC293361C}" type="presParOf" srcId="{88CF4EEB-841E-4581-928E-CFE55B135083}" destId="{571F74A3-B453-4E66-8D99-6BEBB0A14765}" srcOrd="1" destOrd="0" presId="urn:microsoft.com/office/officeart/2005/8/layout/hierarchy2"/>
    <dgm:cxn modelId="{17A3D216-4C1D-42EA-BA49-550B1BA69468}" type="presParOf" srcId="{2EFCED8E-500C-4068-8DAD-729F46BDC9C6}" destId="{010210AA-9CCC-4F01-9A0E-06ACEDBA421E}" srcOrd="8" destOrd="0" presId="urn:microsoft.com/office/officeart/2005/8/layout/hierarchy2"/>
    <dgm:cxn modelId="{4ED96FCC-B6E7-4A8C-B53E-5180F5C4ABD9}" type="presParOf" srcId="{010210AA-9CCC-4F01-9A0E-06ACEDBA421E}" destId="{3C78A553-2F9D-4BFC-8DBD-42D51F04EE06}" srcOrd="0" destOrd="0" presId="urn:microsoft.com/office/officeart/2005/8/layout/hierarchy2"/>
    <dgm:cxn modelId="{63E2F43A-B5D3-462D-B4D6-A14621B742B8}" type="presParOf" srcId="{2EFCED8E-500C-4068-8DAD-729F46BDC9C6}" destId="{18BC8A92-3B33-483E-9B77-37900F318E2A}" srcOrd="9" destOrd="0" presId="urn:microsoft.com/office/officeart/2005/8/layout/hierarchy2"/>
    <dgm:cxn modelId="{F28FDB5D-7B20-4D5E-9814-982682D0FF3B}" type="presParOf" srcId="{18BC8A92-3B33-483E-9B77-37900F318E2A}" destId="{4A9EE8D6-67D0-4899-A207-C37C44241A49}" srcOrd="0" destOrd="0" presId="urn:microsoft.com/office/officeart/2005/8/layout/hierarchy2"/>
    <dgm:cxn modelId="{053FF3FA-591D-47A7-A727-A3D2951E17CB}" type="presParOf" srcId="{18BC8A92-3B33-483E-9B77-37900F318E2A}" destId="{C028572B-EFDA-4E41-B70C-C96064FFFFC7}" srcOrd="1" destOrd="0" presId="urn:microsoft.com/office/officeart/2005/8/layout/hierarchy2"/>
    <dgm:cxn modelId="{CC5E9C81-EAFD-42C5-8999-460D7D33C8E5}" type="presParOf" srcId="{C028572B-EFDA-4E41-B70C-C96064FFFFC7}" destId="{96354DFF-FBD6-4C43-9231-6C0C8A732143}" srcOrd="0" destOrd="0" presId="urn:microsoft.com/office/officeart/2005/8/layout/hierarchy2"/>
    <dgm:cxn modelId="{A9C79745-A947-4313-83EF-C53366A55A37}" type="presParOf" srcId="{96354DFF-FBD6-4C43-9231-6C0C8A732143}" destId="{C61FE36B-788C-45CD-8FB3-FA5C3C1591A4}" srcOrd="0" destOrd="0" presId="urn:microsoft.com/office/officeart/2005/8/layout/hierarchy2"/>
    <dgm:cxn modelId="{F68F140C-9B1B-42FA-A9CA-3D3CDA3BF5FC}" type="presParOf" srcId="{C028572B-EFDA-4E41-B70C-C96064FFFFC7}" destId="{EAC96F15-FD74-4E73-9311-12A086608BB4}" srcOrd="1" destOrd="0" presId="urn:microsoft.com/office/officeart/2005/8/layout/hierarchy2"/>
    <dgm:cxn modelId="{054912DA-5B07-421D-8070-02F1E57C28FA}" type="presParOf" srcId="{EAC96F15-FD74-4E73-9311-12A086608BB4}" destId="{00E012B2-D8CC-4D58-95DD-16E66101BFA5}" srcOrd="0" destOrd="0" presId="urn:microsoft.com/office/officeart/2005/8/layout/hierarchy2"/>
    <dgm:cxn modelId="{678AF026-5ED7-4619-B36D-0EC5C96955A3}" type="presParOf" srcId="{EAC96F15-FD74-4E73-9311-12A086608BB4}" destId="{E91DFC67-F733-40F6-8EBC-358292CF80EA}" srcOrd="1" destOrd="0" presId="urn:microsoft.com/office/officeart/2005/8/layout/hierarchy2"/>
    <dgm:cxn modelId="{88033419-F1A2-4C0E-A8C9-31B7DE6D8769}" type="presParOf" srcId="{2EFCED8E-500C-4068-8DAD-729F46BDC9C6}" destId="{A98AEAAF-D808-4C18-9D50-CAAF314AA90E}" srcOrd="10" destOrd="0" presId="urn:microsoft.com/office/officeart/2005/8/layout/hierarchy2"/>
    <dgm:cxn modelId="{0DC088F5-8AFF-486E-9206-867E32B26B22}" type="presParOf" srcId="{A98AEAAF-D808-4C18-9D50-CAAF314AA90E}" destId="{4D13DC7A-5452-4B59-B710-2324F0BDB6BC}" srcOrd="0" destOrd="0" presId="urn:microsoft.com/office/officeart/2005/8/layout/hierarchy2"/>
    <dgm:cxn modelId="{55692239-B2B8-41F8-BD7C-65259A3C7ED2}" type="presParOf" srcId="{2EFCED8E-500C-4068-8DAD-729F46BDC9C6}" destId="{71A5FD79-2493-4600-994A-414AEA4D4B5F}" srcOrd="11" destOrd="0" presId="urn:microsoft.com/office/officeart/2005/8/layout/hierarchy2"/>
    <dgm:cxn modelId="{B687F225-AC0A-48B2-A8D1-B507A9CFA0CF}" type="presParOf" srcId="{71A5FD79-2493-4600-994A-414AEA4D4B5F}" destId="{6D2E898B-D172-4BB1-93D8-FE234E347CDC}" srcOrd="0" destOrd="0" presId="urn:microsoft.com/office/officeart/2005/8/layout/hierarchy2"/>
    <dgm:cxn modelId="{F15797D1-4F7B-4E13-AD5F-28A5173DF4BE}" type="presParOf" srcId="{71A5FD79-2493-4600-994A-414AEA4D4B5F}" destId="{8AC2ACD8-68E1-4EEA-857C-E354D3FC4E05}" srcOrd="1" destOrd="0" presId="urn:microsoft.com/office/officeart/2005/8/layout/hierarchy2"/>
    <dgm:cxn modelId="{A6645C1B-D6F2-4E68-B76D-254FCFB9D160}" type="presParOf" srcId="{8AC2ACD8-68E1-4EEA-857C-E354D3FC4E05}" destId="{1028046C-A057-4CD9-9737-D40517921C7C}" srcOrd="0" destOrd="0" presId="urn:microsoft.com/office/officeart/2005/8/layout/hierarchy2"/>
    <dgm:cxn modelId="{473A4F34-C282-4812-8FD8-E2ED58B4CB82}" type="presParOf" srcId="{1028046C-A057-4CD9-9737-D40517921C7C}" destId="{2ABD7C81-3605-4DA3-89A2-3B993BD436A0}" srcOrd="0" destOrd="0" presId="urn:microsoft.com/office/officeart/2005/8/layout/hierarchy2"/>
    <dgm:cxn modelId="{3A2B1745-A5A0-404A-A6E7-AAEC30A4EB7A}" type="presParOf" srcId="{8AC2ACD8-68E1-4EEA-857C-E354D3FC4E05}" destId="{D034C9CD-A288-4DEC-82EA-DA337FBCF085}" srcOrd="1" destOrd="0" presId="urn:microsoft.com/office/officeart/2005/8/layout/hierarchy2"/>
    <dgm:cxn modelId="{79A42072-14D0-4D3F-B943-7461236B242F}" type="presParOf" srcId="{D034C9CD-A288-4DEC-82EA-DA337FBCF085}" destId="{515BF1AF-E046-4F37-9D0E-75C1247FEB1E}" srcOrd="0" destOrd="0" presId="urn:microsoft.com/office/officeart/2005/8/layout/hierarchy2"/>
    <dgm:cxn modelId="{340C520C-0EF2-4A19-81EF-CD65E9682704}" type="presParOf" srcId="{D034C9CD-A288-4DEC-82EA-DA337FBCF085}" destId="{AAE6ABAF-5086-46B5-BE0F-E2D283C920E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E00FB3-7ACC-425A-AB7C-7D3D14933796}" type="doc">
      <dgm:prSet loTypeId="urn:microsoft.com/office/officeart/2005/8/layout/vProcess5" loCatId="process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4F04AAB-ECBD-45D4-A70E-7A7B5FF56F4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State Grant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 </a:t>
          </a:r>
          <a:r>
            <a:rPr lang="en-US">
              <a:latin typeface="Calibri Light" panose="020F0302020204030204"/>
            </a:rPr>
            <a:t>for Early Childhood Education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 Students Who Are:</a:t>
          </a:r>
        </a:p>
      </dgm:t>
    </dgm:pt>
    <dgm:pt modelId="{A6F71E31-F87E-40D4-A685-EE99BB1633BB}" type="parTrans" cxnId="{7589EB8E-41F8-4ECF-9FFC-E59206E7416D}">
      <dgm:prSet/>
      <dgm:spPr/>
      <dgm:t>
        <a:bodyPr/>
        <a:lstStyle/>
        <a:p>
          <a:endParaRPr lang="en-US"/>
        </a:p>
      </dgm:t>
    </dgm:pt>
    <dgm:pt modelId="{E7A68977-C37E-40DC-9B26-CCE2E225ED6B}" type="sibTrans" cxnId="{7589EB8E-41F8-4ECF-9FFC-E59206E7416D}">
      <dgm:prSet/>
      <dgm:spPr/>
      <dgm:t>
        <a:bodyPr/>
        <a:lstStyle/>
        <a:p>
          <a:endParaRPr lang="en-US"/>
        </a:p>
      </dgm:t>
    </dgm:pt>
    <dgm:pt modelId="{BAE56A35-292D-4D8F-B170-4FC8D0986F5C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Working in a Daycare or Pre-school that is Early Achiever Certified</a:t>
          </a:r>
          <a:endParaRPr lang="en-US"/>
        </a:p>
      </dgm:t>
    </dgm:pt>
    <dgm:pt modelId="{D1A1C198-BA64-4182-A746-C821F8D3ABF6}" type="parTrans" cxnId="{9A7C2CDD-F8D9-4FFC-98C4-918261177ACE}">
      <dgm:prSet/>
      <dgm:spPr/>
      <dgm:t>
        <a:bodyPr/>
        <a:lstStyle/>
        <a:p>
          <a:endParaRPr lang="en-US"/>
        </a:p>
      </dgm:t>
    </dgm:pt>
    <dgm:pt modelId="{06B1E6B2-92FE-45B9-914C-1D8B2DB4B07A}" type="sibTrans" cxnId="{9A7C2CDD-F8D9-4FFC-98C4-918261177ACE}">
      <dgm:prSet/>
      <dgm:spPr/>
      <dgm:t>
        <a:bodyPr/>
        <a:lstStyle/>
        <a:p>
          <a:endParaRPr lang="en-US"/>
        </a:p>
      </dgm:t>
    </dgm:pt>
    <dgm:pt modelId="{36B9216B-8CA6-4F50-9E1C-9A4050795F8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Worked at the Daycare or Preschool for the Last 3 Months</a:t>
          </a:r>
          <a:endParaRPr lang="en-US"/>
        </a:p>
      </dgm:t>
    </dgm:pt>
    <dgm:pt modelId="{92CF4E7C-D3FA-44AA-9288-7F24B9E2E40B}" type="parTrans" cxnId="{D55F8F31-9056-4456-87B1-2A01062A478B}">
      <dgm:prSet/>
      <dgm:spPr/>
      <dgm:t>
        <a:bodyPr/>
        <a:lstStyle/>
        <a:p>
          <a:endParaRPr lang="en-US"/>
        </a:p>
      </dgm:t>
    </dgm:pt>
    <dgm:pt modelId="{990F7ED5-9AD3-487F-8FA6-B3B3E71EE37F}" type="sibTrans" cxnId="{D55F8F31-9056-4456-87B1-2A01062A478B}">
      <dgm:prSet/>
      <dgm:spPr/>
      <dgm:t>
        <a:bodyPr/>
        <a:lstStyle/>
        <a:p>
          <a:endParaRPr lang="en-US"/>
        </a:p>
      </dgm:t>
    </dgm:pt>
    <dgm:pt modelId="{01919697-880E-4AA8-A36C-A7E5DAF2D79E}">
      <dgm:prSet phldr="0"/>
      <dgm:spPr/>
      <dgm:t>
        <a:bodyPr/>
        <a:lstStyle/>
        <a:p>
          <a:pPr rtl="0"/>
          <a:r>
            <a:rPr lang="en-US" dirty="0"/>
            <a:t>Worked at the Daycare or Preschool for the </a:t>
          </a:r>
          <a:r>
            <a:rPr lang="en-US" dirty="0">
              <a:latin typeface="Calibri Light" panose="020F0302020204030204"/>
            </a:rPr>
            <a:t>Last</a:t>
          </a:r>
          <a:r>
            <a:rPr lang="en-US" dirty="0"/>
            <a:t> 3 </a:t>
          </a:r>
          <a:r>
            <a:rPr lang="en-US" dirty="0">
              <a:latin typeface="Calibri Light" panose="020F0302020204030204"/>
            </a:rPr>
            <a:t>Months for at least 40 Hours per Month</a:t>
          </a:r>
          <a:endParaRPr lang="en-US" dirty="0"/>
        </a:p>
      </dgm:t>
    </dgm:pt>
    <dgm:pt modelId="{2F393289-3D07-4229-A9FE-9A73263AC67C}" type="parTrans" cxnId="{EBA3E65D-6F1C-4BB8-B8C0-236481A6A88B}">
      <dgm:prSet/>
      <dgm:spPr/>
      <dgm:t>
        <a:bodyPr/>
        <a:lstStyle/>
        <a:p>
          <a:endParaRPr lang="en-US"/>
        </a:p>
      </dgm:t>
    </dgm:pt>
    <dgm:pt modelId="{7DCFAB17-7D26-4EC0-BA3C-025C337D2D38}" type="sibTrans" cxnId="{EBA3E65D-6F1C-4BB8-B8C0-236481A6A88B}">
      <dgm:prSet/>
      <dgm:spPr/>
      <dgm:t>
        <a:bodyPr/>
        <a:lstStyle/>
        <a:p>
          <a:endParaRPr lang="en-US"/>
        </a:p>
      </dgm:t>
    </dgm:pt>
    <dgm:pt modelId="{434208BD-4C17-422F-AC50-C153A1A0DC71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Significant Documentation and Monthly Contact with Workforce Navigator is Required</a:t>
          </a:r>
        </a:p>
      </dgm:t>
    </dgm:pt>
    <dgm:pt modelId="{871FCF65-D771-41DC-9A93-8784C7725EF8}" type="parTrans" cxnId="{B2A04903-A482-4251-A3F2-F39261BF5E07}">
      <dgm:prSet/>
      <dgm:spPr/>
      <dgm:t>
        <a:bodyPr/>
        <a:lstStyle/>
        <a:p>
          <a:endParaRPr lang="en-US"/>
        </a:p>
      </dgm:t>
    </dgm:pt>
    <dgm:pt modelId="{C4B9C620-D7D5-4602-80EE-9F3C9084E367}" type="sibTrans" cxnId="{B2A04903-A482-4251-A3F2-F39261BF5E07}">
      <dgm:prSet/>
      <dgm:spPr/>
      <dgm:t>
        <a:bodyPr/>
        <a:lstStyle/>
        <a:p>
          <a:endParaRPr lang="en-US"/>
        </a:p>
      </dgm:t>
    </dgm:pt>
    <dgm:pt modelId="{5B531C82-7C5A-4945-9C0B-A1E3846C163D}" type="pres">
      <dgm:prSet presAssocID="{91E00FB3-7ACC-425A-AB7C-7D3D1493379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C0168F-5D69-455B-9B96-F18FF8791736}" type="pres">
      <dgm:prSet presAssocID="{91E00FB3-7ACC-425A-AB7C-7D3D14933796}" presName="dummyMaxCanvas" presStyleCnt="0">
        <dgm:presLayoutVars/>
      </dgm:prSet>
      <dgm:spPr/>
    </dgm:pt>
    <dgm:pt modelId="{CBD62F97-56A0-46F2-A79C-A9025621D712}" type="pres">
      <dgm:prSet presAssocID="{91E00FB3-7ACC-425A-AB7C-7D3D1493379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54372-FD22-4345-80E1-5A9BE903D236}" type="pres">
      <dgm:prSet presAssocID="{91E00FB3-7ACC-425A-AB7C-7D3D1493379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784C81-CB8F-49BB-87A3-6E936866FA33}" type="pres">
      <dgm:prSet presAssocID="{91E00FB3-7ACC-425A-AB7C-7D3D1493379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0FD52-B46C-476C-A5C5-99AC9917D819}" type="pres">
      <dgm:prSet presAssocID="{91E00FB3-7ACC-425A-AB7C-7D3D1493379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EFB32-409B-4B82-B8AF-FF23EE419EEB}" type="pres">
      <dgm:prSet presAssocID="{91E00FB3-7ACC-425A-AB7C-7D3D1493379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FF350-D5DA-4E65-B417-A5B2CB3F564C}" type="pres">
      <dgm:prSet presAssocID="{91E00FB3-7ACC-425A-AB7C-7D3D1493379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024F0-2C9A-4DA8-B7D7-4D0D0EC8A703}" type="pres">
      <dgm:prSet presAssocID="{91E00FB3-7ACC-425A-AB7C-7D3D1493379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8FE37D-E793-4F88-A3C4-9AB8CF8AFB8E}" type="pres">
      <dgm:prSet presAssocID="{91E00FB3-7ACC-425A-AB7C-7D3D1493379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E2453C-C366-4217-8271-7F7AF8601BAD}" type="pres">
      <dgm:prSet presAssocID="{91E00FB3-7ACC-425A-AB7C-7D3D1493379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AB1A3-6C23-4B79-934E-17506707DEF6}" type="pres">
      <dgm:prSet presAssocID="{91E00FB3-7ACC-425A-AB7C-7D3D1493379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A51D5-F878-46C4-8FCB-609E06FE88AF}" type="pres">
      <dgm:prSet presAssocID="{91E00FB3-7ACC-425A-AB7C-7D3D1493379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7F016-7CCD-4F46-94F4-EF86D01D79F0}" type="pres">
      <dgm:prSet presAssocID="{91E00FB3-7ACC-425A-AB7C-7D3D1493379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1842C-9850-488B-A782-1747AAB01D3D}" type="pres">
      <dgm:prSet presAssocID="{91E00FB3-7ACC-425A-AB7C-7D3D1493379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256A3-97DC-41E3-BFB6-C5F992F1013C}" type="pres">
      <dgm:prSet presAssocID="{91E00FB3-7ACC-425A-AB7C-7D3D1493379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E92AD9-73E5-45E5-BE20-5373C072967D}" type="presOf" srcId="{36B9216B-8CA6-4F50-9E1C-9A4050795F89}" destId="{A3784C81-CB8F-49BB-87A3-6E936866FA33}" srcOrd="0" destOrd="0" presId="urn:microsoft.com/office/officeart/2005/8/layout/vProcess5"/>
    <dgm:cxn modelId="{F562E536-AB20-402A-8CC7-AC54C1568661}" type="presOf" srcId="{990F7ED5-9AD3-487F-8FA6-B3B3E71EE37F}" destId="{B48FE37D-E793-4F88-A3C4-9AB8CF8AFB8E}" srcOrd="0" destOrd="0" presId="urn:microsoft.com/office/officeart/2005/8/layout/vProcess5"/>
    <dgm:cxn modelId="{A60227F7-8C1B-4170-AE7B-FB1F08861B5F}" type="presOf" srcId="{06B1E6B2-92FE-45B9-914C-1D8B2DB4B07A}" destId="{DB3024F0-2C9A-4DA8-B7D7-4D0D0EC8A703}" srcOrd="0" destOrd="0" presId="urn:microsoft.com/office/officeart/2005/8/layout/vProcess5"/>
    <dgm:cxn modelId="{C3D5CDE5-CB40-43FD-B679-5BC094115586}" type="presOf" srcId="{BAE56A35-292D-4D8F-B170-4FC8D0986F5C}" destId="{EF254372-FD22-4345-80E1-5A9BE903D236}" srcOrd="0" destOrd="0" presId="urn:microsoft.com/office/officeart/2005/8/layout/vProcess5"/>
    <dgm:cxn modelId="{7589EB8E-41F8-4ECF-9FFC-E59206E7416D}" srcId="{91E00FB3-7ACC-425A-AB7C-7D3D14933796}" destId="{B4F04AAB-ECBD-45D4-A70E-7A7B5FF56F49}" srcOrd="0" destOrd="0" parTransId="{A6F71E31-F87E-40D4-A685-EE99BB1633BB}" sibTransId="{E7A68977-C37E-40DC-9B26-CCE2E225ED6B}"/>
    <dgm:cxn modelId="{B2A04903-A482-4251-A3F2-F39261BF5E07}" srcId="{91E00FB3-7ACC-425A-AB7C-7D3D14933796}" destId="{434208BD-4C17-422F-AC50-C153A1A0DC71}" srcOrd="4" destOrd="0" parTransId="{871FCF65-D771-41DC-9A93-8784C7725EF8}" sibTransId="{C4B9C620-D7D5-4602-80EE-9F3C9084E367}"/>
    <dgm:cxn modelId="{9BA2E24D-E891-456A-A1D5-F0549DF3CA4C}" type="presOf" srcId="{01919697-880E-4AA8-A36C-A7E5DAF2D79E}" destId="{8920FD52-B46C-476C-A5C5-99AC9917D819}" srcOrd="0" destOrd="0" presId="urn:microsoft.com/office/officeart/2005/8/layout/vProcess5"/>
    <dgm:cxn modelId="{4D10A125-DD5E-467F-94D8-FCF473BF049C}" type="presOf" srcId="{B4F04AAB-ECBD-45D4-A70E-7A7B5FF56F49}" destId="{A7DAB1A3-6C23-4B79-934E-17506707DEF6}" srcOrd="1" destOrd="0" presId="urn:microsoft.com/office/officeart/2005/8/layout/vProcess5"/>
    <dgm:cxn modelId="{D4D07CBD-E0AC-4D60-B38E-BF81A4074E41}" type="presOf" srcId="{434208BD-4C17-422F-AC50-C153A1A0DC71}" destId="{BDE256A3-97DC-41E3-BFB6-C5F992F1013C}" srcOrd="1" destOrd="0" presId="urn:microsoft.com/office/officeart/2005/8/layout/vProcess5"/>
    <dgm:cxn modelId="{B25C30BC-DA9C-4A63-8D75-6B639F80097E}" type="presOf" srcId="{01919697-880E-4AA8-A36C-A7E5DAF2D79E}" destId="{1281842C-9850-488B-A782-1747AAB01D3D}" srcOrd="1" destOrd="0" presId="urn:microsoft.com/office/officeart/2005/8/layout/vProcess5"/>
    <dgm:cxn modelId="{0B2C1267-17F8-4C6D-AE7C-8498D1AD36F7}" type="presOf" srcId="{E7A68977-C37E-40DC-9B26-CCE2E225ED6B}" destId="{131FF350-D5DA-4E65-B417-A5B2CB3F564C}" srcOrd="0" destOrd="0" presId="urn:microsoft.com/office/officeart/2005/8/layout/vProcess5"/>
    <dgm:cxn modelId="{FCECF350-CA80-40D2-A6E9-4034FAA5FB61}" type="presOf" srcId="{BAE56A35-292D-4D8F-B170-4FC8D0986F5C}" destId="{27DA51D5-F878-46C4-8FCB-609E06FE88AF}" srcOrd="1" destOrd="0" presId="urn:microsoft.com/office/officeart/2005/8/layout/vProcess5"/>
    <dgm:cxn modelId="{D55F8F31-9056-4456-87B1-2A01062A478B}" srcId="{91E00FB3-7ACC-425A-AB7C-7D3D14933796}" destId="{36B9216B-8CA6-4F50-9E1C-9A4050795F89}" srcOrd="2" destOrd="0" parTransId="{92CF4E7C-D3FA-44AA-9288-7F24B9E2E40B}" sibTransId="{990F7ED5-9AD3-487F-8FA6-B3B3E71EE37F}"/>
    <dgm:cxn modelId="{EBA3E65D-6F1C-4BB8-B8C0-236481A6A88B}" srcId="{91E00FB3-7ACC-425A-AB7C-7D3D14933796}" destId="{01919697-880E-4AA8-A36C-A7E5DAF2D79E}" srcOrd="3" destOrd="0" parTransId="{2F393289-3D07-4229-A9FE-9A73263AC67C}" sibTransId="{7DCFAB17-7D26-4EC0-BA3C-025C337D2D38}"/>
    <dgm:cxn modelId="{6C1C701A-AD56-4E99-8E44-D0505B19E98A}" type="presOf" srcId="{434208BD-4C17-422F-AC50-C153A1A0DC71}" destId="{0BBEFB32-409B-4B82-B8AF-FF23EE419EEB}" srcOrd="0" destOrd="0" presId="urn:microsoft.com/office/officeart/2005/8/layout/vProcess5"/>
    <dgm:cxn modelId="{D88F43FF-2705-4D25-9EF4-9B37F4F02762}" type="presOf" srcId="{91E00FB3-7ACC-425A-AB7C-7D3D14933796}" destId="{5B531C82-7C5A-4945-9C0B-A1E3846C163D}" srcOrd="0" destOrd="0" presId="urn:microsoft.com/office/officeart/2005/8/layout/vProcess5"/>
    <dgm:cxn modelId="{6BE1A0BC-AF8B-44E9-8577-549D6F6AE764}" type="presOf" srcId="{7DCFAB17-7D26-4EC0-BA3C-025C337D2D38}" destId="{E5E2453C-C366-4217-8271-7F7AF8601BAD}" srcOrd="0" destOrd="0" presId="urn:microsoft.com/office/officeart/2005/8/layout/vProcess5"/>
    <dgm:cxn modelId="{6122A063-E4AA-43AD-AF9B-ABFE41A814A7}" type="presOf" srcId="{B4F04AAB-ECBD-45D4-A70E-7A7B5FF56F49}" destId="{CBD62F97-56A0-46F2-A79C-A9025621D712}" srcOrd="0" destOrd="0" presId="urn:microsoft.com/office/officeart/2005/8/layout/vProcess5"/>
    <dgm:cxn modelId="{3E2BB95B-7FF5-434E-9F0C-39646AA386D7}" type="presOf" srcId="{36B9216B-8CA6-4F50-9E1C-9A4050795F89}" destId="{14D7F016-7CCD-4F46-94F4-EF86D01D79F0}" srcOrd="1" destOrd="0" presId="urn:microsoft.com/office/officeart/2005/8/layout/vProcess5"/>
    <dgm:cxn modelId="{9A7C2CDD-F8D9-4FFC-98C4-918261177ACE}" srcId="{91E00FB3-7ACC-425A-AB7C-7D3D14933796}" destId="{BAE56A35-292D-4D8F-B170-4FC8D0986F5C}" srcOrd="1" destOrd="0" parTransId="{D1A1C198-BA64-4182-A746-C821F8D3ABF6}" sibTransId="{06B1E6B2-92FE-45B9-914C-1D8B2DB4B07A}"/>
    <dgm:cxn modelId="{33ADFF6E-6AE4-4EA2-9320-3E8B70673E66}" type="presParOf" srcId="{5B531C82-7C5A-4945-9C0B-A1E3846C163D}" destId="{57C0168F-5D69-455B-9B96-F18FF8791736}" srcOrd="0" destOrd="0" presId="urn:microsoft.com/office/officeart/2005/8/layout/vProcess5"/>
    <dgm:cxn modelId="{8FCD4FEE-D389-4E6B-9CFD-5FE2F5831256}" type="presParOf" srcId="{5B531C82-7C5A-4945-9C0B-A1E3846C163D}" destId="{CBD62F97-56A0-46F2-A79C-A9025621D712}" srcOrd="1" destOrd="0" presId="urn:microsoft.com/office/officeart/2005/8/layout/vProcess5"/>
    <dgm:cxn modelId="{221380D0-A659-4EA0-8DF8-708119A8C43B}" type="presParOf" srcId="{5B531C82-7C5A-4945-9C0B-A1E3846C163D}" destId="{EF254372-FD22-4345-80E1-5A9BE903D236}" srcOrd="2" destOrd="0" presId="urn:microsoft.com/office/officeart/2005/8/layout/vProcess5"/>
    <dgm:cxn modelId="{F772D041-5AE6-4B93-8C60-A39E16CF35AF}" type="presParOf" srcId="{5B531C82-7C5A-4945-9C0B-A1E3846C163D}" destId="{A3784C81-CB8F-49BB-87A3-6E936866FA33}" srcOrd="3" destOrd="0" presId="urn:microsoft.com/office/officeart/2005/8/layout/vProcess5"/>
    <dgm:cxn modelId="{E619024F-8ACC-40AA-883A-FF617679C876}" type="presParOf" srcId="{5B531C82-7C5A-4945-9C0B-A1E3846C163D}" destId="{8920FD52-B46C-476C-A5C5-99AC9917D819}" srcOrd="4" destOrd="0" presId="urn:microsoft.com/office/officeart/2005/8/layout/vProcess5"/>
    <dgm:cxn modelId="{09A5B0A5-AF0F-4540-B650-441CEED3B1D5}" type="presParOf" srcId="{5B531C82-7C5A-4945-9C0B-A1E3846C163D}" destId="{0BBEFB32-409B-4B82-B8AF-FF23EE419EEB}" srcOrd="5" destOrd="0" presId="urn:microsoft.com/office/officeart/2005/8/layout/vProcess5"/>
    <dgm:cxn modelId="{80BD1313-A76D-434D-ACE2-8B59C5A10488}" type="presParOf" srcId="{5B531C82-7C5A-4945-9C0B-A1E3846C163D}" destId="{131FF350-D5DA-4E65-B417-A5B2CB3F564C}" srcOrd="6" destOrd="0" presId="urn:microsoft.com/office/officeart/2005/8/layout/vProcess5"/>
    <dgm:cxn modelId="{5821FE15-4A7E-44E2-8E9B-E54DBDCFAFE2}" type="presParOf" srcId="{5B531C82-7C5A-4945-9C0B-A1E3846C163D}" destId="{DB3024F0-2C9A-4DA8-B7D7-4D0D0EC8A703}" srcOrd="7" destOrd="0" presId="urn:microsoft.com/office/officeart/2005/8/layout/vProcess5"/>
    <dgm:cxn modelId="{F7BD6986-321A-4E4E-9726-D35468938C98}" type="presParOf" srcId="{5B531C82-7C5A-4945-9C0B-A1E3846C163D}" destId="{B48FE37D-E793-4F88-A3C4-9AB8CF8AFB8E}" srcOrd="8" destOrd="0" presId="urn:microsoft.com/office/officeart/2005/8/layout/vProcess5"/>
    <dgm:cxn modelId="{47FE3917-8A08-4301-B4A6-CC420FEAB485}" type="presParOf" srcId="{5B531C82-7C5A-4945-9C0B-A1E3846C163D}" destId="{E5E2453C-C366-4217-8271-7F7AF8601BAD}" srcOrd="9" destOrd="0" presId="urn:microsoft.com/office/officeart/2005/8/layout/vProcess5"/>
    <dgm:cxn modelId="{26CF75CA-EB33-41A0-B562-CAB9D9572DF7}" type="presParOf" srcId="{5B531C82-7C5A-4945-9C0B-A1E3846C163D}" destId="{A7DAB1A3-6C23-4B79-934E-17506707DEF6}" srcOrd="10" destOrd="0" presId="urn:microsoft.com/office/officeart/2005/8/layout/vProcess5"/>
    <dgm:cxn modelId="{2BC060C2-D954-4E08-A0E9-9283F3A75412}" type="presParOf" srcId="{5B531C82-7C5A-4945-9C0B-A1E3846C163D}" destId="{27DA51D5-F878-46C4-8FCB-609E06FE88AF}" srcOrd="11" destOrd="0" presId="urn:microsoft.com/office/officeart/2005/8/layout/vProcess5"/>
    <dgm:cxn modelId="{2D1DA5E4-9872-40DC-A936-FB124DF5363A}" type="presParOf" srcId="{5B531C82-7C5A-4945-9C0B-A1E3846C163D}" destId="{14D7F016-7CCD-4F46-94F4-EF86D01D79F0}" srcOrd="12" destOrd="0" presId="urn:microsoft.com/office/officeart/2005/8/layout/vProcess5"/>
    <dgm:cxn modelId="{DB9B2538-D780-48B8-BF51-A41B972A36AD}" type="presParOf" srcId="{5B531C82-7C5A-4945-9C0B-A1E3846C163D}" destId="{1281842C-9850-488B-A782-1747AAB01D3D}" srcOrd="13" destOrd="0" presId="urn:microsoft.com/office/officeart/2005/8/layout/vProcess5"/>
    <dgm:cxn modelId="{272D54E2-9E5A-4657-BC38-8AF9DEE4CD58}" type="presParOf" srcId="{5B531C82-7C5A-4945-9C0B-A1E3846C163D}" destId="{BDE256A3-97DC-41E3-BFB6-C5F992F1013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BA0E4F-D133-4B62-AAEE-8D7C4A1B79FA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1D62939-0CB7-4AE4-82B5-11DF2DF2B426}">
      <dgm:prSet phldrT="[Text]"/>
      <dgm:spPr/>
      <dgm:t>
        <a:bodyPr/>
        <a:lstStyle/>
        <a:p>
          <a:r>
            <a:rPr lang="en-US"/>
            <a:t>Tuition</a:t>
          </a:r>
        </a:p>
      </dgm:t>
    </dgm:pt>
    <dgm:pt modelId="{F213EE2D-91FA-4508-946F-801BCBBEA3D8}" type="parTrans" cxnId="{B2D85C0B-566B-4AAD-8F42-381E9606DBE2}">
      <dgm:prSet/>
      <dgm:spPr/>
      <dgm:t>
        <a:bodyPr/>
        <a:lstStyle/>
        <a:p>
          <a:endParaRPr lang="en-US"/>
        </a:p>
      </dgm:t>
    </dgm:pt>
    <dgm:pt modelId="{358E56CC-AB90-4BD8-9B27-A7CBD39010E9}" type="sibTrans" cxnId="{B2D85C0B-566B-4AAD-8F42-381E9606DBE2}">
      <dgm:prSet/>
      <dgm:spPr/>
      <dgm:t>
        <a:bodyPr/>
        <a:lstStyle/>
        <a:p>
          <a:endParaRPr lang="en-US"/>
        </a:p>
      </dgm:t>
    </dgm:pt>
    <dgm:pt modelId="{17642AAC-1D7E-4B98-B8B6-28AD9751E1A9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Books</a:t>
          </a:r>
          <a:endParaRPr lang="en-US"/>
        </a:p>
      </dgm:t>
    </dgm:pt>
    <dgm:pt modelId="{F0C35E06-5239-4E59-9F0A-8457516A343D}" type="parTrans" cxnId="{887169E9-5235-4786-A732-185153EFAC80}">
      <dgm:prSet/>
      <dgm:spPr/>
      <dgm:t>
        <a:bodyPr/>
        <a:lstStyle/>
        <a:p>
          <a:endParaRPr lang="en-US"/>
        </a:p>
      </dgm:t>
    </dgm:pt>
    <dgm:pt modelId="{A4B11E6D-A25C-4A9D-A476-8C57B5BB25D7}" type="sibTrans" cxnId="{887169E9-5235-4786-A732-185153EFAC80}">
      <dgm:prSet/>
      <dgm:spPr/>
      <dgm:t>
        <a:bodyPr/>
        <a:lstStyle/>
        <a:p>
          <a:endParaRPr lang="en-US"/>
        </a:p>
      </dgm:t>
    </dgm:pt>
    <dgm:pt modelId="{C24CCEA2-B369-4E2C-8FEF-A7DCD2A2CC72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Fees</a:t>
          </a:r>
          <a:endParaRPr lang="en-US"/>
        </a:p>
      </dgm:t>
    </dgm:pt>
    <dgm:pt modelId="{E94F3EA7-6625-4F36-AFD0-5BE15194C9D2}" type="parTrans" cxnId="{01006608-B472-4DDF-B7A9-70632C73D5DE}">
      <dgm:prSet/>
      <dgm:spPr/>
      <dgm:t>
        <a:bodyPr/>
        <a:lstStyle/>
        <a:p>
          <a:endParaRPr lang="en-US"/>
        </a:p>
      </dgm:t>
    </dgm:pt>
    <dgm:pt modelId="{85FD08F8-154B-4002-AA1B-0AD49F6FD864}" type="sibTrans" cxnId="{01006608-B472-4DDF-B7A9-70632C73D5DE}">
      <dgm:prSet/>
      <dgm:spPr/>
      <dgm:t>
        <a:bodyPr/>
        <a:lstStyle/>
        <a:p>
          <a:endParaRPr lang="en-US"/>
        </a:p>
      </dgm:t>
    </dgm:pt>
    <dgm:pt modelId="{437E46BF-6EA2-4397-B9F0-F34213D29B6F}">
      <dgm:prSet phldrT="[Text]"/>
      <dgm:spPr/>
      <dgm:t>
        <a:bodyPr/>
        <a:lstStyle/>
        <a:p>
          <a:pPr rtl="0"/>
          <a:r>
            <a:rPr lang="en-US"/>
            <a:t>Grants are Designed for Start-up &amp; Fill in the Gap Funding</a:t>
          </a:r>
          <a:r>
            <a:rPr lang="en-US">
              <a:latin typeface="Calibri Light" panose="020F0302020204030204"/>
            </a:rPr>
            <a:t> Determined Quarterly</a:t>
          </a:r>
          <a:endParaRPr lang="en-US"/>
        </a:p>
      </dgm:t>
    </dgm:pt>
    <dgm:pt modelId="{309F8736-34A2-4035-B8CE-BF270C4D28B6}" type="parTrans" cxnId="{8415A580-A298-4841-9C56-AA8415D3EFDD}">
      <dgm:prSet/>
      <dgm:spPr/>
      <dgm:t>
        <a:bodyPr/>
        <a:lstStyle/>
        <a:p>
          <a:endParaRPr lang="en-US"/>
        </a:p>
      </dgm:t>
    </dgm:pt>
    <dgm:pt modelId="{1AABA189-6B35-4B2E-8F31-4B7A379C1360}" type="sibTrans" cxnId="{8415A580-A298-4841-9C56-AA8415D3EFDD}">
      <dgm:prSet/>
      <dgm:spPr/>
      <dgm:t>
        <a:bodyPr/>
        <a:lstStyle/>
        <a:p>
          <a:endParaRPr lang="en-US"/>
        </a:p>
      </dgm:t>
    </dgm:pt>
    <dgm:pt modelId="{8A039822-F022-4E8B-8D09-58C74117CFD3}" type="pres">
      <dgm:prSet presAssocID="{1CBA0E4F-D133-4B62-AAEE-8D7C4A1B79F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416531-7452-4C54-8E8A-482B77C8E337}" type="pres">
      <dgm:prSet presAssocID="{41D62939-0CB7-4AE4-82B5-11DF2DF2B426}" presName="composite" presStyleCnt="0"/>
      <dgm:spPr/>
    </dgm:pt>
    <dgm:pt modelId="{C5644844-6D75-41AF-AD97-DFAA6FDC6FB8}" type="pres">
      <dgm:prSet presAssocID="{41D62939-0CB7-4AE4-82B5-11DF2DF2B426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EC9CCB-B1C5-4EB2-8EA7-75E6404BE2B0}" type="pres">
      <dgm:prSet presAssocID="{41D62939-0CB7-4AE4-82B5-11DF2DF2B42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51A20-EB5A-4C8C-AA28-F1CD5AA9334C}" type="pres">
      <dgm:prSet presAssocID="{358E56CC-AB90-4BD8-9B27-A7CBD39010E9}" presName="spacing" presStyleCnt="0"/>
      <dgm:spPr/>
    </dgm:pt>
    <dgm:pt modelId="{43FB91D4-4271-4461-B6CA-3610D207C925}" type="pres">
      <dgm:prSet presAssocID="{17642AAC-1D7E-4B98-B8B6-28AD9751E1A9}" presName="composite" presStyleCnt="0"/>
      <dgm:spPr/>
    </dgm:pt>
    <dgm:pt modelId="{0D049651-D944-4CF9-85E7-1DCC54EB829E}" type="pres">
      <dgm:prSet presAssocID="{17642AAC-1D7E-4B98-B8B6-28AD9751E1A9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A9C736E2-E902-403D-8418-4695D93F1FC2}" type="pres">
      <dgm:prSet presAssocID="{17642AAC-1D7E-4B98-B8B6-28AD9751E1A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FAF92-CB3D-4303-8D76-FDD5577C93BF}" type="pres">
      <dgm:prSet presAssocID="{A4B11E6D-A25C-4A9D-A476-8C57B5BB25D7}" presName="spacing" presStyleCnt="0"/>
      <dgm:spPr/>
    </dgm:pt>
    <dgm:pt modelId="{F729174D-C238-46C3-AA5E-0190D5EB7918}" type="pres">
      <dgm:prSet presAssocID="{C24CCEA2-B369-4E2C-8FEF-A7DCD2A2CC72}" presName="composite" presStyleCnt="0"/>
      <dgm:spPr/>
    </dgm:pt>
    <dgm:pt modelId="{3A4966BD-0BB3-4BDD-B987-238DA383C237}" type="pres">
      <dgm:prSet presAssocID="{C24CCEA2-B369-4E2C-8FEF-A7DCD2A2CC72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4D36B62-F6D2-4997-B152-043D523465B2}" type="pres">
      <dgm:prSet presAssocID="{C24CCEA2-B369-4E2C-8FEF-A7DCD2A2CC7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139E5-BF52-4354-8D72-41B7CA008FB1}" type="pres">
      <dgm:prSet presAssocID="{85FD08F8-154B-4002-AA1B-0AD49F6FD864}" presName="spacing" presStyleCnt="0"/>
      <dgm:spPr/>
    </dgm:pt>
    <dgm:pt modelId="{2A371E1E-28E7-4CD4-8A2C-348C431E41D3}" type="pres">
      <dgm:prSet presAssocID="{437E46BF-6EA2-4397-B9F0-F34213D29B6F}" presName="composite" presStyleCnt="0"/>
      <dgm:spPr/>
    </dgm:pt>
    <dgm:pt modelId="{E164543D-20DF-42D1-935E-909A0419A53F}" type="pres">
      <dgm:prSet presAssocID="{437E46BF-6EA2-4397-B9F0-F34213D29B6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08E07280-5048-4B33-B675-15FECA5FEA51}" type="pres">
      <dgm:prSet presAssocID="{437E46BF-6EA2-4397-B9F0-F34213D29B6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D9D89-F5C8-426B-8FB2-36414659E50D}" type="presOf" srcId="{437E46BF-6EA2-4397-B9F0-F34213D29B6F}" destId="{08E07280-5048-4B33-B675-15FECA5FEA51}" srcOrd="0" destOrd="0" presId="urn:microsoft.com/office/officeart/2005/8/layout/vList3"/>
    <dgm:cxn modelId="{7CB1077B-1288-4465-B229-7FDCBEBFBA34}" type="presOf" srcId="{C24CCEA2-B369-4E2C-8FEF-A7DCD2A2CC72}" destId="{74D36B62-F6D2-4997-B152-043D523465B2}" srcOrd="0" destOrd="0" presId="urn:microsoft.com/office/officeart/2005/8/layout/vList3"/>
    <dgm:cxn modelId="{F32F4AA9-F224-494B-A075-1CBE0DE52247}" type="presOf" srcId="{1CBA0E4F-D133-4B62-AAEE-8D7C4A1B79FA}" destId="{8A039822-F022-4E8B-8D09-58C74117CFD3}" srcOrd="0" destOrd="0" presId="urn:microsoft.com/office/officeart/2005/8/layout/vList3"/>
    <dgm:cxn modelId="{01006608-B472-4DDF-B7A9-70632C73D5DE}" srcId="{1CBA0E4F-D133-4B62-AAEE-8D7C4A1B79FA}" destId="{C24CCEA2-B369-4E2C-8FEF-A7DCD2A2CC72}" srcOrd="2" destOrd="0" parTransId="{E94F3EA7-6625-4F36-AFD0-5BE15194C9D2}" sibTransId="{85FD08F8-154B-4002-AA1B-0AD49F6FD864}"/>
    <dgm:cxn modelId="{7D5AD7EF-579E-4C1A-AB36-B2D00C2079BC}" type="presOf" srcId="{17642AAC-1D7E-4B98-B8B6-28AD9751E1A9}" destId="{A9C736E2-E902-403D-8418-4695D93F1FC2}" srcOrd="0" destOrd="0" presId="urn:microsoft.com/office/officeart/2005/8/layout/vList3"/>
    <dgm:cxn modelId="{B2D85C0B-566B-4AAD-8F42-381E9606DBE2}" srcId="{1CBA0E4F-D133-4B62-AAEE-8D7C4A1B79FA}" destId="{41D62939-0CB7-4AE4-82B5-11DF2DF2B426}" srcOrd="0" destOrd="0" parTransId="{F213EE2D-91FA-4508-946F-801BCBBEA3D8}" sibTransId="{358E56CC-AB90-4BD8-9B27-A7CBD39010E9}"/>
    <dgm:cxn modelId="{887169E9-5235-4786-A732-185153EFAC80}" srcId="{1CBA0E4F-D133-4B62-AAEE-8D7C4A1B79FA}" destId="{17642AAC-1D7E-4B98-B8B6-28AD9751E1A9}" srcOrd="1" destOrd="0" parTransId="{F0C35E06-5239-4E59-9F0A-8457516A343D}" sibTransId="{A4B11E6D-A25C-4A9D-A476-8C57B5BB25D7}"/>
    <dgm:cxn modelId="{D9E82044-BA69-4663-98DF-3E35CF37E80E}" type="presOf" srcId="{41D62939-0CB7-4AE4-82B5-11DF2DF2B426}" destId="{4AEC9CCB-B1C5-4EB2-8EA7-75E6404BE2B0}" srcOrd="0" destOrd="0" presId="urn:microsoft.com/office/officeart/2005/8/layout/vList3"/>
    <dgm:cxn modelId="{8415A580-A298-4841-9C56-AA8415D3EFDD}" srcId="{1CBA0E4F-D133-4B62-AAEE-8D7C4A1B79FA}" destId="{437E46BF-6EA2-4397-B9F0-F34213D29B6F}" srcOrd="3" destOrd="0" parTransId="{309F8736-34A2-4035-B8CE-BF270C4D28B6}" sibTransId="{1AABA189-6B35-4B2E-8F31-4B7A379C1360}"/>
    <dgm:cxn modelId="{DB40EF65-922E-433D-9532-E9CA5ECB11D1}" type="presParOf" srcId="{8A039822-F022-4E8B-8D09-58C74117CFD3}" destId="{39416531-7452-4C54-8E8A-482B77C8E337}" srcOrd="0" destOrd="0" presId="urn:microsoft.com/office/officeart/2005/8/layout/vList3"/>
    <dgm:cxn modelId="{F56F93BF-2050-4259-99D8-C1F14DA1E9BD}" type="presParOf" srcId="{39416531-7452-4C54-8E8A-482B77C8E337}" destId="{C5644844-6D75-41AF-AD97-DFAA6FDC6FB8}" srcOrd="0" destOrd="0" presId="urn:microsoft.com/office/officeart/2005/8/layout/vList3"/>
    <dgm:cxn modelId="{15F0450A-04B2-4DAE-BD20-09D03612FC31}" type="presParOf" srcId="{39416531-7452-4C54-8E8A-482B77C8E337}" destId="{4AEC9CCB-B1C5-4EB2-8EA7-75E6404BE2B0}" srcOrd="1" destOrd="0" presId="urn:microsoft.com/office/officeart/2005/8/layout/vList3"/>
    <dgm:cxn modelId="{4CA1D664-882A-4507-83EA-53D67052C6F2}" type="presParOf" srcId="{8A039822-F022-4E8B-8D09-58C74117CFD3}" destId="{45851A20-EB5A-4C8C-AA28-F1CD5AA9334C}" srcOrd="1" destOrd="0" presId="urn:microsoft.com/office/officeart/2005/8/layout/vList3"/>
    <dgm:cxn modelId="{5667C772-8AF0-4D0F-8417-90BDCBB1614B}" type="presParOf" srcId="{8A039822-F022-4E8B-8D09-58C74117CFD3}" destId="{43FB91D4-4271-4461-B6CA-3610D207C925}" srcOrd="2" destOrd="0" presId="urn:microsoft.com/office/officeart/2005/8/layout/vList3"/>
    <dgm:cxn modelId="{8AA6C33C-ABAD-4FE5-A1A1-FD97D376BF03}" type="presParOf" srcId="{43FB91D4-4271-4461-B6CA-3610D207C925}" destId="{0D049651-D944-4CF9-85E7-1DCC54EB829E}" srcOrd="0" destOrd="0" presId="urn:microsoft.com/office/officeart/2005/8/layout/vList3"/>
    <dgm:cxn modelId="{7DECC8F3-60A4-4732-9168-EBF536EDC691}" type="presParOf" srcId="{43FB91D4-4271-4461-B6CA-3610D207C925}" destId="{A9C736E2-E902-403D-8418-4695D93F1FC2}" srcOrd="1" destOrd="0" presId="urn:microsoft.com/office/officeart/2005/8/layout/vList3"/>
    <dgm:cxn modelId="{68D36007-B47B-42ED-9B8E-5FC4DA2D8EA8}" type="presParOf" srcId="{8A039822-F022-4E8B-8D09-58C74117CFD3}" destId="{D07FAF92-CB3D-4303-8D76-FDD5577C93BF}" srcOrd="3" destOrd="0" presId="urn:microsoft.com/office/officeart/2005/8/layout/vList3"/>
    <dgm:cxn modelId="{4D94D9B4-F43E-41F6-88E1-6D01DA637587}" type="presParOf" srcId="{8A039822-F022-4E8B-8D09-58C74117CFD3}" destId="{F729174D-C238-46C3-AA5E-0190D5EB7918}" srcOrd="4" destOrd="0" presId="urn:microsoft.com/office/officeart/2005/8/layout/vList3"/>
    <dgm:cxn modelId="{298E65B1-2768-4344-8C94-4F12AC4FDB42}" type="presParOf" srcId="{F729174D-C238-46C3-AA5E-0190D5EB7918}" destId="{3A4966BD-0BB3-4BDD-B987-238DA383C237}" srcOrd="0" destOrd="0" presId="urn:microsoft.com/office/officeart/2005/8/layout/vList3"/>
    <dgm:cxn modelId="{4FF06B70-B3F8-4A56-9C0A-CDF5595F51A7}" type="presParOf" srcId="{F729174D-C238-46C3-AA5E-0190D5EB7918}" destId="{74D36B62-F6D2-4997-B152-043D523465B2}" srcOrd="1" destOrd="0" presId="urn:microsoft.com/office/officeart/2005/8/layout/vList3"/>
    <dgm:cxn modelId="{3AF817C9-621B-4B3C-A12D-29492C59C1D0}" type="presParOf" srcId="{8A039822-F022-4E8B-8D09-58C74117CFD3}" destId="{4DB139E5-BF52-4354-8D72-41B7CA008FB1}" srcOrd="5" destOrd="0" presId="urn:microsoft.com/office/officeart/2005/8/layout/vList3"/>
    <dgm:cxn modelId="{5378B716-3CAB-4884-B2CA-055A3D59CB92}" type="presParOf" srcId="{8A039822-F022-4E8B-8D09-58C74117CFD3}" destId="{2A371E1E-28E7-4CD4-8A2C-348C431E41D3}" srcOrd="6" destOrd="0" presId="urn:microsoft.com/office/officeart/2005/8/layout/vList3"/>
    <dgm:cxn modelId="{1B593097-C810-450C-BA73-9B77F987A941}" type="presParOf" srcId="{2A371E1E-28E7-4CD4-8A2C-348C431E41D3}" destId="{E164543D-20DF-42D1-935E-909A0419A53F}" srcOrd="0" destOrd="0" presId="urn:microsoft.com/office/officeart/2005/8/layout/vList3"/>
    <dgm:cxn modelId="{743BC511-A7D6-46D3-A582-7AA16E9A2626}" type="presParOf" srcId="{2A371E1E-28E7-4CD4-8A2C-348C431E41D3}" destId="{08E07280-5048-4B33-B675-15FECA5FEA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1B9EE-6450-4A5E-83D4-FFB243B2446C}">
      <dsp:nvSpPr>
        <dsp:cNvPr id="0" name=""/>
        <dsp:cNvSpPr/>
      </dsp:nvSpPr>
      <dsp:spPr>
        <a:xfrm>
          <a:off x="2618386" y="3189"/>
          <a:ext cx="1485000" cy="15338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Navigating New Realities Due to COVID Can Be Difficult​</a:t>
          </a:r>
          <a:endParaRPr lang="en-US" sz="2000" kern="1200" dirty="0"/>
        </a:p>
      </dsp:txBody>
      <dsp:txXfrm>
        <a:off x="2618386" y="3189"/>
        <a:ext cx="1485000" cy="1533873"/>
      </dsp:txXfrm>
    </dsp:sp>
    <dsp:sp modelId="{0250F6B2-F65B-48CD-8C7B-48C6781085A8}">
      <dsp:nvSpPr>
        <dsp:cNvPr id="0" name=""/>
        <dsp:cNvSpPr/>
      </dsp:nvSpPr>
      <dsp:spPr>
        <a:xfrm>
          <a:off x="1560886" y="1613755"/>
          <a:ext cx="3600000" cy="153387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TCC and Our Team in The Workforce Education Department are Committed to Your Success​</a:t>
          </a:r>
        </a:p>
      </dsp:txBody>
      <dsp:txXfrm>
        <a:off x="1560886" y="1613755"/>
        <a:ext cx="3600000" cy="1533873"/>
      </dsp:txXfrm>
    </dsp:sp>
    <dsp:sp modelId="{7885D643-B5E2-4EE5-ADF1-A724D7F65EAE}">
      <dsp:nvSpPr>
        <dsp:cNvPr id="0" name=""/>
        <dsp:cNvSpPr/>
      </dsp:nvSpPr>
      <dsp:spPr>
        <a:xfrm>
          <a:off x="2618386" y="3224322"/>
          <a:ext cx="1485000" cy="153387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This Presentation is Intended to Familiarize You with:​</a:t>
          </a:r>
        </a:p>
      </dsp:txBody>
      <dsp:txXfrm>
        <a:off x="2618386" y="3224322"/>
        <a:ext cx="1485000" cy="1533873"/>
      </dsp:txXfrm>
    </dsp:sp>
    <dsp:sp modelId="{1C62187B-64B3-4D99-B840-5330CF50F019}">
      <dsp:nvSpPr>
        <dsp:cNvPr id="0" name=""/>
        <dsp:cNvSpPr/>
      </dsp:nvSpPr>
      <dsp:spPr>
        <a:xfrm>
          <a:off x="480886" y="4834889"/>
          <a:ext cx="5760000" cy="153387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Workforce Funding Sources that May Provide You with Additional Financial Support​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+mj-lt"/>
            </a:rPr>
            <a:t>Who Qualifies for Workforce Funding​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+mj-lt"/>
            </a:rPr>
            <a:t>What You Need to </a:t>
          </a:r>
          <a:r>
            <a:rPr lang="en-US" sz="1600" kern="1200" dirty="0" smtClean="0">
              <a:latin typeface="+mj-lt"/>
            </a:rPr>
            <a:t>do </a:t>
          </a:r>
          <a:r>
            <a:rPr lang="en-US" sz="1600" kern="1200" dirty="0">
              <a:latin typeface="+mj-lt"/>
            </a:rPr>
            <a:t>Receive Workforce Funding if You are Eligible​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+mj-lt"/>
            </a:rPr>
            <a:t>And Additional Resources Available to Students at TCC</a:t>
          </a:r>
        </a:p>
      </dsp:txBody>
      <dsp:txXfrm>
        <a:off x="480886" y="4834889"/>
        <a:ext cx="5760000" cy="15338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908B1-E07F-415F-AF76-8DD424FF2E97}">
      <dsp:nvSpPr>
        <dsp:cNvPr id="0" name=""/>
        <dsp:cNvSpPr/>
      </dsp:nvSpPr>
      <dsp:spPr>
        <a:xfrm rot="16200000">
          <a:off x="-1132809" y="1136035"/>
          <a:ext cx="3546764" cy="1274692"/>
        </a:xfrm>
        <a:prstGeom prst="flowChartManualOperation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Professional</a:t>
          </a:r>
          <a:r>
            <a:rPr lang="en-US" sz="1200" kern="1200">
              <a:latin typeface="Calibri Light" panose="020F0302020204030204"/>
            </a:rPr>
            <a:t> </a:t>
          </a:r>
          <a:endParaRPr lang="en-US" sz="1200" kern="120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Technical Degrees</a:t>
          </a:r>
        </a:p>
      </dsp:txBody>
      <dsp:txXfrm rot="5400000">
        <a:off x="3227" y="709352"/>
        <a:ext cx="1274692" cy="2128058"/>
      </dsp:txXfrm>
    </dsp:sp>
    <dsp:sp modelId="{B23A57D9-6770-468D-9B96-9943CF537C7B}">
      <dsp:nvSpPr>
        <dsp:cNvPr id="0" name=""/>
        <dsp:cNvSpPr/>
      </dsp:nvSpPr>
      <dsp:spPr>
        <a:xfrm rot="16200000">
          <a:off x="237485" y="1136035"/>
          <a:ext cx="3546764" cy="1274692"/>
        </a:xfrm>
        <a:prstGeom prst="flowChartManualOperation">
          <a:avLst/>
        </a:prstGeom>
        <a:gradFill rotWithShape="0">
          <a:gsLst>
            <a:gs pos="0">
              <a:schemeClr val="accent6">
                <a:shade val="50000"/>
                <a:hueOff val="122808"/>
                <a:satOff val="-5368"/>
                <a:lumOff val="14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22808"/>
                <a:satOff val="-5368"/>
                <a:lumOff val="14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22808"/>
                <a:satOff val="-5368"/>
                <a:lumOff val="14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Prerequisite Classes</a:t>
          </a:r>
        </a:p>
      </dsp:txBody>
      <dsp:txXfrm rot="5400000">
        <a:off x="1373521" y="709352"/>
        <a:ext cx="1274692" cy="2128058"/>
      </dsp:txXfrm>
    </dsp:sp>
    <dsp:sp modelId="{85E4E2C4-6841-4248-BF5C-801AE8AF283A}">
      <dsp:nvSpPr>
        <dsp:cNvPr id="0" name=""/>
        <dsp:cNvSpPr/>
      </dsp:nvSpPr>
      <dsp:spPr>
        <a:xfrm rot="16200000">
          <a:off x="1607779" y="1136035"/>
          <a:ext cx="3546764" cy="1274692"/>
        </a:xfrm>
        <a:prstGeom prst="flowChartManualOperation">
          <a:avLst/>
        </a:prstGeom>
        <a:gradFill rotWithShape="0">
          <a:gsLst>
            <a:gs pos="0">
              <a:schemeClr val="accent6">
                <a:shade val="50000"/>
                <a:hueOff val="245616"/>
                <a:satOff val="-10737"/>
                <a:lumOff val="29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45616"/>
                <a:satOff val="-10737"/>
                <a:lumOff val="29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45616"/>
                <a:satOff val="-10737"/>
                <a:lumOff val="29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High School Diploma Classes</a:t>
          </a:r>
        </a:p>
      </dsp:txBody>
      <dsp:txXfrm rot="5400000">
        <a:off x="2743815" y="709352"/>
        <a:ext cx="1274692" cy="2128058"/>
      </dsp:txXfrm>
    </dsp:sp>
    <dsp:sp modelId="{466C04D4-3F86-4892-97C5-5AD7FA56016D}">
      <dsp:nvSpPr>
        <dsp:cNvPr id="0" name=""/>
        <dsp:cNvSpPr/>
      </dsp:nvSpPr>
      <dsp:spPr>
        <a:xfrm rot="16200000">
          <a:off x="2978074" y="1136035"/>
          <a:ext cx="3546764" cy="1274692"/>
        </a:xfrm>
        <a:prstGeom prst="flowChartManualOperation">
          <a:avLst/>
        </a:prstGeom>
        <a:gradFill rotWithShape="0">
          <a:gsLst>
            <a:gs pos="0">
              <a:schemeClr val="accent6">
                <a:shade val="50000"/>
                <a:hueOff val="368424"/>
                <a:satOff val="-16105"/>
                <a:lumOff val="43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368424"/>
                <a:satOff val="-16105"/>
                <a:lumOff val="43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368424"/>
                <a:satOff val="-16105"/>
                <a:lumOff val="43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Adult Basic Education Classes</a:t>
          </a:r>
        </a:p>
      </dsp:txBody>
      <dsp:txXfrm rot="5400000">
        <a:off x="4114110" y="709352"/>
        <a:ext cx="1274692" cy="2128058"/>
      </dsp:txXfrm>
    </dsp:sp>
    <dsp:sp modelId="{D30A78F5-553A-401D-A814-18C90D326948}">
      <dsp:nvSpPr>
        <dsp:cNvPr id="0" name=""/>
        <dsp:cNvSpPr/>
      </dsp:nvSpPr>
      <dsp:spPr>
        <a:xfrm rot="16200000">
          <a:off x="4348368" y="1136035"/>
          <a:ext cx="3546764" cy="1274692"/>
        </a:xfrm>
        <a:prstGeom prst="flowChartManualOperation">
          <a:avLst/>
        </a:prstGeom>
        <a:gradFill rotWithShape="0">
          <a:gsLst>
            <a:gs pos="0">
              <a:schemeClr val="accent6">
                <a:shade val="50000"/>
                <a:hueOff val="245616"/>
                <a:satOff val="-10737"/>
                <a:lumOff val="29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45616"/>
                <a:satOff val="-10737"/>
                <a:lumOff val="29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45616"/>
                <a:satOff val="-10737"/>
                <a:lumOff val="29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Calibri Light" panose="020F0302020204030204"/>
            </a:rPr>
            <a:t>ESL Classes</a:t>
          </a:r>
        </a:p>
      </dsp:txBody>
      <dsp:txXfrm rot="5400000">
        <a:off x="5484404" y="709352"/>
        <a:ext cx="1274692" cy="2128058"/>
      </dsp:txXfrm>
    </dsp:sp>
    <dsp:sp modelId="{85200A65-2861-486E-9928-CB2D50438352}">
      <dsp:nvSpPr>
        <dsp:cNvPr id="0" name=""/>
        <dsp:cNvSpPr/>
      </dsp:nvSpPr>
      <dsp:spPr>
        <a:xfrm rot="16200000">
          <a:off x="5721889" y="1136035"/>
          <a:ext cx="3546764" cy="1274692"/>
        </a:xfrm>
        <a:prstGeom prst="flowChartManualOperation">
          <a:avLst/>
        </a:prstGeom>
        <a:gradFill rotWithShape="0">
          <a:gsLst>
            <a:gs pos="0">
              <a:schemeClr val="accent6">
                <a:shade val="50000"/>
                <a:hueOff val="122808"/>
                <a:satOff val="-5368"/>
                <a:lumOff val="14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22808"/>
                <a:satOff val="-5368"/>
                <a:lumOff val="14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22808"/>
                <a:satOff val="-5368"/>
                <a:lumOff val="14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I-Best</a:t>
          </a:r>
        </a:p>
      </dsp:txBody>
      <dsp:txXfrm rot="5400000">
        <a:off x="6857925" y="709352"/>
        <a:ext cx="1274692" cy="21280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62A-37D5-4B92-9737-9EE0B5A5EC1E}">
      <dsp:nvSpPr>
        <dsp:cNvPr id="0" name=""/>
        <dsp:cNvSpPr/>
      </dsp:nvSpPr>
      <dsp:spPr>
        <a:xfrm>
          <a:off x="2625609" y="976"/>
          <a:ext cx="6840000" cy="56838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>
              <a:latin typeface="Calibri Light" panose="020F0302020204030204"/>
            </a:rPr>
            <a:t> </a:t>
          </a:r>
          <a:r>
            <a:rPr lang="en-US" sz="2900" kern="1200"/>
            <a:t>Career And College Pathway</a:t>
          </a:r>
          <a:r>
            <a:rPr lang="en-US" sz="2900" kern="1200">
              <a:latin typeface="Calibri Light" panose="020F0302020204030204"/>
            </a:rPr>
            <a:t> CCPA</a:t>
          </a:r>
          <a:r>
            <a:rPr lang="en-US" sz="2900" kern="1200"/>
            <a:t> Academy</a:t>
          </a:r>
          <a:endParaRPr lang="en-US" sz="2900" b="0" i="0" u="none" strike="noStrike" kern="1200" cap="none" baseline="0" noProof="0">
            <a:latin typeface="Calibri Light"/>
            <a:cs typeface="Calibri Light"/>
          </a:endParaRPr>
        </a:p>
      </dsp:txBody>
      <dsp:txXfrm>
        <a:off x="2625609" y="976"/>
        <a:ext cx="6840000" cy="568385"/>
      </dsp:txXfrm>
    </dsp:sp>
    <dsp:sp modelId="{0E051F8E-46C7-4324-A5A5-4835E2564338}">
      <dsp:nvSpPr>
        <dsp:cNvPr id="0" name=""/>
        <dsp:cNvSpPr/>
      </dsp:nvSpPr>
      <dsp:spPr>
        <a:xfrm>
          <a:off x="3570609" y="597780"/>
          <a:ext cx="4950000" cy="56838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34164"/>
                <a:satOff val="-3267"/>
                <a:lumOff val="142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34164"/>
                <a:satOff val="-3267"/>
                <a:lumOff val="142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34164"/>
                <a:satOff val="-3267"/>
                <a:lumOff val="142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Emergency Medical Technician  </a:t>
          </a:r>
        </a:p>
      </dsp:txBody>
      <dsp:txXfrm>
        <a:off x="3570609" y="597780"/>
        <a:ext cx="4950000" cy="568385"/>
      </dsp:txXfrm>
    </dsp:sp>
    <dsp:sp modelId="{88A0F91B-561D-46CA-8EBB-24DAB9603D83}">
      <dsp:nvSpPr>
        <dsp:cNvPr id="0" name=""/>
        <dsp:cNvSpPr/>
      </dsp:nvSpPr>
      <dsp:spPr>
        <a:xfrm>
          <a:off x="5213109" y="1194585"/>
          <a:ext cx="1665000" cy="56838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Help Desk</a:t>
          </a:r>
        </a:p>
      </dsp:txBody>
      <dsp:txXfrm>
        <a:off x="5213109" y="1194585"/>
        <a:ext cx="1665000" cy="568385"/>
      </dsp:txXfrm>
    </dsp:sp>
    <dsp:sp modelId="{EDC5667D-6944-4D07-B22E-5CE241E2EE42}">
      <dsp:nvSpPr>
        <dsp:cNvPr id="0" name=""/>
        <dsp:cNvSpPr/>
      </dsp:nvSpPr>
      <dsp:spPr>
        <a:xfrm>
          <a:off x="1635609" y="1791390"/>
          <a:ext cx="8820000" cy="56838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402493"/>
                <a:satOff val="-9802"/>
                <a:lumOff val="428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402493"/>
                <a:satOff val="-9802"/>
                <a:lumOff val="428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402493"/>
                <a:satOff val="-9802"/>
                <a:lumOff val="428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>
              <a:latin typeface="Calibri"/>
              <a:cs typeface="Calibri"/>
            </a:rPr>
            <a:t>_______________________________________________</a:t>
          </a:r>
          <a:endParaRPr lang="en-US" sz="2900" kern="1200"/>
        </a:p>
      </dsp:txBody>
      <dsp:txXfrm>
        <a:off x="1635609" y="1791390"/>
        <a:ext cx="8820000" cy="568385"/>
      </dsp:txXfrm>
    </dsp:sp>
    <dsp:sp modelId="{6392A974-1601-484E-9089-F1476D7A09FC}">
      <dsp:nvSpPr>
        <dsp:cNvPr id="0" name=""/>
        <dsp:cNvSpPr/>
      </dsp:nvSpPr>
      <dsp:spPr>
        <a:xfrm>
          <a:off x="3975609" y="2388194"/>
          <a:ext cx="4140000" cy="56838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Early Childhood Education</a:t>
          </a:r>
        </a:p>
      </dsp:txBody>
      <dsp:txXfrm>
        <a:off x="3975609" y="2388194"/>
        <a:ext cx="4140000" cy="568385"/>
      </dsp:txXfrm>
    </dsp:sp>
    <dsp:sp modelId="{D60D1013-04AF-4E95-B293-DE1E6918C037}">
      <dsp:nvSpPr>
        <dsp:cNvPr id="0" name=""/>
        <dsp:cNvSpPr/>
      </dsp:nvSpPr>
      <dsp:spPr>
        <a:xfrm>
          <a:off x="4112933" y="2984999"/>
          <a:ext cx="3865350" cy="56838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34164"/>
                <a:satOff val="-3267"/>
                <a:lumOff val="142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34164"/>
                <a:satOff val="-3267"/>
                <a:lumOff val="142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34164"/>
                <a:satOff val="-3267"/>
                <a:lumOff val="142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Nurse </a:t>
          </a:r>
          <a:r>
            <a:rPr lang="en-US" sz="2900" kern="1200">
              <a:latin typeface="Calibri Light" panose="020F0302020204030204"/>
            </a:rPr>
            <a:t>Assistant-Certified</a:t>
          </a:r>
          <a:endParaRPr lang="en-US" sz="2900" kern="1200"/>
        </a:p>
      </dsp:txBody>
      <dsp:txXfrm>
        <a:off x="4112933" y="2984999"/>
        <a:ext cx="3865350" cy="56838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FEC1A-6B38-45C8-82E9-C4710C9D707B}">
      <dsp:nvSpPr>
        <dsp:cNvPr id="0" name=""/>
        <dsp:cNvSpPr/>
      </dsp:nvSpPr>
      <dsp:spPr>
        <a:xfrm>
          <a:off x="13783" y="91196"/>
          <a:ext cx="3029871" cy="908961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231" tIns="112231" rIns="112231" bIns="112231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FAFSA</a:t>
          </a:r>
        </a:p>
      </dsp:txBody>
      <dsp:txXfrm>
        <a:off x="286471" y="91196"/>
        <a:ext cx="2484495" cy="908961"/>
      </dsp:txXfrm>
    </dsp:sp>
    <dsp:sp modelId="{C4D5205D-D7A7-46C6-B8FF-3867CEB214EA}">
      <dsp:nvSpPr>
        <dsp:cNvPr id="0" name=""/>
        <dsp:cNvSpPr/>
      </dsp:nvSpPr>
      <dsp:spPr>
        <a:xfrm>
          <a:off x="13783" y="1000158"/>
          <a:ext cx="2757183" cy="35637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879" tIns="217879" rIns="217879" bIns="435757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Free Application for Federal Student Aid (FAFSA)</a:t>
          </a:r>
          <a:r>
            <a:rPr lang="en-US" sz="2000" kern="1200" dirty="0">
              <a:latin typeface="Calibri Light" panose="020F0302020204030204"/>
            </a:rPr>
            <a:t> </a:t>
          </a:r>
          <a:endParaRPr lang="en-US" sz="2000" kern="1200" dirty="0"/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All Workforce Students Must Complete The Free Application for Federal Student Aid Each Year</a:t>
          </a:r>
        </a:p>
      </dsp:txBody>
      <dsp:txXfrm>
        <a:off x="13783" y="1000158"/>
        <a:ext cx="2757183" cy="3563705"/>
      </dsp:txXfrm>
    </dsp:sp>
    <dsp:sp modelId="{D6ECEB40-9B4E-40E9-88DD-21B40C97BB43}">
      <dsp:nvSpPr>
        <dsp:cNvPr id="0" name=""/>
        <dsp:cNvSpPr/>
      </dsp:nvSpPr>
      <dsp:spPr>
        <a:xfrm>
          <a:off x="2983874" y="91196"/>
          <a:ext cx="3029871" cy="908961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231" tIns="112231" rIns="112231" bIns="112231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 Light" panose="020F0302020204030204"/>
            </a:rPr>
            <a:t>FAFSA Tips</a:t>
          </a:r>
          <a:endParaRPr lang="en-US" sz="2800" kern="1200" dirty="0"/>
        </a:p>
      </dsp:txBody>
      <dsp:txXfrm>
        <a:off x="3256562" y="91196"/>
        <a:ext cx="2484495" cy="908961"/>
      </dsp:txXfrm>
    </dsp:sp>
    <dsp:sp modelId="{235D246A-58D4-40F1-A20E-7A516E48F3FD}">
      <dsp:nvSpPr>
        <dsp:cNvPr id="0" name=""/>
        <dsp:cNvSpPr/>
      </dsp:nvSpPr>
      <dsp:spPr>
        <a:xfrm>
          <a:off x="2983874" y="1000158"/>
          <a:ext cx="2757183" cy="356370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879" tIns="217879" rIns="217879" bIns="435757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 Light" panose="020F0302020204030204"/>
            </a:rPr>
            <a:t> </a:t>
          </a:r>
          <a:r>
            <a:rPr lang="en-US" sz="2000" kern="1200" dirty="0"/>
            <a:t>Complete Application By Priority Deadline</a:t>
          </a:r>
          <a:r>
            <a:rPr lang="en-US" sz="2000" kern="1200" dirty="0">
              <a:latin typeface="Calibri Light" panose="020F0302020204030204"/>
            </a:rPr>
            <a:t>,</a:t>
          </a:r>
          <a:r>
            <a:rPr lang="en-US" sz="2000" kern="1200" dirty="0"/>
            <a:t> </a:t>
          </a:r>
          <a:r>
            <a:rPr lang="en-US" sz="2000" kern="1200" dirty="0">
              <a:latin typeface="Calibri Light" panose="020F0302020204030204"/>
            </a:rPr>
            <a:t>or as Soon as </a:t>
          </a:r>
          <a:r>
            <a:rPr lang="en-US" sz="2000" kern="1200" dirty="0"/>
            <a:t>Possible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Use the IRS Data Retrieval Tool</a:t>
          </a:r>
          <a:r>
            <a:rPr lang="en-US" sz="2000" kern="1200" dirty="0">
              <a:latin typeface="Calibri Light" panose="020F0302020204030204"/>
            </a:rPr>
            <a:t> When Completing Your FAFSA</a:t>
          </a:r>
          <a:endParaRPr lang="en-US" sz="2000" kern="1200" dirty="0"/>
        </a:p>
      </dsp:txBody>
      <dsp:txXfrm>
        <a:off x="2983874" y="1000158"/>
        <a:ext cx="2757183" cy="3563705"/>
      </dsp:txXfrm>
    </dsp:sp>
    <dsp:sp modelId="{E210D289-A101-47AA-882E-BFA8E0B2911C}">
      <dsp:nvSpPr>
        <dsp:cNvPr id="0" name=""/>
        <dsp:cNvSpPr/>
      </dsp:nvSpPr>
      <dsp:spPr>
        <a:xfrm>
          <a:off x="5953965" y="91196"/>
          <a:ext cx="3029871" cy="908961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231" tIns="112231" rIns="112231" bIns="112231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 Light" panose="020F0302020204030204"/>
            </a:rPr>
            <a:t>Helpful Hints</a:t>
          </a:r>
          <a:endParaRPr lang="en-US" sz="2800" kern="1200" dirty="0"/>
        </a:p>
      </dsp:txBody>
      <dsp:txXfrm>
        <a:off x="6226653" y="91196"/>
        <a:ext cx="2484495" cy="908961"/>
      </dsp:txXfrm>
    </dsp:sp>
    <dsp:sp modelId="{F6BEE972-55B3-46C6-B3AD-51064F9C2178}">
      <dsp:nvSpPr>
        <dsp:cNvPr id="0" name=""/>
        <dsp:cNvSpPr/>
      </dsp:nvSpPr>
      <dsp:spPr>
        <a:xfrm>
          <a:off x="5953965" y="1000158"/>
          <a:ext cx="2757183" cy="356370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879" tIns="217879" rIns="217879" bIns="435757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Check Out Important Information About Financial Aid at TCC Online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Check Your Student Email and CTC Link, “To </a:t>
          </a:r>
          <a:r>
            <a:rPr lang="en-US" sz="2000" kern="1200" dirty="0" smtClean="0"/>
            <a:t>Do” </a:t>
          </a:r>
          <a:r>
            <a:rPr lang="en-US" sz="2000" kern="1200" dirty="0"/>
            <a:t>Box </a:t>
          </a:r>
          <a:r>
            <a:rPr lang="en-US" sz="2000" kern="1200" dirty="0">
              <a:latin typeface="Calibri Light" panose="020F0302020204030204"/>
            </a:rPr>
            <a:t>Closely </a:t>
          </a:r>
          <a:r>
            <a:rPr lang="en-US" sz="2000" kern="1200" dirty="0"/>
            <a:t>Follow-up </a:t>
          </a:r>
          <a:r>
            <a:rPr lang="en-US" sz="2000" kern="1200" dirty="0">
              <a:latin typeface="Calibri Light" panose="020F0302020204030204"/>
            </a:rPr>
            <a:t>with</a:t>
          </a:r>
          <a:r>
            <a:rPr lang="en-US" sz="2000" kern="1200" dirty="0"/>
            <a:t> any Additional Needed Actions</a:t>
          </a:r>
        </a:p>
      </dsp:txBody>
      <dsp:txXfrm>
        <a:off x="5953965" y="1000158"/>
        <a:ext cx="2757183" cy="3563705"/>
      </dsp:txXfrm>
    </dsp:sp>
    <dsp:sp modelId="{D3B841ED-480E-44F1-857D-8BF1B9A12964}">
      <dsp:nvSpPr>
        <dsp:cNvPr id="0" name=""/>
        <dsp:cNvSpPr/>
      </dsp:nvSpPr>
      <dsp:spPr>
        <a:xfrm>
          <a:off x="8924057" y="91196"/>
          <a:ext cx="3029871" cy="908961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231" tIns="112231" rIns="112231" bIns="112231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Be</a:t>
          </a:r>
          <a:r>
            <a:rPr lang="en-US" sz="2800" kern="1200" dirty="0">
              <a:latin typeface="Calibri Light" panose="020F0302020204030204"/>
            </a:rPr>
            <a:t> Aware</a:t>
          </a:r>
          <a:endParaRPr lang="en-US" sz="2800" kern="1200" dirty="0"/>
        </a:p>
      </dsp:txBody>
      <dsp:txXfrm>
        <a:off x="9196745" y="91196"/>
        <a:ext cx="2484495" cy="908961"/>
      </dsp:txXfrm>
    </dsp:sp>
    <dsp:sp modelId="{E0CB8AE8-7C70-4907-B865-13402C8EF0AA}">
      <dsp:nvSpPr>
        <dsp:cNvPr id="0" name=""/>
        <dsp:cNvSpPr/>
      </dsp:nvSpPr>
      <dsp:spPr>
        <a:xfrm>
          <a:off x="8924057" y="1000158"/>
          <a:ext cx="2757183" cy="356370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879" tIns="217879" rIns="217879" bIns="435757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Avoiding Loans Can Be the</a:t>
          </a:r>
          <a:r>
            <a:rPr lang="en-US" sz="2000" kern="1200" dirty="0">
              <a:latin typeface="Calibri Light" panose="020F0302020204030204"/>
            </a:rPr>
            <a:t> Key to Success </a:t>
          </a:r>
          <a:endParaRPr lang="en-US" sz="2000" kern="1200" dirty="0"/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 Light" panose="020F0302020204030204"/>
            </a:rPr>
            <a:t>Ask Your Navigator About Financial Literacy Community Resources</a:t>
          </a:r>
        </a:p>
      </dsp:txBody>
      <dsp:txXfrm>
        <a:off x="8924057" y="1000158"/>
        <a:ext cx="2757183" cy="35637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1BA6D-9BC2-490B-A23F-9FF1EDE97737}">
      <dsp:nvSpPr>
        <dsp:cNvPr id="0" name=""/>
        <dsp:cNvSpPr/>
      </dsp:nvSpPr>
      <dsp:spPr>
        <a:xfrm>
          <a:off x="5134" y="597800"/>
          <a:ext cx="2626332" cy="106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/>
            <a:t>Options to Consider</a:t>
          </a:r>
          <a:endParaRPr lang="en-US" sz="3200" b="0" i="0" u="none" strike="noStrike" kern="1200" cap="none" baseline="0" noProof="0" dirty="0">
            <a:solidFill>
              <a:srgbClr val="010000"/>
            </a:solidFill>
            <a:latin typeface="Calibri Light"/>
            <a:cs typeface="Calibri Light"/>
          </a:endParaRPr>
        </a:p>
      </dsp:txBody>
      <dsp:txXfrm>
        <a:off x="5134" y="597800"/>
        <a:ext cx="2626332" cy="1069200"/>
      </dsp:txXfrm>
    </dsp:sp>
    <dsp:sp modelId="{5038B728-5843-465B-A92D-41CE1208942A}">
      <dsp:nvSpPr>
        <dsp:cNvPr id="0" name=""/>
        <dsp:cNvSpPr/>
      </dsp:nvSpPr>
      <dsp:spPr>
        <a:xfrm>
          <a:off x="2631467" y="581093"/>
          <a:ext cx="525266" cy="110261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708EA-78CF-444A-BDB2-889C18F31C7E}">
      <dsp:nvSpPr>
        <dsp:cNvPr id="0" name=""/>
        <dsp:cNvSpPr/>
      </dsp:nvSpPr>
      <dsp:spPr>
        <a:xfrm>
          <a:off x="3366840" y="581093"/>
          <a:ext cx="7143624" cy="11026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/>
            <a:t>Apply for Federal or State Work Study Positions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/>
            <a:t>Check the Box on Your FAFSA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/>
            <a:t>Look for Part-time Work in </a:t>
          </a:r>
          <a:r>
            <a:rPr lang="en-US" sz="2000" b="0" kern="1200" dirty="0">
              <a:latin typeface="Calibri Light" panose="020F0302020204030204"/>
            </a:rPr>
            <a:t>Your</a:t>
          </a:r>
          <a:r>
            <a:rPr lang="en-US" sz="2000" b="0" kern="1200" dirty="0"/>
            <a:t> </a:t>
          </a:r>
          <a:r>
            <a:rPr lang="en-US" sz="2000" b="0" kern="1200" dirty="0">
              <a:latin typeface="Calibri Light" panose="020F0302020204030204"/>
            </a:rPr>
            <a:t>Field</a:t>
          </a:r>
          <a:r>
            <a:rPr lang="en-US" sz="2000" b="0" kern="1200" dirty="0"/>
            <a:t> of </a:t>
          </a:r>
          <a:r>
            <a:rPr lang="en-US" sz="2000" b="0" kern="1200" dirty="0">
              <a:latin typeface="Calibri Light" panose="020F0302020204030204"/>
            </a:rPr>
            <a:t>Study</a:t>
          </a:r>
          <a:r>
            <a:rPr lang="en-US" sz="2000" b="0" kern="1200" dirty="0"/>
            <a:t> if </a:t>
          </a:r>
          <a:r>
            <a:rPr lang="en-US" sz="2000" b="0" kern="1200" dirty="0">
              <a:latin typeface="Calibri Light" panose="020F0302020204030204"/>
            </a:rPr>
            <a:t>Possible</a:t>
          </a:r>
          <a:endParaRPr lang="en-US" sz="2000" b="0" kern="1200" dirty="0"/>
        </a:p>
      </dsp:txBody>
      <dsp:txXfrm>
        <a:off x="3366840" y="581093"/>
        <a:ext cx="7143624" cy="1102612"/>
      </dsp:txXfrm>
    </dsp:sp>
    <dsp:sp modelId="{F46C82EA-AF02-4D28-A604-7F115FA4D815}">
      <dsp:nvSpPr>
        <dsp:cNvPr id="0" name=""/>
        <dsp:cNvSpPr/>
      </dsp:nvSpPr>
      <dsp:spPr>
        <a:xfrm>
          <a:off x="5134" y="2249975"/>
          <a:ext cx="2626332" cy="106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/>
            <a:t>Employment Resources</a:t>
          </a:r>
        </a:p>
      </dsp:txBody>
      <dsp:txXfrm>
        <a:off x="5134" y="2249975"/>
        <a:ext cx="2626332" cy="1069200"/>
      </dsp:txXfrm>
    </dsp:sp>
    <dsp:sp modelId="{CB152F88-B22C-46C0-8ECC-B2DB71915999}">
      <dsp:nvSpPr>
        <dsp:cNvPr id="0" name=""/>
        <dsp:cNvSpPr/>
      </dsp:nvSpPr>
      <dsp:spPr>
        <a:xfrm>
          <a:off x="2631467" y="1798906"/>
          <a:ext cx="525266" cy="197133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7C03A-4BB5-4EB0-92A1-4D94035AB92B}">
      <dsp:nvSpPr>
        <dsp:cNvPr id="0" name=""/>
        <dsp:cNvSpPr/>
      </dsp:nvSpPr>
      <dsp:spPr>
        <a:xfrm>
          <a:off x="3366840" y="1798906"/>
          <a:ext cx="7143624" cy="197133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/>
            <a:t>Career Center</a:t>
          </a:r>
          <a:endParaRPr lang="en-US" sz="2000" b="0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/>
            <a:t>Make an Appointment with Career Center Coordinator,  Natalie Wilkerson, on the TCC Career Center Website</a:t>
          </a:r>
          <a:endParaRPr lang="en-US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>
              <a:latin typeface="Calibri Light" panose="020F0302020204030204"/>
            </a:rPr>
            <a:t> </a:t>
          </a:r>
          <a:r>
            <a:rPr lang="en-US" sz="2000" kern="1200" dirty="0" err="1" smtClean="0"/>
            <a:t>WorkSource</a:t>
          </a:r>
          <a:r>
            <a:rPr lang="en-US" sz="2000" kern="1200" dirty="0" smtClean="0"/>
            <a:t> Pierce</a:t>
          </a:r>
          <a:endParaRPr lang="en-US" b="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Offers Many Resources in Finding Employment Assistance Available on </a:t>
          </a:r>
          <a:r>
            <a:rPr lang="en-US" sz="2000" kern="1200" dirty="0" err="1" smtClean="0"/>
            <a:t>WorkSource</a:t>
          </a:r>
          <a:r>
            <a:rPr lang="en-US" sz="2000" kern="1200" dirty="0" smtClean="0"/>
            <a:t> Website</a:t>
          </a:r>
          <a:endParaRPr lang="en-US" b="0" kern="1200" dirty="0"/>
        </a:p>
      </dsp:txBody>
      <dsp:txXfrm>
        <a:off x="3366840" y="1798906"/>
        <a:ext cx="7143624" cy="19713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0EE3E-7414-4412-9D0B-E97D37E72778}">
      <dsp:nvSpPr>
        <dsp:cNvPr id="0" name=""/>
        <dsp:cNvSpPr/>
      </dsp:nvSpPr>
      <dsp:spPr>
        <a:xfrm>
          <a:off x="3637372" y="2255"/>
          <a:ext cx="5017894" cy="501789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</a:rPr>
            <a:t>TCC Help Center Website</a:t>
          </a:r>
          <a:endParaRPr lang="en-US" sz="1900" b="0" i="0" u="none" strike="noStrike" kern="1200" cap="none" baseline="0" noProof="0" dirty="0">
            <a:solidFill>
              <a:schemeClr val="accent1">
                <a:lumMod val="75000"/>
              </a:schemeClr>
            </a:solidFill>
            <a:latin typeface="Calibri Light"/>
            <a:cs typeface="Calibri Ligh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Academic Advising Zoom Lobby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CHAP Housing Assistance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Emergency Financial Grants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Laptops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Resource Directory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Food</a:t>
          </a: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500" kern="1200" dirty="0" smtClean="0">
              <a:solidFill>
                <a:schemeClr val="accent1">
                  <a:lumMod val="75000"/>
                </a:schemeClr>
              </a:solidFill>
            </a:rPr>
            <a:t>Pantry</a:t>
          </a:r>
          <a:endParaRPr lang="en-US" sz="1500" kern="1200" dirty="0">
            <a:solidFill>
              <a:schemeClr val="accent1">
                <a:lumMod val="75000"/>
              </a:schemeClr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accent1">
                  <a:lumMod val="75000"/>
                </a:schemeClr>
              </a:solidFill>
            </a:rPr>
            <a:t>Access Services</a:t>
          </a:r>
          <a:r>
            <a:rPr lang="en-US" sz="1500" kern="1200" dirty="0" smtClean="0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 </a:t>
          </a:r>
          <a:r>
            <a:rPr lang="en-US" sz="1500" kern="1200" dirty="0" smtClean="0">
              <a:solidFill>
                <a:schemeClr val="accent1">
                  <a:lumMod val="75000"/>
                </a:schemeClr>
              </a:solidFill>
            </a:rPr>
            <a:t>Support for Those Needing Accommodations</a:t>
          </a:r>
          <a:endParaRPr lang="en-US" sz="1500" kern="1200" dirty="0">
            <a:solidFill>
              <a:schemeClr val="accent1">
                <a:lumMod val="75000"/>
              </a:schemeClr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Counseling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Technical Assistance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Tutoring Schedule a Virtual Appointment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solidFill>
                <a:schemeClr val="accent1">
                  <a:lumMod val="75000"/>
                </a:schemeClr>
              </a:solidFill>
            </a:rPr>
            <a:t>Your Workforce Navigator</a:t>
          </a:r>
        </a:p>
      </dsp:txBody>
      <dsp:txXfrm>
        <a:off x="4372226" y="737109"/>
        <a:ext cx="3548186" cy="35481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45546-76A3-4C38-B78E-9FB6F94F1BCA}">
      <dsp:nvSpPr>
        <dsp:cNvPr id="0" name=""/>
        <dsp:cNvSpPr/>
      </dsp:nvSpPr>
      <dsp:spPr>
        <a:xfrm rot="10800000">
          <a:off x="9781626" y="2850315"/>
          <a:ext cx="2211216" cy="132621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96292B-6D76-4C37-A7CF-6D2E1AAE3FA3}">
      <dsp:nvSpPr>
        <dsp:cNvPr id="0" name=""/>
        <dsp:cNvSpPr/>
      </dsp:nvSpPr>
      <dsp:spPr>
        <a:xfrm>
          <a:off x="9777204" y="3069382"/>
          <a:ext cx="1994517" cy="1746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Provide: Documentation For Worker Retraining,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Unemployment Insurance Check Stub</a:t>
          </a:r>
          <a:r>
            <a:rPr lang="en-US" sz="1200" kern="1200" dirty="0">
              <a:latin typeface="Calibri Light" panose="020F0302020204030204"/>
            </a:rPr>
            <a:t> 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Or Go To Employment Security Website</a:t>
          </a:r>
        </a:p>
      </dsp:txBody>
      <dsp:txXfrm>
        <a:off x="9777204" y="3069382"/>
        <a:ext cx="1994517" cy="1746373"/>
      </dsp:txXfrm>
    </dsp:sp>
    <dsp:sp modelId="{ACBD7217-6B84-4681-AE6E-E96F6102F112}">
      <dsp:nvSpPr>
        <dsp:cNvPr id="0" name=""/>
        <dsp:cNvSpPr/>
      </dsp:nvSpPr>
      <dsp:spPr>
        <a:xfrm rot="5400000">
          <a:off x="9777204" y="2247559"/>
          <a:ext cx="375906" cy="37590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338825"/>
                <a:satOff val="12500"/>
                <a:lumOff val="-18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38825"/>
                <a:satOff val="12500"/>
                <a:lumOff val="-18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38825"/>
                <a:satOff val="12500"/>
                <a:lumOff val="-18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338825"/>
              <a:satOff val="12500"/>
              <a:lumOff val="-183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6D330D-C2BD-4B74-A322-871CBBD3AAF2}">
      <dsp:nvSpPr>
        <dsp:cNvPr id="0" name=""/>
        <dsp:cNvSpPr/>
      </dsp:nvSpPr>
      <dsp:spPr>
        <a:xfrm rot="10800000">
          <a:off x="7338231" y="2246788"/>
          <a:ext cx="2211216" cy="132621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B043FE-C80B-4DD7-93D2-285BAF3F296E}">
      <dsp:nvSpPr>
        <dsp:cNvPr id="0" name=""/>
        <dsp:cNvSpPr/>
      </dsp:nvSpPr>
      <dsp:spPr>
        <a:xfrm>
          <a:off x="7333809" y="2465856"/>
          <a:ext cx="1994517" cy="1746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Provide: Divorce/Separation/ Death Decree</a:t>
          </a:r>
          <a:r>
            <a:rPr lang="en-US" sz="1600" kern="1200" dirty="0">
              <a:latin typeface="Calibri Light" panose="020F0302020204030204"/>
            </a:rPr>
            <a:t>, If Applicable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Spouse’s UI Documents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Displaced Homemaker Attestation Form</a:t>
          </a:r>
          <a:r>
            <a:rPr lang="en-US" sz="1200" kern="1200" dirty="0">
              <a:latin typeface="Calibri Light" panose="020F0302020204030204"/>
            </a:rPr>
            <a:t>, Provided By Navigator</a:t>
          </a:r>
          <a:endParaRPr lang="en-US" sz="1200" kern="1200" dirty="0"/>
        </a:p>
      </dsp:txBody>
      <dsp:txXfrm>
        <a:off x="7333809" y="2465856"/>
        <a:ext cx="1994517" cy="1746373"/>
      </dsp:txXfrm>
    </dsp:sp>
    <dsp:sp modelId="{FA18B895-308A-4CD0-9694-98BD7CC47B25}">
      <dsp:nvSpPr>
        <dsp:cNvPr id="0" name=""/>
        <dsp:cNvSpPr/>
      </dsp:nvSpPr>
      <dsp:spPr>
        <a:xfrm rot="5400000">
          <a:off x="7333809" y="1644033"/>
          <a:ext cx="375906" cy="37590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1016475"/>
                <a:satOff val="37500"/>
                <a:lumOff val="-55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16475"/>
                <a:satOff val="37500"/>
                <a:lumOff val="-55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16475"/>
                <a:satOff val="37500"/>
                <a:lumOff val="-55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016475"/>
              <a:satOff val="37500"/>
              <a:lumOff val="-551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5B0B9-F09E-4F14-8332-AE83C1C7BB41}">
      <dsp:nvSpPr>
        <dsp:cNvPr id="0" name=""/>
        <dsp:cNvSpPr/>
      </dsp:nvSpPr>
      <dsp:spPr>
        <a:xfrm rot="10800000">
          <a:off x="4894837" y="1643262"/>
          <a:ext cx="2211216" cy="132621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9ECF72-4293-417E-A5FE-4B78F165E49C}">
      <dsp:nvSpPr>
        <dsp:cNvPr id="0" name=""/>
        <dsp:cNvSpPr/>
      </dsp:nvSpPr>
      <dsp:spPr>
        <a:xfrm>
          <a:off x="4890414" y="1862329"/>
          <a:ext cx="1994517" cy="1746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Provide: DD214, Discharge From Military Service, If Applicable</a:t>
          </a:r>
        </a:p>
      </dsp:txBody>
      <dsp:txXfrm>
        <a:off x="4890414" y="1862329"/>
        <a:ext cx="1994517" cy="1746373"/>
      </dsp:txXfrm>
    </dsp:sp>
    <dsp:sp modelId="{AD2F84B4-143D-4B7E-9B1B-858449F6A797}">
      <dsp:nvSpPr>
        <dsp:cNvPr id="0" name=""/>
        <dsp:cNvSpPr/>
      </dsp:nvSpPr>
      <dsp:spPr>
        <a:xfrm rot="5400000">
          <a:off x="4890414" y="1040507"/>
          <a:ext cx="375906" cy="37590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1694124"/>
                <a:satOff val="62500"/>
                <a:lumOff val="-9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94124"/>
                <a:satOff val="62500"/>
                <a:lumOff val="-9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94124"/>
                <a:satOff val="62500"/>
                <a:lumOff val="-9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694124"/>
              <a:satOff val="62500"/>
              <a:lumOff val="-919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D8F506-2D81-47EE-B9FB-11851E8F00E2}">
      <dsp:nvSpPr>
        <dsp:cNvPr id="0" name=""/>
        <dsp:cNvSpPr/>
      </dsp:nvSpPr>
      <dsp:spPr>
        <a:xfrm rot="10800000">
          <a:off x="2451442" y="990209"/>
          <a:ext cx="2211216" cy="132621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F141B4-C615-4882-A0DF-34D3F58DFF5B}">
      <dsp:nvSpPr>
        <dsp:cNvPr id="0" name=""/>
        <dsp:cNvSpPr/>
      </dsp:nvSpPr>
      <dsp:spPr>
        <a:xfrm>
          <a:off x="2423554" y="1159749"/>
          <a:ext cx="2041448" cy="1845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Apply For: Basic Food Assistance, If Appropriate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WashingtonConnection.</a:t>
          </a:r>
          <a:r>
            <a:rPr lang="en-US" sz="1100" kern="1200" dirty="0">
              <a:latin typeface="Calibri Light" panose="020F0302020204030204"/>
            </a:rPr>
            <a:t>org</a:t>
          </a:r>
          <a:endParaRPr lang="en-US" sz="11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Indicate You Want to Be On BFET at TCC In the Comment Box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877-501-2233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</a:t>
          </a:r>
          <a:r>
            <a:rPr lang="en-US" sz="1200" kern="1200" dirty="0"/>
            <a:t>Call 2-1-1</a:t>
          </a:r>
        </a:p>
      </dsp:txBody>
      <dsp:txXfrm>
        <a:off x="2423554" y="1159749"/>
        <a:ext cx="2041448" cy="1845427"/>
      </dsp:txXfrm>
    </dsp:sp>
    <dsp:sp modelId="{D40213E1-FCAC-48B1-B9F6-039DDC730712}">
      <dsp:nvSpPr>
        <dsp:cNvPr id="0" name=""/>
        <dsp:cNvSpPr/>
      </dsp:nvSpPr>
      <dsp:spPr>
        <a:xfrm rot="5400000">
          <a:off x="2447020" y="387453"/>
          <a:ext cx="375906" cy="37590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2371774"/>
                <a:satOff val="87500"/>
                <a:lumOff val="-128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371774"/>
                <a:satOff val="87500"/>
                <a:lumOff val="-128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371774"/>
                <a:satOff val="87500"/>
                <a:lumOff val="-128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371774"/>
              <a:satOff val="87500"/>
              <a:lumOff val="-1286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A31D36-7A2E-4736-AE7A-6DB1542DE9C2}">
      <dsp:nvSpPr>
        <dsp:cNvPr id="0" name=""/>
        <dsp:cNvSpPr/>
      </dsp:nvSpPr>
      <dsp:spPr>
        <a:xfrm rot="10800000">
          <a:off x="8047" y="386683"/>
          <a:ext cx="2211216" cy="132621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87A970-86FF-4C82-BFCE-25E46414AA20}">
      <dsp:nvSpPr>
        <dsp:cNvPr id="0" name=""/>
        <dsp:cNvSpPr/>
      </dsp:nvSpPr>
      <dsp:spPr>
        <a:xfrm>
          <a:off x="3625" y="605750"/>
          <a:ext cx="1994517" cy="1746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Complete The FAFSA Application</a:t>
          </a:r>
        </a:p>
      </dsp:txBody>
      <dsp:txXfrm>
        <a:off x="3625" y="605750"/>
        <a:ext cx="1994517" cy="174637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62D4F-3DDC-447E-B98A-D0067B8BE113}">
      <dsp:nvSpPr>
        <dsp:cNvPr id="0" name=""/>
        <dsp:cNvSpPr/>
      </dsp:nvSpPr>
      <dsp:spPr>
        <a:xfrm rot="5400000">
          <a:off x="2746126" y="1155973"/>
          <a:ext cx="1809810" cy="218051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8320D-8BBC-48FE-A325-E15DD0047398}">
      <dsp:nvSpPr>
        <dsp:cNvPr id="0" name=""/>
        <dsp:cNvSpPr/>
      </dsp:nvSpPr>
      <dsp:spPr>
        <a:xfrm>
          <a:off x="3162829" y="1502"/>
          <a:ext cx="2422795" cy="14536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smtClean="0"/>
            <a:t>Schedule an Appointment with a Navigator to Get the Quarterly Funding Request Form </a:t>
          </a:r>
          <a:endParaRPr lang="en-US" sz="1400" kern="1200" dirty="0"/>
        </a:p>
      </dsp:txBody>
      <dsp:txXfrm>
        <a:off x="3205406" y="44079"/>
        <a:ext cx="2337641" cy="1368523"/>
      </dsp:txXfrm>
    </dsp:sp>
    <dsp:sp modelId="{5981AFFA-1DF2-4FE4-A02B-5E326E576118}">
      <dsp:nvSpPr>
        <dsp:cNvPr id="0" name=""/>
        <dsp:cNvSpPr/>
      </dsp:nvSpPr>
      <dsp:spPr>
        <a:xfrm rot="5400000">
          <a:off x="2746126" y="2973070"/>
          <a:ext cx="1809810" cy="218051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A66E8-6F3A-4C06-859B-082026EFB86B}">
      <dsp:nvSpPr>
        <dsp:cNvPr id="0" name=""/>
        <dsp:cNvSpPr/>
      </dsp:nvSpPr>
      <dsp:spPr>
        <a:xfrm>
          <a:off x="3162829" y="1818599"/>
          <a:ext cx="2422795" cy="14536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i="0" kern="1200" dirty="0" smtClean="0"/>
            <a:t> Complete the Workforce </a:t>
          </a:r>
          <a:r>
            <a:rPr lang="en-US" sz="1300" b="0" i="0" kern="1200" dirty="0" smtClean="0"/>
            <a:t>Quarterly </a:t>
          </a:r>
          <a:r>
            <a:rPr lang="en-US" sz="1300" b="0" i="0" kern="1200" dirty="0" smtClean="0"/>
            <a:t>Funding Request </a:t>
          </a:r>
          <a:r>
            <a:rPr lang="en-US" sz="1300" b="0" i="0" kern="1200" dirty="0" smtClean="0"/>
            <a:t>Form By Tuition Due Date</a:t>
          </a:r>
          <a:r>
            <a:rPr lang="en-US" sz="1300" b="0" i="0" kern="1200" dirty="0" smtClean="0"/>
            <a:t> </a:t>
          </a:r>
          <a:endParaRPr lang="en-US" sz="1300" b="0" i="0" kern="1200" dirty="0"/>
        </a:p>
        <a:p>
          <a:pPr marL="114300" lvl="1" indent="-114300" algn="ctr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i="0" kern="1200" dirty="0" smtClean="0"/>
            <a:t> </a:t>
          </a:r>
          <a:r>
            <a:rPr lang="en-US" sz="1300" b="0" i="0" kern="1200" dirty="0" smtClean="0"/>
            <a:t>Spring  2021 Thursday Mar 11, 2021</a:t>
          </a:r>
          <a:endParaRPr lang="en-US" sz="1300" b="0" i="0" kern="1200" dirty="0"/>
        </a:p>
      </dsp:txBody>
      <dsp:txXfrm>
        <a:off x="3205406" y="1861176"/>
        <a:ext cx="2337641" cy="1368523"/>
      </dsp:txXfrm>
    </dsp:sp>
    <dsp:sp modelId="{B447BD26-0E5D-4438-9D28-06C41B69CFFA}">
      <dsp:nvSpPr>
        <dsp:cNvPr id="0" name=""/>
        <dsp:cNvSpPr/>
      </dsp:nvSpPr>
      <dsp:spPr>
        <a:xfrm>
          <a:off x="3654674" y="3881618"/>
          <a:ext cx="3215032" cy="218051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51BBE-6B80-4F0A-B729-0C80B25EC01E}">
      <dsp:nvSpPr>
        <dsp:cNvPr id="0" name=""/>
        <dsp:cNvSpPr/>
      </dsp:nvSpPr>
      <dsp:spPr>
        <a:xfrm>
          <a:off x="3162829" y="3635696"/>
          <a:ext cx="2422795" cy="14536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smtClean="0"/>
            <a:t> Check your Student Email Account Regularly </a:t>
          </a:r>
          <a:endParaRPr lang="en-US" sz="1400" b="0" i="0" kern="1200" dirty="0"/>
        </a:p>
      </dsp:txBody>
      <dsp:txXfrm>
        <a:off x="3205406" y="3678273"/>
        <a:ext cx="2337641" cy="1368523"/>
      </dsp:txXfrm>
    </dsp:sp>
    <dsp:sp modelId="{49AA7F6C-B951-4D75-B1A0-2A6FEFB5630D}">
      <dsp:nvSpPr>
        <dsp:cNvPr id="0" name=""/>
        <dsp:cNvSpPr/>
      </dsp:nvSpPr>
      <dsp:spPr>
        <a:xfrm rot="16200000">
          <a:off x="5968444" y="2973070"/>
          <a:ext cx="1809810" cy="218051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99AA2-8DC7-4826-9CAC-D5EC016DB479}">
      <dsp:nvSpPr>
        <dsp:cNvPr id="0" name=""/>
        <dsp:cNvSpPr/>
      </dsp:nvSpPr>
      <dsp:spPr>
        <a:xfrm>
          <a:off x="6385147" y="3635696"/>
          <a:ext cx="2422795" cy="14536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smtClean="0"/>
            <a:t>Look for Critical Messages from Your Workforce Navigator </a:t>
          </a:r>
          <a:endParaRPr lang="en-US" sz="1400" b="0" i="0" kern="1200" dirty="0"/>
        </a:p>
      </dsp:txBody>
      <dsp:txXfrm>
        <a:off x="6427724" y="3678273"/>
        <a:ext cx="2337641" cy="1368523"/>
      </dsp:txXfrm>
    </dsp:sp>
    <dsp:sp modelId="{14A377FE-9A6F-48CA-9C95-EA638792BDDD}">
      <dsp:nvSpPr>
        <dsp:cNvPr id="0" name=""/>
        <dsp:cNvSpPr/>
      </dsp:nvSpPr>
      <dsp:spPr>
        <a:xfrm>
          <a:off x="6385147" y="1818599"/>
          <a:ext cx="2422795" cy="14536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smtClean="0"/>
            <a:t> They Will Give You Updates Regarding Tuition Payments &amp; Bookstore Accounts </a:t>
          </a:r>
          <a:endParaRPr lang="en-US" sz="1400" b="0" i="0" kern="1200" dirty="0"/>
        </a:p>
      </dsp:txBody>
      <dsp:txXfrm>
        <a:off x="6427724" y="1861176"/>
        <a:ext cx="2337641" cy="136852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534EA-7164-4482-9825-2E6CC9FD1A74}">
      <dsp:nvSpPr>
        <dsp:cNvPr id="0" name=""/>
        <dsp:cNvSpPr/>
      </dsp:nvSpPr>
      <dsp:spPr>
        <a:xfrm>
          <a:off x="0" y="3883096"/>
          <a:ext cx="10515600" cy="8495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To Request Continued Workforce Funding Next Quarter </a:t>
          </a:r>
          <a:endParaRPr lang="en-US" sz="1600" kern="1200" dirty="0"/>
        </a:p>
      </dsp:txBody>
      <dsp:txXfrm>
        <a:off x="0" y="3883096"/>
        <a:ext cx="10515600" cy="458744"/>
      </dsp:txXfrm>
    </dsp:sp>
    <dsp:sp modelId="{04577CE6-D75B-4088-8B4B-2A380D7F182C}">
      <dsp:nvSpPr>
        <dsp:cNvPr id="0" name=""/>
        <dsp:cNvSpPr/>
      </dsp:nvSpPr>
      <dsp:spPr>
        <a:xfrm>
          <a:off x="5134" y="4324850"/>
          <a:ext cx="3501776" cy="39078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Enroll in Classes</a:t>
          </a:r>
          <a:endParaRPr lang="en-US" sz="1100" kern="1200" dirty="0"/>
        </a:p>
      </dsp:txBody>
      <dsp:txXfrm>
        <a:off x="5134" y="4324850"/>
        <a:ext cx="3501776" cy="390782"/>
      </dsp:txXfrm>
    </dsp:sp>
    <dsp:sp modelId="{47D5C9E3-8B19-4224-97D6-E2B56F2DCEAA}">
      <dsp:nvSpPr>
        <dsp:cNvPr id="0" name=""/>
        <dsp:cNvSpPr/>
      </dsp:nvSpPr>
      <dsp:spPr>
        <a:xfrm>
          <a:off x="3506911" y="4324850"/>
          <a:ext cx="3501776" cy="390782"/>
        </a:xfrm>
        <a:prstGeom prst="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Complete the Quarterly Funding Request Form Before Tuition Due Date</a:t>
          </a:r>
        </a:p>
      </dsp:txBody>
      <dsp:txXfrm>
        <a:off x="3506911" y="4324850"/>
        <a:ext cx="3501776" cy="390782"/>
      </dsp:txXfrm>
    </dsp:sp>
    <dsp:sp modelId="{F0D5497B-0805-46C8-AB4F-D5883AAE0B11}">
      <dsp:nvSpPr>
        <dsp:cNvPr id="0" name=""/>
        <dsp:cNvSpPr/>
      </dsp:nvSpPr>
      <dsp:spPr>
        <a:xfrm>
          <a:off x="7008688" y="4324850"/>
          <a:ext cx="3501776" cy="390782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The Workforce Funding Request Form Will be Available in the Workforce Community Page  in Canvas </a:t>
          </a:r>
          <a:endParaRPr lang="en-US" sz="1100" kern="1200" dirty="0"/>
        </a:p>
      </dsp:txBody>
      <dsp:txXfrm>
        <a:off x="7008688" y="4324850"/>
        <a:ext cx="3501776" cy="390782"/>
      </dsp:txXfrm>
    </dsp:sp>
    <dsp:sp modelId="{3EA62EEB-2ADB-4729-B72D-D84F1F5EF152}">
      <dsp:nvSpPr>
        <dsp:cNvPr id="0" name=""/>
        <dsp:cNvSpPr/>
      </dsp:nvSpPr>
      <dsp:spPr>
        <a:xfrm rot="10800000">
          <a:off x="0" y="2589267"/>
          <a:ext cx="10515600" cy="1306572"/>
        </a:xfrm>
        <a:prstGeom prst="upArrowCallou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Meet with a Workforce Academic Advisor, Cassie Knipfing, or Faculty Advisor, to Create an Education Plan</a:t>
          </a:r>
          <a:endParaRPr lang="en-US" sz="1600" kern="1200" dirty="0">
            <a:cs typeface="Calibri"/>
          </a:endParaRPr>
        </a:p>
      </dsp:txBody>
      <dsp:txXfrm rot="-10800000">
        <a:off x="0" y="2589267"/>
        <a:ext cx="10515600" cy="458606"/>
      </dsp:txXfrm>
    </dsp:sp>
    <dsp:sp modelId="{16F7AEE2-D4EC-4908-BAB6-DEB7261759C7}">
      <dsp:nvSpPr>
        <dsp:cNvPr id="0" name=""/>
        <dsp:cNvSpPr/>
      </dsp:nvSpPr>
      <dsp:spPr>
        <a:xfrm>
          <a:off x="0" y="3047874"/>
          <a:ext cx="5257799" cy="390665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A Three-quarter Plan is Sufficient</a:t>
          </a:r>
          <a:endParaRPr lang="en-US" sz="1100" kern="1200" dirty="0">
            <a:cs typeface="Calibri"/>
          </a:endParaRPr>
        </a:p>
      </dsp:txBody>
      <dsp:txXfrm>
        <a:off x="0" y="3047874"/>
        <a:ext cx="5257799" cy="390665"/>
      </dsp:txXfrm>
    </dsp:sp>
    <dsp:sp modelId="{E6CAED38-9377-4087-AD4B-76520BA3CFC5}">
      <dsp:nvSpPr>
        <dsp:cNvPr id="0" name=""/>
        <dsp:cNvSpPr/>
      </dsp:nvSpPr>
      <dsp:spPr>
        <a:xfrm>
          <a:off x="5257800" y="3047874"/>
          <a:ext cx="5257799" cy="39066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/>
            <a:t>An Education Planning Learning Module is Available in Canvas</a:t>
          </a:r>
          <a:endParaRPr lang="en-US" sz="1100" kern="1200" dirty="0">
            <a:cs typeface="Calibri"/>
          </a:endParaRPr>
        </a:p>
      </dsp:txBody>
      <dsp:txXfrm>
        <a:off x="5257800" y="3047874"/>
        <a:ext cx="5257799" cy="390665"/>
      </dsp:txXfrm>
    </dsp:sp>
    <dsp:sp modelId="{CA0DB03F-02A1-4B96-A7F5-41B2EFBFCA64}">
      <dsp:nvSpPr>
        <dsp:cNvPr id="0" name=""/>
        <dsp:cNvSpPr/>
      </dsp:nvSpPr>
      <dsp:spPr>
        <a:xfrm rot="10800000">
          <a:off x="0" y="1295438"/>
          <a:ext cx="10515600" cy="1306572"/>
        </a:xfrm>
        <a:prstGeom prst="upArrowCallou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Accept Canvas Invitation to Workforce Community</a:t>
          </a:r>
          <a:endParaRPr lang="en-US" sz="1600" kern="1200" dirty="0">
            <a:cs typeface="Calibri"/>
          </a:endParaRPr>
        </a:p>
      </dsp:txBody>
      <dsp:txXfrm rot="10800000">
        <a:off x="0" y="1295438"/>
        <a:ext cx="10515600" cy="848971"/>
      </dsp:txXfrm>
    </dsp:sp>
    <dsp:sp modelId="{FFF08D6E-DD28-4248-A777-981A0846E54D}">
      <dsp:nvSpPr>
        <dsp:cNvPr id="0" name=""/>
        <dsp:cNvSpPr/>
      </dsp:nvSpPr>
      <dsp:spPr>
        <a:xfrm rot="10800000">
          <a:off x="0" y="1609"/>
          <a:ext cx="10515600" cy="1306572"/>
        </a:xfrm>
        <a:prstGeom prst="upArrowCallou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Check Your Student Email Regularly</a:t>
          </a:r>
        </a:p>
      </dsp:txBody>
      <dsp:txXfrm rot="10800000">
        <a:off x="0" y="1609"/>
        <a:ext cx="10515600" cy="84897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EACF5-E3FC-458C-BDEF-26848AACE144}">
      <dsp:nvSpPr>
        <dsp:cNvPr id="0" name=""/>
        <dsp:cNvSpPr/>
      </dsp:nvSpPr>
      <dsp:spPr>
        <a:xfrm>
          <a:off x="3417" y="376052"/>
          <a:ext cx="3429158" cy="137166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Calibri Light" panose="020F0302020204030204"/>
            </a:rPr>
            <a:t>To</a:t>
          </a:r>
          <a:r>
            <a:rPr lang="en-US" sz="1600" kern="1200" dirty="0" smtClean="0">
              <a:latin typeface="Calibri Light" panose="020F0302020204030204"/>
            </a:rPr>
            <a:t> Become a Workforce Student</a:t>
          </a:r>
          <a:endParaRPr lang="en-US" sz="1600" kern="1200" dirty="0"/>
        </a:p>
      </dsp:txBody>
      <dsp:txXfrm>
        <a:off x="3417" y="376052"/>
        <a:ext cx="3086242" cy="1371663"/>
      </dsp:txXfrm>
    </dsp:sp>
    <dsp:sp modelId="{360F86A0-641C-40E8-81EA-097794964E7D}">
      <dsp:nvSpPr>
        <dsp:cNvPr id="0" name=""/>
        <dsp:cNvSpPr/>
      </dsp:nvSpPr>
      <dsp:spPr>
        <a:xfrm>
          <a:off x="2746744" y="376052"/>
          <a:ext cx="3429158" cy="137166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 Light" panose="020F0302020204030204"/>
            </a:rPr>
            <a:t>Complete the Workforce Intake Application</a:t>
          </a:r>
          <a:endParaRPr lang="en-US" sz="1600" kern="1200" dirty="0"/>
        </a:p>
      </dsp:txBody>
      <dsp:txXfrm>
        <a:off x="3432576" y="376052"/>
        <a:ext cx="2057495" cy="1371663"/>
      </dsp:txXfrm>
    </dsp:sp>
    <dsp:sp modelId="{0F5C2419-FF04-48E1-A160-2A36BB2C6242}">
      <dsp:nvSpPr>
        <dsp:cNvPr id="0" name=""/>
        <dsp:cNvSpPr/>
      </dsp:nvSpPr>
      <dsp:spPr>
        <a:xfrm>
          <a:off x="5490071" y="376052"/>
          <a:ext cx="3429158" cy="137166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u="none" strike="noStrike" kern="1200" cap="none" baseline="0" noProof="0" dirty="0">
              <a:latin typeface="Calibri Light"/>
              <a:cs typeface="Calibri Light"/>
            </a:rPr>
            <a:t>Complete the </a:t>
          </a:r>
          <a:r>
            <a:rPr lang="en-US" sz="1600" b="0" i="0" u="none" strike="noStrike" kern="1200" cap="none" baseline="0" noProof="0" dirty="0" smtClean="0">
              <a:latin typeface="Calibri Light"/>
              <a:cs typeface="Calibri Light"/>
            </a:rPr>
            <a:t>Workforce Student </a:t>
          </a:r>
          <a:r>
            <a:rPr lang="en-US" sz="1600" b="0" i="0" u="none" strike="noStrike" kern="1200" cap="none" baseline="0" noProof="0" dirty="0">
              <a:latin typeface="Calibri Light"/>
              <a:cs typeface="Calibri Light"/>
            </a:rPr>
            <a:t>Checklist</a:t>
          </a:r>
        </a:p>
      </dsp:txBody>
      <dsp:txXfrm>
        <a:off x="6175903" y="376052"/>
        <a:ext cx="2057495" cy="1371663"/>
      </dsp:txXfrm>
    </dsp:sp>
    <dsp:sp modelId="{672F4622-BCC5-431B-BB31-F0AA315370C9}">
      <dsp:nvSpPr>
        <dsp:cNvPr id="0" name=""/>
        <dsp:cNvSpPr/>
      </dsp:nvSpPr>
      <dsp:spPr>
        <a:xfrm>
          <a:off x="8233397" y="376052"/>
          <a:ext cx="3429158" cy="137166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 Light" panose="020F0302020204030204"/>
            </a:rPr>
            <a:t>The Link to </a:t>
          </a:r>
          <a:r>
            <a:rPr lang="en-US" sz="1600" kern="1200" dirty="0" smtClean="0">
              <a:latin typeface="Calibri Light" panose="020F0302020204030204"/>
            </a:rPr>
            <a:t>the Intake Application &amp; Checklist  </a:t>
          </a:r>
          <a:r>
            <a:rPr lang="en-US" sz="1600" kern="1200" dirty="0">
              <a:latin typeface="Calibri Light" panose="020F0302020204030204"/>
            </a:rPr>
            <a:t>Can Be Found in Your Workforce Orientation </a:t>
          </a:r>
          <a:r>
            <a:rPr lang="en-US" sz="1600" kern="1200" dirty="0" smtClean="0">
              <a:latin typeface="Calibri Light" panose="020F0302020204030204"/>
            </a:rPr>
            <a:t>Web Page </a:t>
          </a:r>
          <a:endParaRPr lang="en-US" sz="1600" kern="1200" dirty="0"/>
        </a:p>
      </dsp:txBody>
      <dsp:txXfrm>
        <a:off x="8919229" y="376052"/>
        <a:ext cx="2057495" cy="1371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46FD8-D4C1-4FC3-B30E-CC2EEE07406B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D659D-5C43-4C30-A7EA-0EA989A25820}">
      <dsp:nvSpPr>
        <dsp:cNvPr id="0" name=""/>
        <dsp:cNvSpPr/>
      </dsp:nvSpPr>
      <dsp:spPr>
        <a:xfrm>
          <a:off x="0" y="62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err="1"/>
            <a:t>WorkFirst</a:t>
          </a:r>
          <a:endParaRPr lang="en-US" sz="2900" kern="1200"/>
        </a:p>
      </dsp:txBody>
      <dsp:txXfrm>
        <a:off x="0" y="623"/>
        <a:ext cx="6492875" cy="1020830"/>
      </dsp:txXfrm>
    </dsp:sp>
    <dsp:sp modelId="{579B9F2D-18A3-438B-953B-1414EEFE7A3E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0798F-BF1C-4280-A466-EC910EBF8ADE}">
      <dsp:nvSpPr>
        <dsp:cNvPr id="0" name=""/>
        <dsp:cNvSpPr/>
      </dsp:nvSpPr>
      <dsp:spPr>
        <a:xfrm>
          <a:off x="0" y="102145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Basic Food Employment &amp; Training (BFET)</a:t>
          </a:r>
        </a:p>
      </dsp:txBody>
      <dsp:txXfrm>
        <a:off x="0" y="1021453"/>
        <a:ext cx="6492875" cy="1020830"/>
      </dsp:txXfrm>
    </dsp:sp>
    <dsp:sp modelId="{E7D5B7AE-0162-4DC3-8620-2CC08AF92738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21C3E-03CD-4262-8034-575D449CB05E}">
      <dsp:nvSpPr>
        <dsp:cNvPr id="0" name=""/>
        <dsp:cNvSpPr/>
      </dsp:nvSpPr>
      <dsp:spPr>
        <a:xfrm>
          <a:off x="0" y="2042284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Worker Retraining</a:t>
          </a:r>
        </a:p>
      </dsp:txBody>
      <dsp:txXfrm>
        <a:off x="0" y="2042284"/>
        <a:ext cx="6492875" cy="1020830"/>
      </dsp:txXfrm>
    </dsp:sp>
    <dsp:sp modelId="{1F9A5960-035E-4F8A-A97A-437C134C3FA8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6A79A-1905-4360-9394-D29713EB5BBD}">
      <dsp:nvSpPr>
        <dsp:cNvPr id="0" name=""/>
        <dsp:cNvSpPr/>
      </dsp:nvSpPr>
      <dsp:spPr>
        <a:xfrm>
          <a:off x="0" y="3063115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Opportunity Grant</a:t>
          </a:r>
        </a:p>
      </dsp:txBody>
      <dsp:txXfrm>
        <a:off x="0" y="3063115"/>
        <a:ext cx="6492875" cy="1020830"/>
      </dsp:txXfrm>
    </dsp:sp>
    <dsp:sp modelId="{E2FB4DDF-8C70-46B9-8785-322F53C76CC5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ED340-5808-4269-B2AC-6D7903D414D8}">
      <dsp:nvSpPr>
        <dsp:cNvPr id="0" name=""/>
        <dsp:cNvSpPr/>
      </dsp:nvSpPr>
      <dsp:spPr>
        <a:xfrm>
          <a:off x="0" y="4083946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Early Achiever Grant</a:t>
          </a:r>
        </a:p>
      </dsp:txBody>
      <dsp:txXfrm>
        <a:off x="0" y="4083946"/>
        <a:ext cx="6492875" cy="10208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6CDFA-507A-42E5-92C7-7E2C9491A7ED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BE70A-2808-41F7-B41B-DA6FD93D1D09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Must Be a Temporary</a:t>
          </a: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Aid to Needy</a:t>
          </a: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Families</a:t>
          </a: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(</a:t>
          </a:r>
          <a:r>
            <a:rPr lang="en-US" sz="1600" kern="1200">
              <a:latin typeface="Calibri Light" panose="020F0302020204030204"/>
            </a:rPr>
            <a:t>TANF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)</a:t>
          </a: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Recipient</a:t>
          </a:r>
          <a:endParaRPr lang="en-US" sz="1600" kern="1200"/>
        </a:p>
      </dsp:txBody>
      <dsp:txXfrm>
        <a:off x="378614" y="886531"/>
        <a:ext cx="2810360" cy="1744948"/>
      </dsp:txXfrm>
    </dsp:sp>
    <dsp:sp modelId="{F4EF433D-606E-4DED-A7B5-84CBDB7FAC36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BE47B-9974-4933-9CF3-51942C92BBE9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Calibri Light" panose="020F0302020204030204"/>
            </a:rPr>
            <a:t> Must Be Referred from a Department of Social and Human Services (DSHS) Case Manager</a:t>
          </a:r>
          <a:endParaRPr lang="en-US" sz="1600" kern="1200"/>
        </a:p>
      </dsp:txBody>
      <dsp:txXfrm>
        <a:off x="3946203" y="886531"/>
        <a:ext cx="2810360" cy="1744948"/>
      </dsp:txXfrm>
    </dsp:sp>
    <dsp:sp modelId="{2EB860A0-D019-4AAB-9DE0-97461E9C4E58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39615-2A37-4046-8001-632B36537326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Calibri Light" panose="020F0302020204030204"/>
            </a:rPr>
            <a:t>Attendance Must Be Reported Weekly Through Canvas</a:t>
          </a:r>
          <a:endParaRPr lang="en-US" sz="1600" kern="1200"/>
        </a:p>
      </dsp:txBody>
      <dsp:txXfrm>
        <a:off x="7513791" y="886531"/>
        <a:ext cx="2810360" cy="1744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B14BF-E433-4CD9-8FEC-1B3C2DD4C4C9}">
      <dsp:nvSpPr>
        <dsp:cNvPr id="0" name=""/>
        <dsp:cNvSpPr/>
      </dsp:nvSpPr>
      <dsp:spPr>
        <a:xfrm>
          <a:off x="941102" y="18513"/>
          <a:ext cx="1921500" cy="19215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6E231-6266-4BC3-A9F2-8313DD063B8F}">
      <dsp:nvSpPr>
        <dsp:cNvPr id="0" name=""/>
        <dsp:cNvSpPr/>
      </dsp:nvSpPr>
      <dsp:spPr>
        <a:xfrm>
          <a:off x="1350602" y="428013"/>
          <a:ext cx="1102500" cy="1102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EC1C0-2284-4615-98AD-C73E9A6CF1D0}">
      <dsp:nvSpPr>
        <dsp:cNvPr id="0" name=""/>
        <dsp:cNvSpPr/>
      </dsp:nvSpPr>
      <dsp:spPr>
        <a:xfrm>
          <a:off x="326852" y="2538514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b="0" i="0" u="none" strike="noStrike" kern="1200" cap="none" baseline="0" noProof="0" dirty="0">
              <a:latin typeface="Calibri Light"/>
              <a:cs typeface="Calibri Light"/>
            </a:rPr>
            <a:t>Must be Receiving Supplemental Nutrition Assistance Program (SNAP)</a:t>
          </a:r>
        </a:p>
      </dsp:txBody>
      <dsp:txXfrm>
        <a:off x="326852" y="2538514"/>
        <a:ext cx="3150000" cy="720000"/>
      </dsp:txXfrm>
    </dsp:sp>
    <dsp:sp modelId="{44C08D71-45F4-40B9-83CB-BDA5A0E4D05D}">
      <dsp:nvSpPr>
        <dsp:cNvPr id="0" name=""/>
        <dsp:cNvSpPr/>
      </dsp:nvSpPr>
      <dsp:spPr>
        <a:xfrm>
          <a:off x="4642352" y="18513"/>
          <a:ext cx="1921500" cy="19215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A5CBF-8650-4517-8FF3-4FA28E05E4E2}">
      <dsp:nvSpPr>
        <dsp:cNvPr id="0" name=""/>
        <dsp:cNvSpPr/>
      </dsp:nvSpPr>
      <dsp:spPr>
        <a:xfrm>
          <a:off x="5051852" y="428013"/>
          <a:ext cx="1102500" cy="1102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60443-D550-4883-9A87-9835A1F93E34}">
      <dsp:nvSpPr>
        <dsp:cNvPr id="0" name=""/>
        <dsp:cNvSpPr/>
      </dsp:nvSpPr>
      <dsp:spPr>
        <a:xfrm>
          <a:off x="4028102" y="2538514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kern="1200" dirty="0">
              <a:latin typeface="Calibri Light" panose="020F0302020204030204"/>
            </a:rPr>
            <a:t> Cannot be Receiving TANF</a:t>
          </a:r>
          <a:endParaRPr lang="en-US" sz="1500" kern="1200" dirty="0"/>
        </a:p>
      </dsp:txBody>
      <dsp:txXfrm>
        <a:off x="4028102" y="2538514"/>
        <a:ext cx="3150000" cy="720000"/>
      </dsp:txXfrm>
    </dsp:sp>
    <dsp:sp modelId="{038895BF-0FB5-4E66-A661-B2760935293B}">
      <dsp:nvSpPr>
        <dsp:cNvPr id="0" name=""/>
        <dsp:cNvSpPr/>
      </dsp:nvSpPr>
      <dsp:spPr>
        <a:xfrm>
          <a:off x="8343602" y="18513"/>
          <a:ext cx="1921500" cy="19215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28A03-0334-4C6B-9A7B-5AE48C16AB4D}">
      <dsp:nvSpPr>
        <dsp:cNvPr id="0" name=""/>
        <dsp:cNvSpPr/>
      </dsp:nvSpPr>
      <dsp:spPr>
        <a:xfrm>
          <a:off x="8753102" y="428013"/>
          <a:ext cx="1102500" cy="1102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5E162-428C-438D-8273-6CCDEEBD87D5}">
      <dsp:nvSpPr>
        <dsp:cNvPr id="0" name=""/>
        <dsp:cNvSpPr/>
      </dsp:nvSpPr>
      <dsp:spPr>
        <a:xfrm>
          <a:off x="7729352" y="2538514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kern="1200" dirty="0">
              <a:latin typeface="Calibri Light" panose="020F0302020204030204"/>
            </a:rPr>
            <a:t>Monthly Check-ins with your Workforce Navigator in Canvas are Required</a:t>
          </a:r>
          <a:endParaRPr lang="en-US" sz="1500" kern="1200" dirty="0"/>
        </a:p>
      </dsp:txBody>
      <dsp:txXfrm>
        <a:off x="7729352" y="2538514"/>
        <a:ext cx="315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D1316-58BF-4A95-9A70-8D56B8E4BCAD}">
      <dsp:nvSpPr>
        <dsp:cNvPr id="0" name=""/>
        <dsp:cNvSpPr/>
      </dsp:nvSpPr>
      <dsp:spPr>
        <a:xfrm>
          <a:off x="2705329" y="417"/>
          <a:ext cx="725083" cy="72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B07FA3C-E67B-450F-B8AE-7D8A98DF606D}">
      <dsp:nvSpPr>
        <dsp:cNvPr id="0" name=""/>
        <dsp:cNvSpPr/>
      </dsp:nvSpPr>
      <dsp:spPr>
        <a:xfrm>
          <a:off x="3067871" y="417"/>
          <a:ext cx="3868587" cy="725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Currently Collecting Unemployment</a:t>
          </a:r>
        </a:p>
      </dsp:txBody>
      <dsp:txXfrm>
        <a:off x="3067871" y="417"/>
        <a:ext cx="3868587" cy="725083"/>
      </dsp:txXfrm>
    </dsp:sp>
    <dsp:sp modelId="{A639AE31-1EED-4C53-AE53-110DA3C53485}">
      <dsp:nvSpPr>
        <dsp:cNvPr id="0" name=""/>
        <dsp:cNvSpPr/>
      </dsp:nvSpPr>
      <dsp:spPr>
        <a:xfrm>
          <a:off x="2705329" y="725501"/>
          <a:ext cx="725083" cy="72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9E535B3-41D8-47BF-ACDE-3B9870771B4E}">
      <dsp:nvSpPr>
        <dsp:cNvPr id="0" name=""/>
        <dsp:cNvSpPr/>
      </dsp:nvSpPr>
      <dsp:spPr>
        <a:xfrm>
          <a:off x="3067871" y="725501"/>
          <a:ext cx="3868587" cy="725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Collected Unemployment in the Last 4 Years</a:t>
          </a:r>
        </a:p>
      </dsp:txBody>
      <dsp:txXfrm>
        <a:off x="3067871" y="725501"/>
        <a:ext cx="3868587" cy="725083"/>
      </dsp:txXfrm>
    </dsp:sp>
    <dsp:sp modelId="{96861BEA-A102-4CC3-A98F-DD14DCD0FDA0}">
      <dsp:nvSpPr>
        <dsp:cNvPr id="0" name=""/>
        <dsp:cNvSpPr/>
      </dsp:nvSpPr>
      <dsp:spPr>
        <a:xfrm>
          <a:off x="2705329" y="1450585"/>
          <a:ext cx="725083" cy="72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FE4B8B3-EDAB-4C9C-A1F4-358834B10064}">
      <dsp:nvSpPr>
        <dsp:cNvPr id="0" name=""/>
        <dsp:cNvSpPr/>
      </dsp:nvSpPr>
      <dsp:spPr>
        <a:xfrm>
          <a:off x="3067871" y="1450585"/>
          <a:ext cx="3868587" cy="725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Worker in Need of Skills Upgrade</a:t>
          </a:r>
        </a:p>
      </dsp:txBody>
      <dsp:txXfrm>
        <a:off x="3067871" y="1450585"/>
        <a:ext cx="3868587" cy="725083"/>
      </dsp:txXfrm>
    </dsp:sp>
    <dsp:sp modelId="{817DB3D7-583C-46A0-BAF0-833571457A14}">
      <dsp:nvSpPr>
        <dsp:cNvPr id="0" name=""/>
        <dsp:cNvSpPr/>
      </dsp:nvSpPr>
      <dsp:spPr>
        <a:xfrm>
          <a:off x="2705329" y="2175669"/>
          <a:ext cx="725083" cy="72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7CA09C-1F04-4C0E-B668-ADD8C0AC38F2}">
      <dsp:nvSpPr>
        <dsp:cNvPr id="0" name=""/>
        <dsp:cNvSpPr/>
      </dsp:nvSpPr>
      <dsp:spPr>
        <a:xfrm>
          <a:off x="3067871" y="2175669"/>
          <a:ext cx="3868587" cy="725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Discharged from Military Service in the Last 4 Years</a:t>
          </a:r>
        </a:p>
      </dsp:txBody>
      <dsp:txXfrm>
        <a:off x="3067871" y="2175669"/>
        <a:ext cx="3868587" cy="725083"/>
      </dsp:txXfrm>
    </dsp:sp>
    <dsp:sp modelId="{90725EC4-2CF3-4442-B65C-E6830474D10F}">
      <dsp:nvSpPr>
        <dsp:cNvPr id="0" name=""/>
        <dsp:cNvSpPr/>
      </dsp:nvSpPr>
      <dsp:spPr>
        <a:xfrm>
          <a:off x="2705329" y="2900752"/>
          <a:ext cx="725083" cy="72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708A49B-09BF-4E3A-B78E-554743A9C15E}">
      <dsp:nvSpPr>
        <dsp:cNvPr id="0" name=""/>
        <dsp:cNvSpPr/>
      </dsp:nvSpPr>
      <dsp:spPr>
        <a:xfrm>
          <a:off x="3067871" y="2900752"/>
          <a:ext cx="3868587" cy="725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Closed a State-licensed Business within the Last 4 Years</a:t>
          </a:r>
        </a:p>
      </dsp:txBody>
      <dsp:txXfrm>
        <a:off x="3067871" y="2900752"/>
        <a:ext cx="3868587" cy="725083"/>
      </dsp:txXfrm>
    </dsp:sp>
    <dsp:sp modelId="{9A19EE8E-146F-4663-BD6C-CE03B9AC226D}">
      <dsp:nvSpPr>
        <dsp:cNvPr id="0" name=""/>
        <dsp:cNvSpPr/>
      </dsp:nvSpPr>
      <dsp:spPr>
        <a:xfrm>
          <a:off x="2705329" y="3625836"/>
          <a:ext cx="725083" cy="72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6952243-5207-4414-A5DB-936E90180E26}">
      <dsp:nvSpPr>
        <dsp:cNvPr id="0" name=""/>
        <dsp:cNvSpPr/>
      </dsp:nvSpPr>
      <dsp:spPr>
        <a:xfrm>
          <a:off x="3067871" y="3625836"/>
          <a:ext cx="3868587" cy="725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Became a Displaced Homemaker in the Last 4 Years and are Low-Income </a:t>
          </a:r>
        </a:p>
      </dsp:txBody>
      <dsp:txXfrm>
        <a:off x="3067871" y="3625836"/>
        <a:ext cx="3868587" cy="7250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D3388-D130-4009-A97C-B015C920463F}">
      <dsp:nvSpPr>
        <dsp:cNvPr id="0" name=""/>
        <dsp:cNvSpPr/>
      </dsp:nvSpPr>
      <dsp:spPr>
        <a:xfrm>
          <a:off x="1245009" y="1862400"/>
          <a:ext cx="2445597" cy="1413757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bg1"/>
              </a:solidFill>
              <a:latin typeface="Calibri Light" panose="020F0302020204030204"/>
            </a:rPr>
            <a:t>Must </a:t>
          </a:r>
          <a:r>
            <a:rPr lang="en-US" sz="1800" b="0" i="0" u="none" strike="noStrike" kern="1200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be</a:t>
          </a:r>
          <a:r>
            <a:rPr lang="en-US" sz="1800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kern="1200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a Washington</a:t>
          </a:r>
          <a:r>
            <a:rPr lang="en-US" sz="1800" kern="1200" dirty="0">
              <a:solidFill>
                <a:schemeClr val="bg1"/>
              </a:solidFill>
              <a:latin typeface="Calibri Light" panose="020F0302020204030204"/>
            </a:rPr>
            <a:t> State Resident</a:t>
          </a:r>
          <a:r>
            <a:rPr lang="en-US" sz="1800" b="0" i="0" u="none" strike="noStrike" kern="1200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 &amp;</a:t>
          </a:r>
          <a:r>
            <a:rPr lang="en-US" sz="1800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kern="1200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Enrolled</a:t>
          </a:r>
          <a:r>
            <a:rPr lang="en-US" sz="1800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kern="1200" cap="none" baseline="0" noProof="0" dirty="0">
              <a:solidFill>
                <a:schemeClr val="bg1"/>
              </a:solidFill>
              <a:latin typeface="Calibri Light" panose="020F0302020204030204"/>
              <a:cs typeface="Calibri Light"/>
            </a:rPr>
            <a:t>in</a:t>
          </a:r>
          <a:r>
            <a:rPr lang="en-US" sz="1800" kern="1200" dirty="0">
              <a:solidFill>
                <a:schemeClr val="bg1"/>
              </a:solidFill>
              <a:latin typeface="Calibri Light" panose="020F0302020204030204"/>
            </a:rPr>
            <a:t> a Professional Technical Training Program</a:t>
          </a:r>
        </a:p>
      </dsp:txBody>
      <dsp:txXfrm>
        <a:off x="1286417" y="1903808"/>
        <a:ext cx="2362781" cy="13309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F17F7-66D6-479E-939A-E33F6CFCD6AB}">
      <dsp:nvSpPr>
        <dsp:cNvPr id="0" name=""/>
        <dsp:cNvSpPr/>
      </dsp:nvSpPr>
      <dsp:spPr>
        <a:xfrm>
          <a:off x="3280" y="2700312"/>
          <a:ext cx="1654245" cy="827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200 % of Federal Poverty Level 2020</a:t>
          </a:r>
        </a:p>
      </dsp:txBody>
      <dsp:txXfrm>
        <a:off x="27506" y="2724538"/>
        <a:ext cx="1605793" cy="778670"/>
      </dsp:txXfrm>
    </dsp:sp>
    <dsp:sp modelId="{5D161CB1-D1DE-4549-8F12-095097F3FF25}">
      <dsp:nvSpPr>
        <dsp:cNvPr id="0" name=""/>
        <dsp:cNvSpPr/>
      </dsp:nvSpPr>
      <dsp:spPr>
        <a:xfrm>
          <a:off x="1657525" y="3101920"/>
          <a:ext cx="66169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661698" y="1195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71832" y="3097331"/>
        <a:ext cx="33084" cy="33084"/>
      </dsp:txXfrm>
    </dsp:sp>
    <dsp:sp modelId="{3D1466BA-AF1C-48E4-98C2-22727BB1052E}">
      <dsp:nvSpPr>
        <dsp:cNvPr id="0" name=""/>
        <dsp:cNvSpPr/>
      </dsp:nvSpPr>
      <dsp:spPr>
        <a:xfrm>
          <a:off x="2319223" y="2700312"/>
          <a:ext cx="1654245" cy="8271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Household Monthly Income</a:t>
          </a:r>
        </a:p>
      </dsp:txBody>
      <dsp:txXfrm>
        <a:off x="2343449" y="2724538"/>
        <a:ext cx="1605793" cy="778670"/>
      </dsp:txXfrm>
    </dsp:sp>
    <dsp:sp modelId="{E1854DCC-ECF2-4916-9E24-DBD147D2431E}">
      <dsp:nvSpPr>
        <dsp:cNvPr id="0" name=""/>
        <dsp:cNvSpPr/>
      </dsp:nvSpPr>
      <dsp:spPr>
        <a:xfrm rot="17132988">
          <a:off x="3070156" y="1912931"/>
          <a:ext cx="2468324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2468324" y="119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242610" y="1863176"/>
        <a:ext cx="123416" cy="123416"/>
      </dsp:txXfrm>
    </dsp:sp>
    <dsp:sp modelId="{EB95F49D-4405-4487-9B79-ECFEBCE10587}">
      <dsp:nvSpPr>
        <dsp:cNvPr id="0" name=""/>
        <dsp:cNvSpPr/>
      </dsp:nvSpPr>
      <dsp:spPr>
        <a:xfrm>
          <a:off x="4635167" y="322334"/>
          <a:ext cx="1654245" cy="8271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Household of 1</a:t>
          </a:r>
        </a:p>
      </dsp:txBody>
      <dsp:txXfrm>
        <a:off x="4659393" y="346560"/>
        <a:ext cx="1605793" cy="778670"/>
      </dsp:txXfrm>
    </dsp:sp>
    <dsp:sp modelId="{B71E213C-B32F-4F70-B617-5EA6213C30FF}">
      <dsp:nvSpPr>
        <dsp:cNvPr id="0" name=""/>
        <dsp:cNvSpPr/>
      </dsp:nvSpPr>
      <dsp:spPr>
        <a:xfrm>
          <a:off x="6289413" y="723942"/>
          <a:ext cx="66169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661698" y="119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03719" y="719353"/>
        <a:ext cx="33084" cy="33084"/>
      </dsp:txXfrm>
    </dsp:sp>
    <dsp:sp modelId="{BB5B3AEC-6E11-40A7-89A3-D2A27852307B}">
      <dsp:nvSpPr>
        <dsp:cNvPr id="0" name=""/>
        <dsp:cNvSpPr/>
      </dsp:nvSpPr>
      <dsp:spPr>
        <a:xfrm>
          <a:off x="6951111" y="322334"/>
          <a:ext cx="1654245" cy="8271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$2127</a:t>
          </a:r>
        </a:p>
      </dsp:txBody>
      <dsp:txXfrm>
        <a:off x="6975337" y="346560"/>
        <a:ext cx="1605793" cy="778670"/>
      </dsp:txXfrm>
    </dsp:sp>
    <dsp:sp modelId="{54676B53-9C48-4351-B4D2-B5A726C0C7BF}">
      <dsp:nvSpPr>
        <dsp:cNvPr id="0" name=""/>
        <dsp:cNvSpPr/>
      </dsp:nvSpPr>
      <dsp:spPr>
        <a:xfrm rot="17692822">
          <a:off x="3517939" y="2388527"/>
          <a:ext cx="1572757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1572757" y="119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64999" y="2361161"/>
        <a:ext cx="78637" cy="78637"/>
      </dsp:txXfrm>
    </dsp:sp>
    <dsp:sp modelId="{791F0A7E-682B-48A8-8B89-E81B3D605622}">
      <dsp:nvSpPr>
        <dsp:cNvPr id="0" name=""/>
        <dsp:cNvSpPr/>
      </dsp:nvSpPr>
      <dsp:spPr>
        <a:xfrm>
          <a:off x="4635167" y="1273525"/>
          <a:ext cx="1654245" cy="8271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Household of 2</a:t>
          </a:r>
        </a:p>
      </dsp:txBody>
      <dsp:txXfrm>
        <a:off x="4659393" y="1297751"/>
        <a:ext cx="1605793" cy="778670"/>
      </dsp:txXfrm>
    </dsp:sp>
    <dsp:sp modelId="{DA878289-B924-42B8-B9ED-6565AE71E1BC}">
      <dsp:nvSpPr>
        <dsp:cNvPr id="0" name=""/>
        <dsp:cNvSpPr/>
      </dsp:nvSpPr>
      <dsp:spPr>
        <a:xfrm>
          <a:off x="6289413" y="1675134"/>
          <a:ext cx="66169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661698" y="119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03719" y="1670544"/>
        <a:ext cx="33084" cy="33084"/>
      </dsp:txXfrm>
    </dsp:sp>
    <dsp:sp modelId="{45DC8501-70F7-46BE-BC12-ED86340E7B84}">
      <dsp:nvSpPr>
        <dsp:cNvPr id="0" name=""/>
        <dsp:cNvSpPr/>
      </dsp:nvSpPr>
      <dsp:spPr>
        <a:xfrm>
          <a:off x="6951111" y="1273525"/>
          <a:ext cx="1654245" cy="8271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$2873</a:t>
          </a:r>
        </a:p>
      </dsp:txBody>
      <dsp:txXfrm>
        <a:off x="6975337" y="1297751"/>
        <a:ext cx="1605793" cy="778670"/>
      </dsp:txXfrm>
    </dsp:sp>
    <dsp:sp modelId="{833C3ECF-A02C-4D31-8D59-C13FB3644D83}">
      <dsp:nvSpPr>
        <dsp:cNvPr id="0" name=""/>
        <dsp:cNvSpPr/>
      </dsp:nvSpPr>
      <dsp:spPr>
        <a:xfrm rot="19457599">
          <a:off x="3896876" y="2864123"/>
          <a:ext cx="814883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814883" y="119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83946" y="2855704"/>
        <a:ext cx="40744" cy="40744"/>
      </dsp:txXfrm>
    </dsp:sp>
    <dsp:sp modelId="{1E0F5928-8BF6-4FAB-B77F-F5AF730AF853}">
      <dsp:nvSpPr>
        <dsp:cNvPr id="0" name=""/>
        <dsp:cNvSpPr/>
      </dsp:nvSpPr>
      <dsp:spPr>
        <a:xfrm>
          <a:off x="4635167" y="2224717"/>
          <a:ext cx="1654245" cy="8271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Household of 3</a:t>
          </a:r>
        </a:p>
      </dsp:txBody>
      <dsp:txXfrm>
        <a:off x="4659393" y="2248943"/>
        <a:ext cx="1605793" cy="778670"/>
      </dsp:txXfrm>
    </dsp:sp>
    <dsp:sp modelId="{C1558BCD-E5AF-4BA0-9514-D639FD4F113E}">
      <dsp:nvSpPr>
        <dsp:cNvPr id="0" name=""/>
        <dsp:cNvSpPr/>
      </dsp:nvSpPr>
      <dsp:spPr>
        <a:xfrm>
          <a:off x="6289413" y="2626325"/>
          <a:ext cx="66169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661698" y="119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03719" y="2621735"/>
        <a:ext cx="33084" cy="33084"/>
      </dsp:txXfrm>
    </dsp:sp>
    <dsp:sp modelId="{314F0A0F-B0F4-4AB8-9E4D-177EE4377C48}">
      <dsp:nvSpPr>
        <dsp:cNvPr id="0" name=""/>
        <dsp:cNvSpPr/>
      </dsp:nvSpPr>
      <dsp:spPr>
        <a:xfrm>
          <a:off x="6951111" y="2224717"/>
          <a:ext cx="1654245" cy="8271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$3620</a:t>
          </a:r>
        </a:p>
      </dsp:txBody>
      <dsp:txXfrm>
        <a:off x="6975337" y="2248943"/>
        <a:ext cx="1605793" cy="778670"/>
      </dsp:txXfrm>
    </dsp:sp>
    <dsp:sp modelId="{29F6B0F6-340E-4B69-8238-3C66A528E081}">
      <dsp:nvSpPr>
        <dsp:cNvPr id="0" name=""/>
        <dsp:cNvSpPr/>
      </dsp:nvSpPr>
      <dsp:spPr>
        <a:xfrm rot="2142401">
          <a:off x="3896876" y="3339718"/>
          <a:ext cx="814883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814883" y="119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83946" y="3331299"/>
        <a:ext cx="40744" cy="40744"/>
      </dsp:txXfrm>
    </dsp:sp>
    <dsp:sp modelId="{84FC3B77-C0CE-4D50-9B0F-05779A0F80B4}">
      <dsp:nvSpPr>
        <dsp:cNvPr id="0" name=""/>
        <dsp:cNvSpPr/>
      </dsp:nvSpPr>
      <dsp:spPr>
        <a:xfrm>
          <a:off x="4635167" y="3175908"/>
          <a:ext cx="1654245" cy="8271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Household of  4</a:t>
          </a:r>
        </a:p>
      </dsp:txBody>
      <dsp:txXfrm>
        <a:off x="4659393" y="3200134"/>
        <a:ext cx="1605793" cy="778670"/>
      </dsp:txXfrm>
    </dsp:sp>
    <dsp:sp modelId="{384D56E0-AF46-4DAB-9FBC-1296DCDA06C2}">
      <dsp:nvSpPr>
        <dsp:cNvPr id="0" name=""/>
        <dsp:cNvSpPr/>
      </dsp:nvSpPr>
      <dsp:spPr>
        <a:xfrm>
          <a:off x="6289413" y="3577516"/>
          <a:ext cx="66169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661698" y="119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03719" y="3572927"/>
        <a:ext cx="33084" cy="33084"/>
      </dsp:txXfrm>
    </dsp:sp>
    <dsp:sp modelId="{96B0EFC5-F307-4FE1-B240-02F16F0777EF}">
      <dsp:nvSpPr>
        <dsp:cNvPr id="0" name=""/>
        <dsp:cNvSpPr/>
      </dsp:nvSpPr>
      <dsp:spPr>
        <a:xfrm>
          <a:off x="6951111" y="3175908"/>
          <a:ext cx="1654245" cy="8271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$4367</a:t>
          </a:r>
        </a:p>
      </dsp:txBody>
      <dsp:txXfrm>
        <a:off x="6975337" y="3200134"/>
        <a:ext cx="1605793" cy="778670"/>
      </dsp:txXfrm>
    </dsp:sp>
    <dsp:sp modelId="{010210AA-9CCC-4F01-9A0E-06ACEDBA421E}">
      <dsp:nvSpPr>
        <dsp:cNvPr id="0" name=""/>
        <dsp:cNvSpPr/>
      </dsp:nvSpPr>
      <dsp:spPr>
        <a:xfrm rot="3907178">
          <a:off x="3517939" y="3815314"/>
          <a:ext cx="1572757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1572757" y="119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64999" y="3787948"/>
        <a:ext cx="78637" cy="78637"/>
      </dsp:txXfrm>
    </dsp:sp>
    <dsp:sp modelId="{4A9EE8D6-67D0-4899-A207-C37C44241A49}">
      <dsp:nvSpPr>
        <dsp:cNvPr id="0" name=""/>
        <dsp:cNvSpPr/>
      </dsp:nvSpPr>
      <dsp:spPr>
        <a:xfrm>
          <a:off x="4635167" y="4127099"/>
          <a:ext cx="1654245" cy="8271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Household of 5</a:t>
          </a:r>
        </a:p>
      </dsp:txBody>
      <dsp:txXfrm>
        <a:off x="4659393" y="4151325"/>
        <a:ext cx="1605793" cy="778670"/>
      </dsp:txXfrm>
    </dsp:sp>
    <dsp:sp modelId="{96354DFF-FBD6-4C43-9231-6C0C8A732143}">
      <dsp:nvSpPr>
        <dsp:cNvPr id="0" name=""/>
        <dsp:cNvSpPr/>
      </dsp:nvSpPr>
      <dsp:spPr>
        <a:xfrm>
          <a:off x="6289413" y="4528707"/>
          <a:ext cx="66169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661698" y="119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03719" y="4524118"/>
        <a:ext cx="33084" cy="33084"/>
      </dsp:txXfrm>
    </dsp:sp>
    <dsp:sp modelId="{00E012B2-D8CC-4D58-95DD-16E66101BFA5}">
      <dsp:nvSpPr>
        <dsp:cNvPr id="0" name=""/>
        <dsp:cNvSpPr/>
      </dsp:nvSpPr>
      <dsp:spPr>
        <a:xfrm>
          <a:off x="6951111" y="4127099"/>
          <a:ext cx="1654245" cy="8271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$5113</a:t>
          </a:r>
        </a:p>
      </dsp:txBody>
      <dsp:txXfrm>
        <a:off x="6975337" y="4151325"/>
        <a:ext cx="1605793" cy="778670"/>
      </dsp:txXfrm>
    </dsp:sp>
    <dsp:sp modelId="{A98AEAAF-D808-4C18-9D50-CAAF314AA90E}">
      <dsp:nvSpPr>
        <dsp:cNvPr id="0" name=""/>
        <dsp:cNvSpPr/>
      </dsp:nvSpPr>
      <dsp:spPr>
        <a:xfrm rot="4467012">
          <a:off x="3070156" y="4290909"/>
          <a:ext cx="2468324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2468324" y="119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242610" y="4241154"/>
        <a:ext cx="123416" cy="123416"/>
      </dsp:txXfrm>
    </dsp:sp>
    <dsp:sp modelId="{6D2E898B-D172-4BB1-93D8-FE234E347CDC}">
      <dsp:nvSpPr>
        <dsp:cNvPr id="0" name=""/>
        <dsp:cNvSpPr/>
      </dsp:nvSpPr>
      <dsp:spPr>
        <a:xfrm>
          <a:off x="4635167" y="5078290"/>
          <a:ext cx="1654245" cy="8271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Household of 6</a:t>
          </a:r>
        </a:p>
      </dsp:txBody>
      <dsp:txXfrm>
        <a:off x="4659393" y="5102516"/>
        <a:ext cx="1605793" cy="778670"/>
      </dsp:txXfrm>
    </dsp:sp>
    <dsp:sp modelId="{1028046C-A057-4CD9-9737-D40517921C7C}">
      <dsp:nvSpPr>
        <dsp:cNvPr id="0" name=""/>
        <dsp:cNvSpPr/>
      </dsp:nvSpPr>
      <dsp:spPr>
        <a:xfrm>
          <a:off x="6289413" y="5479898"/>
          <a:ext cx="66169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661698" y="119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03719" y="5475309"/>
        <a:ext cx="33084" cy="33084"/>
      </dsp:txXfrm>
    </dsp:sp>
    <dsp:sp modelId="{515BF1AF-E046-4F37-9D0E-75C1247FEB1E}">
      <dsp:nvSpPr>
        <dsp:cNvPr id="0" name=""/>
        <dsp:cNvSpPr/>
      </dsp:nvSpPr>
      <dsp:spPr>
        <a:xfrm>
          <a:off x="6951111" y="5078290"/>
          <a:ext cx="1654245" cy="8271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$5860</a:t>
          </a:r>
        </a:p>
      </dsp:txBody>
      <dsp:txXfrm>
        <a:off x="6975337" y="5102516"/>
        <a:ext cx="1605793" cy="7786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62F97-56A0-46F2-A79C-A9025621D712}">
      <dsp:nvSpPr>
        <dsp:cNvPr id="0" name=""/>
        <dsp:cNvSpPr/>
      </dsp:nvSpPr>
      <dsp:spPr>
        <a:xfrm>
          <a:off x="0" y="0"/>
          <a:ext cx="5343319" cy="791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Calibri Light" panose="020F0302020204030204"/>
            </a:rPr>
            <a:t>State Grant</a:t>
          </a:r>
          <a:r>
            <a:rPr lang="en-US" sz="1700" b="0" i="0" u="none" strike="noStrike" kern="1200" cap="none" baseline="0" noProof="0">
              <a:latin typeface="Calibri Light"/>
              <a:cs typeface="Calibri Light"/>
            </a:rPr>
            <a:t> </a:t>
          </a:r>
          <a:r>
            <a:rPr lang="en-US" sz="1700" kern="1200">
              <a:latin typeface="Calibri Light" panose="020F0302020204030204"/>
            </a:rPr>
            <a:t>for Early Childhood Education</a:t>
          </a:r>
          <a:r>
            <a:rPr lang="en-US" sz="1700" b="0" i="0" u="none" strike="noStrike" kern="1200" cap="none" baseline="0" noProof="0">
              <a:latin typeface="Calibri Light"/>
              <a:cs typeface="Calibri Light"/>
            </a:rPr>
            <a:t> Students Who Are:</a:t>
          </a:r>
        </a:p>
      </dsp:txBody>
      <dsp:txXfrm>
        <a:off x="23184" y="23184"/>
        <a:ext cx="4396536" cy="745205"/>
      </dsp:txXfrm>
    </dsp:sp>
    <dsp:sp modelId="{EF254372-FD22-4345-80E1-5A9BE903D236}">
      <dsp:nvSpPr>
        <dsp:cNvPr id="0" name=""/>
        <dsp:cNvSpPr/>
      </dsp:nvSpPr>
      <dsp:spPr>
        <a:xfrm>
          <a:off x="399014" y="901514"/>
          <a:ext cx="5343319" cy="791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147370"/>
                <a:satOff val="-6442"/>
                <a:lumOff val="17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47370"/>
                <a:satOff val="-6442"/>
                <a:lumOff val="17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47370"/>
                <a:satOff val="-6442"/>
                <a:lumOff val="17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Calibri Light" panose="020F0302020204030204"/>
            </a:rPr>
            <a:t>Working in a Daycare or Pre-school that is Early Achiever Certified</a:t>
          </a:r>
          <a:endParaRPr lang="en-US" sz="1700" kern="1200"/>
        </a:p>
      </dsp:txBody>
      <dsp:txXfrm>
        <a:off x="422198" y="924698"/>
        <a:ext cx="4383414" cy="745205"/>
      </dsp:txXfrm>
    </dsp:sp>
    <dsp:sp modelId="{A3784C81-CB8F-49BB-87A3-6E936866FA33}">
      <dsp:nvSpPr>
        <dsp:cNvPr id="0" name=""/>
        <dsp:cNvSpPr/>
      </dsp:nvSpPr>
      <dsp:spPr>
        <a:xfrm>
          <a:off x="798028" y="1803028"/>
          <a:ext cx="5343319" cy="791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294739"/>
                <a:satOff val="-12884"/>
                <a:lumOff val="351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94739"/>
                <a:satOff val="-12884"/>
                <a:lumOff val="351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94739"/>
                <a:satOff val="-12884"/>
                <a:lumOff val="351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Calibri Light" panose="020F0302020204030204"/>
            </a:rPr>
            <a:t>Worked at the Daycare or Preschool for the Last 3 Months</a:t>
          </a:r>
          <a:endParaRPr lang="en-US" sz="1700" kern="1200"/>
        </a:p>
      </dsp:txBody>
      <dsp:txXfrm>
        <a:off x="821212" y="1826212"/>
        <a:ext cx="4383414" cy="745205"/>
      </dsp:txXfrm>
    </dsp:sp>
    <dsp:sp modelId="{8920FD52-B46C-476C-A5C5-99AC9917D819}">
      <dsp:nvSpPr>
        <dsp:cNvPr id="0" name=""/>
        <dsp:cNvSpPr/>
      </dsp:nvSpPr>
      <dsp:spPr>
        <a:xfrm>
          <a:off x="1197042" y="2704543"/>
          <a:ext cx="5343319" cy="791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294739"/>
                <a:satOff val="-12884"/>
                <a:lumOff val="351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94739"/>
                <a:satOff val="-12884"/>
                <a:lumOff val="351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94739"/>
                <a:satOff val="-12884"/>
                <a:lumOff val="351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Worked at the Daycare or Preschool for the </a:t>
          </a:r>
          <a:r>
            <a:rPr lang="en-US" sz="1700" kern="1200" dirty="0">
              <a:latin typeface="Calibri Light" panose="020F0302020204030204"/>
            </a:rPr>
            <a:t>Last</a:t>
          </a:r>
          <a:r>
            <a:rPr lang="en-US" sz="1700" kern="1200" dirty="0"/>
            <a:t> 3 </a:t>
          </a:r>
          <a:r>
            <a:rPr lang="en-US" sz="1700" kern="1200" dirty="0">
              <a:latin typeface="Calibri Light" panose="020F0302020204030204"/>
            </a:rPr>
            <a:t>Months for at least 40 Hours per Month</a:t>
          </a:r>
          <a:endParaRPr lang="en-US" sz="1700" kern="1200" dirty="0"/>
        </a:p>
      </dsp:txBody>
      <dsp:txXfrm>
        <a:off x="1220226" y="2727727"/>
        <a:ext cx="4383414" cy="745205"/>
      </dsp:txXfrm>
    </dsp:sp>
    <dsp:sp modelId="{0BBEFB32-409B-4B82-B8AF-FF23EE419EEB}">
      <dsp:nvSpPr>
        <dsp:cNvPr id="0" name=""/>
        <dsp:cNvSpPr/>
      </dsp:nvSpPr>
      <dsp:spPr>
        <a:xfrm>
          <a:off x="1596056" y="3606057"/>
          <a:ext cx="5343319" cy="791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147370"/>
                <a:satOff val="-6442"/>
                <a:lumOff val="17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47370"/>
                <a:satOff val="-6442"/>
                <a:lumOff val="17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47370"/>
                <a:satOff val="-6442"/>
                <a:lumOff val="17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>
              <a:latin typeface="Calibri Light" panose="020F0302020204030204"/>
            </a:rPr>
            <a:t>Significant Documentation and Monthly Contact with Workforce Navigator is Required</a:t>
          </a:r>
        </a:p>
      </dsp:txBody>
      <dsp:txXfrm>
        <a:off x="1619240" y="3629241"/>
        <a:ext cx="4383414" cy="745205"/>
      </dsp:txXfrm>
    </dsp:sp>
    <dsp:sp modelId="{131FF350-D5DA-4E65-B417-A5B2CB3F564C}">
      <dsp:nvSpPr>
        <dsp:cNvPr id="0" name=""/>
        <dsp:cNvSpPr/>
      </dsp:nvSpPr>
      <dsp:spPr>
        <a:xfrm>
          <a:off x="4828796" y="578288"/>
          <a:ext cx="514522" cy="51452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4944563" y="578288"/>
        <a:ext cx="282988" cy="387178"/>
      </dsp:txXfrm>
    </dsp:sp>
    <dsp:sp modelId="{DB3024F0-2C9A-4DA8-B7D7-4D0D0EC8A703}">
      <dsp:nvSpPr>
        <dsp:cNvPr id="0" name=""/>
        <dsp:cNvSpPr/>
      </dsp:nvSpPr>
      <dsp:spPr>
        <a:xfrm>
          <a:off x="5227810" y="1479802"/>
          <a:ext cx="514522" cy="51452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343577" y="1479802"/>
        <a:ext cx="282988" cy="387178"/>
      </dsp:txXfrm>
    </dsp:sp>
    <dsp:sp modelId="{B48FE37D-E793-4F88-A3C4-9AB8CF8AFB8E}">
      <dsp:nvSpPr>
        <dsp:cNvPr id="0" name=""/>
        <dsp:cNvSpPr/>
      </dsp:nvSpPr>
      <dsp:spPr>
        <a:xfrm>
          <a:off x="5626824" y="2368124"/>
          <a:ext cx="514522" cy="51452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742591" y="2368124"/>
        <a:ext cx="282988" cy="387178"/>
      </dsp:txXfrm>
    </dsp:sp>
    <dsp:sp modelId="{E5E2453C-C366-4217-8271-7F7AF8601BAD}">
      <dsp:nvSpPr>
        <dsp:cNvPr id="0" name=""/>
        <dsp:cNvSpPr/>
      </dsp:nvSpPr>
      <dsp:spPr>
        <a:xfrm>
          <a:off x="6025839" y="3278433"/>
          <a:ext cx="514522" cy="51452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6141606" y="3278433"/>
        <a:ext cx="282988" cy="3871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C9CCB-B1C5-4EB2-8EA7-75E6404BE2B0}">
      <dsp:nvSpPr>
        <dsp:cNvPr id="0" name=""/>
        <dsp:cNvSpPr/>
      </dsp:nvSpPr>
      <dsp:spPr>
        <a:xfrm rot="10800000">
          <a:off x="1996325" y="109"/>
          <a:ext cx="7043547" cy="88879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4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Tuition</a:t>
          </a:r>
        </a:p>
      </dsp:txBody>
      <dsp:txXfrm rot="10800000">
        <a:off x="2218524" y="109"/>
        <a:ext cx="6821348" cy="888795"/>
      </dsp:txXfrm>
    </dsp:sp>
    <dsp:sp modelId="{C5644844-6D75-41AF-AD97-DFAA6FDC6FB8}">
      <dsp:nvSpPr>
        <dsp:cNvPr id="0" name=""/>
        <dsp:cNvSpPr/>
      </dsp:nvSpPr>
      <dsp:spPr>
        <a:xfrm>
          <a:off x="1551927" y="109"/>
          <a:ext cx="888795" cy="888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736E2-E902-403D-8418-4695D93F1FC2}">
      <dsp:nvSpPr>
        <dsp:cNvPr id="0" name=""/>
        <dsp:cNvSpPr/>
      </dsp:nvSpPr>
      <dsp:spPr>
        <a:xfrm rot="10800000">
          <a:off x="1996325" y="1154217"/>
          <a:ext cx="7043547" cy="888795"/>
        </a:xfrm>
        <a:prstGeom prst="homePlat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4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>
              <a:latin typeface="Calibri Light" panose="020F0302020204030204"/>
            </a:rPr>
            <a:t>Books</a:t>
          </a:r>
          <a:endParaRPr lang="en-US" sz="2500" kern="1200"/>
        </a:p>
      </dsp:txBody>
      <dsp:txXfrm rot="10800000">
        <a:off x="2218524" y="1154217"/>
        <a:ext cx="6821348" cy="888795"/>
      </dsp:txXfrm>
    </dsp:sp>
    <dsp:sp modelId="{0D049651-D944-4CF9-85E7-1DCC54EB829E}">
      <dsp:nvSpPr>
        <dsp:cNvPr id="0" name=""/>
        <dsp:cNvSpPr/>
      </dsp:nvSpPr>
      <dsp:spPr>
        <a:xfrm>
          <a:off x="1551927" y="1154217"/>
          <a:ext cx="888795" cy="8887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36B62-F6D2-4997-B152-043D523465B2}">
      <dsp:nvSpPr>
        <dsp:cNvPr id="0" name=""/>
        <dsp:cNvSpPr/>
      </dsp:nvSpPr>
      <dsp:spPr>
        <a:xfrm rot="10800000">
          <a:off x="1996325" y="2308325"/>
          <a:ext cx="7043547" cy="888795"/>
        </a:xfrm>
        <a:prstGeom prst="homePlat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4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>
              <a:latin typeface="Calibri Light" panose="020F0302020204030204"/>
            </a:rPr>
            <a:t>Fees</a:t>
          </a:r>
          <a:endParaRPr lang="en-US" sz="2500" kern="1200"/>
        </a:p>
      </dsp:txBody>
      <dsp:txXfrm rot="10800000">
        <a:off x="2218524" y="2308325"/>
        <a:ext cx="6821348" cy="888795"/>
      </dsp:txXfrm>
    </dsp:sp>
    <dsp:sp modelId="{3A4966BD-0BB3-4BDD-B987-238DA383C237}">
      <dsp:nvSpPr>
        <dsp:cNvPr id="0" name=""/>
        <dsp:cNvSpPr/>
      </dsp:nvSpPr>
      <dsp:spPr>
        <a:xfrm>
          <a:off x="1551927" y="2308325"/>
          <a:ext cx="888795" cy="8887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07280-5048-4B33-B675-15FECA5FEA51}">
      <dsp:nvSpPr>
        <dsp:cNvPr id="0" name=""/>
        <dsp:cNvSpPr/>
      </dsp:nvSpPr>
      <dsp:spPr>
        <a:xfrm rot="10800000">
          <a:off x="1996325" y="3462433"/>
          <a:ext cx="7043547" cy="888795"/>
        </a:xfrm>
        <a:prstGeom prst="homePlat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4" tIns="95250" rIns="17780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Grants are Designed for Start-up &amp; Fill in the Gap Funding</a:t>
          </a:r>
          <a:r>
            <a:rPr lang="en-US" sz="2500" kern="1200">
              <a:latin typeface="Calibri Light" panose="020F0302020204030204"/>
            </a:rPr>
            <a:t> Determined Quarterly</a:t>
          </a:r>
          <a:endParaRPr lang="en-US" sz="2500" kern="1200"/>
        </a:p>
      </dsp:txBody>
      <dsp:txXfrm rot="10800000">
        <a:off x="2218524" y="3462433"/>
        <a:ext cx="6821348" cy="888795"/>
      </dsp:txXfrm>
    </dsp:sp>
    <dsp:sp modelId="{E164543D-20DF-42D1-935E-909A0419A53F}">
      <dsp:nvSpPr>
        <dsp:cNvPr id="0" name=""/>
        <dsp:cNvSpPr/>
      </dsp:nvSpPr>
      <dsp:spPr>
        <a:xfrm>
          <a:off x="1551927" y="3462433"/>
          <a:ext cx="888795" cy="88879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FCAF5-F487-47AA-B5D0-2A190D3BA30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C9343-EAEB-4D4F-9152-8372FE27C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80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2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4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8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5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2.png"/><Relationship Id="rId9" Type="http://schemas.microsoft.com/office/2007/relationships/diagramDrawing" Target="../diagrams/drawin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microsoft.com/office/2007/relationships/diagramDrawing" Target="../diagrams/drawing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12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5" Type="http://schemas.openxmlformats.org/officeDocument/2006/relationships/image" Target="../media/image2.png"/><Relationship Id="rId10" Type="http://schemas.openxmlformats.org/officeDocument/2006/relationships/diagramData" Target="../diagrams/data7.xml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A79F701-A0B2-4984-BA29-AEEC35DCA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4" r="31337"/>
          <a:stretch/>
        </p:blipFill>
        <p:spPr>
          <a:xfrm>
            <a:off x="4110129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en-US" sz="4800" dirty="0"/>
              <a:t/>
            </a:r>
            <a:br>
              <a:rPr lang="en-US" sz="4800" dirty="0"/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Tacoma Community College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Workforce </a:t>
            </a:r>
            <a:r>
              <a:rPr lang="en-US" sz="4800" dirty="0"/>
              <a:t>Grants &amp; Application </a:t>
            </a:r>
            <a:r>
              <a:rPr lang="en-US" sz="4800" dirty="0" smtClean="0"/>
              <a:t>Orientation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03239" y="4645743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1400" dirty="0" smtClean="0"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Contact Information: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Workforce Education Department  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Phone:253.566.5188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Virtual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Lobby-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Assists  with General Questions 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 : Monday, Tuesday, Wednesday 10:00-3:00pm, </a:t>
            </a:r>
            <a:endParaRPr lang="en-US" sz="1400" dirty="0" smtClean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Thursday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10:00-5:00pm, Friday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10:00-2:00pm                                      Email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: tccworkforce@tacomacc.edu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303823" y="4968632"/>
            <a:ext cx="1001486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000">
        <p14:prism isContent="1" isInverted="1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EB71B-CC4D-41BE-AF8E-56F6A7C6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34" y="859113"/>
            <a:ext cx="4565857" cy="5280344"/>
          </a:xfrm>
        </p:spPr>
        <p:txBody>
          <a:bodyPr>
            <a:normAutofit/>
          </a:bodyPr>
          <a:lstStyle/>
          <a:p>
            <a:r>
              <a:rPr lang="en-US" sz="5200" dirty="0">
                <a:cs typeface="Calibri Light"/>
              </a:rPr>
              <a:t>Early Achiever Grant Eligibility Requirements </a:t>
            </a:r>
            <a:endParaRPr lang="en-US" sz="5200" dirty="0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49912BC3-2D45-4F5F-B44B-678E58A65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599129"/>
              </p:ext>
            </p:extLst>
          </p:nvPr>
        </p:nvGraphicFramePr>
        <p:xfrm>
          <a:off x="4216189" y="764168"/>
          <a:ext cx="6939376" cy="439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95" name="TextBox 1594">
            <a:extLst>
              <a:ext uri="{FF2B5EF4-FFF2-40B4-BE49-F238E27FC236}">
                <a16:creationId xmlns:a16="http://schemas.microsoft.com/office/drawing/2014/main" id="{26C660A4-FE8A-4645-9189-858EA4DB65AA}"/>
              </a:ext>
            </a:extLst>
          </p:cNvPr>
          <p:cNvSpPr txBox="1"/>
          <p:nvPr/>
        </p:nvSpPr>
        <p:spPr>
          <a:xfrm>
            <a:off x="4221194" y="5788325"/>
            <a:ext cx="77896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Students Who Are Awarded this Grant May Also Qualify </a:t>
            </a:r>
            <a:r>
              <a:rPr lang="en-US" sz="2000" dirty="0" smtClean="0">
                <a:cs typeface="Calibri"/>
              </a:rPr>
              <a:t>for the </a:t>
            </a:r>
            <a:r>
              <a:rPr lang="en-US" sz="2000" dirty="0">
                <a:cs typeface="Calibri"/>
              </a:rPr>
              <a:t>Other Grants Offered </a:t>
            </a:r>
            <a:r>
              <a:rPr lang="en-US" sz="2000" dirty="0" smtClean="0">
                <a:cs typeface="Calibri"/>
              </a:rPr>
              <a:t>By </a:t>
            </a:r>
            <a:r>
              <a:rPr lang="en-US" sz="2000" dirty="0">
                <a:cs typeface="Calibri"/>
              </a:rPr>
              <a:t>Workforce </a:t>
            </a:r>
          </a:p>
        </p:txBody>
      </p:sp>
      <p:pic>
        <p:nvPicPr>
          <p:cNvPr id="5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8962" y="5117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8000">
        <p14:prism isContent="1" isInverted="1"/>
      </p:transition>
    </mc:Choice>
    <mc:Fallback>
      <p:transition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C510-0779-4B05-BDA1-44978298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63"/>
            <a:ext cx="10515600" cy="1325563"/>
          </a:xfrm>
        </p:spPr>
        <p:txBody>
          <a:bodyPr/>
          <a:lstStyle/>
          <a:p>
            <a:pPr algn="ctr"/>
            <a:r>
              <a:rPr lang="en-US">
                <a:cs typeface="Calibri Light"/>
              </a:rPr>
              <a:t>What Do Workforce Funds Cover?</a:t>
            </a:r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682083"/>
              </p:ext>
            </p:extLst>
          </p:nvPr>
        </p:nvGraphicFramePr>
        <p:xfrm>
          <a:off x="762000" y="1825625"/>
          <a:ext cx="10591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90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0">
        <p14:prism isContent="1" isInverted="1"/>
      </p:transition>
    </mc:Choice>
    <mc:Fallback>
      <p:transition spd="slow" advClick="0" advTm="7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3A67-4DF8-4407-B4A2-5EE1F8C8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What Programs of Study Does Workforce Fund?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3F9C3337-8174-4578-AC54-D0E8D4753B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432219"/>
              </p:ext>
            </p:extLst>
          </p:nvPr>
        </p:nvGraphicFramePr>
        <p:xfrm>
          <a:off x="110836" y="3408218"/>
          <a:ext cx="8132618" cy="354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61801738"/>
              </p:ext>
            </p:extLst>
          </p:nvPr>
        </p:nvGraphicFramePr>
        <p:xfrm>
          <a:off x="7743909" y="3521670"/>
          <a:ext cx="4807527" cy="350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Cloud 4"/>
          <p:cNvSpPr/>
          <p:nvPr/>
        </p:nvSpPr>
        <p:spPr>
          <a:xfrm>
            <a:off x="8243456" y="2805496"/>
            <a:ext cx="3879272" cy="3034147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62109" y="3521669"/>
            <a:ext cx="3560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We May Be Able to Fund Additional Programs, Such as Transfer Degrees if You Qualify for the BFET Grant.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Ask Your Navigator If You Have Questions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4109" y="5946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2000">
        <p14:prism isContent="1" isInverted="1"/>
      </p:transition>
    </mc:Choice>
    <mc:Fallback>
      <p:transition spd="slow" advClick="0"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Corbel"/>
                <a:cs typeface="Calibri Light"/>
              </a:rPr>
              <a:t>Integrated </a:t>
            </a:r>
            <a:r>
              <a:rPr lang="en-US" sz="2800" b="1" dirty="0">
                <a:latin typeface="Corbel"/>
                <a:cs typeface="Calibri Light"/>
              </a:rPr>
              <a:t>Basic Education Skills Training (I-BEST)</a:t>
            </a:r>
            <a:endParaRPr lang="en-US" sz="2800" dirty="0"/>
          </a:p>
        </p:txBody>
      </p:sp>
      <p:graphicFrame>
        <p:nvGraphicFramePr>
          <p:cNvPr id="4" name="Diagram 323">
            <a:extLst>
              <a:ext uri="{FF2B5EF4-FFF2-40B4-BE49-F238E27FC236}">
                <a16:creationId xmlns:a16="http://schemas.microsoft.com/office/drawing/2014/main" id="{B69C8232-7D44-44C6-A972-BD6883A95D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86529"/>
              </p:ext>
            </p:extLst>
          </p:nvPr>
        </p:nvGraphicFramePr>
        <p:xfrm>
          <a:off x="0" y="1548580"/>
          <a:ext cx="12091218" cy="35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4468761"/>
            <a:ext cx="4218039" cy="267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orbel"/>
                <a:ea typeface="+mj-ea"/>
                <a:cs typeface="Calibri Light"/>
              </a:rPr>
              <a:t>For I-BEST CNA and Early Childhood Education Enrollment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orbel"/>
                <a:ea typeface="+mj-ea"/>
                <a:cs typeface="Calibri Light"/>
              </a:rPr>
              <a:t> Contact </a:t>
            </a:r>
            <a:endParaRPr lang="en-US" b="1" dirty="0" smtClean="0">
              <a:latin typeface="Corbel"/>
              <a:ea typeface="+mj-ea"/>
              <a:cs typeface="Calibri Light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Corbel"/>
                <a:ea typeface="+mj-ea"/>
                <a:cs typeface="Calibri Light"/>
              </a:rPr>
              <a:t>Elizabeth </a:t>
            </a:r>
            <a:r>
              <a:rPr lang="en-US" b="1" dirty="0">
                <a:latin typeface="Corbel"/>
                <a:ea typeface="+mj-ea"/>
                <a:cs typeface="Calibri Light"/>
              </a:rPr>
              <a:t>Stewart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Corbel"/>
                <a:ea typeface="+mj-ea"/>
                <a:cs typeface="Calibri Light"/>
              </a:rPr>
              <a:t>estewart@tacomacc.edu</a:t>
            </a:r>
            <a:endParaRPr lang="en-US" b="1" dirty="0" smtClean="0">
              <a:latin typeface="Corbel"/>
              <a:ea typeface="+mj-ea"/>
              <a:cs typeface="Calibri Light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Corbel"/>
                <a:ea typeface="+mj-ea"/>
                <a:cs typeface="Calibri Light"/>
              </a:rPr>
              <a:t>253-460-4453</a:t>
            </a:r>
            <a:r>
              <a:rPr lang="en-US" b="1" dirty="0">
                <a:latin typeface="Corbel"/>
                <a:ea typeface="+mj-ea"/>
                <a:cs typeface="Calibri Light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orbel"/>
                <a:ea typeface="+mj-ea"/>
                <a:cs typeface="Calibri Light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3560" y="4630994"/>
            <a:ext cx="3608439" cy="2280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orbel"/>
                <a:cs typeface="Calibri Light"/>
              </a:rPr>
              <a:t>For I-BEST </a:t>
            </a:r>
            <a:r>
              <a:rPr lang="en-US" b="1" dirty="0" smtClean="0">
                <a:latin typeface="Corbel"/>
                <a:cs typeface="Calibri Light"/>
              </a:rPr>
              <a:t>for </a:t>
            </a:r>
            <a:r>
              <a:rPr lang="en-US" b="1" dirty="0">
                <a:latin typeface="Corbel"/>
                <a:cs typeface="Calibri Light"/>
              </a:rPr>
              <a:t>EMT and Help Desk Enrollment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orbel"/>
                <a:cs typeface="Calibri Light"/>
              </a:rPr>
              <a:t> </a:t>
            </a:r>
            <a:r>
              <a:rPr lang="en-US" b="1" dirty="0" smtClean="0">
                <a:latin typeface="Corbel"/>
                <a:cs typeface="Calibri Light"/>
              </a:rPr>
              <a:t>Contact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Corbel"/>
                <a:cs typeface="Calibri Light"/>
              </a:rPr>
              <a:t> </a:t>
            </a:r>
            <a:r>
              <a:rPr lang="en-US" b="1" dirty="0">
                <a:latin typeface="Corbel"/>
                <a:cs typeface="Calibri Light"/>
              </a:rPr>
              <a:t>Alicia Peebles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orbel"/>
                <a:cs typeface="Calibri Light"/>
              </a:rPr>
              <a:t> apeebles@tacomacc.edu </a:t>
            </a:r>
            <a:r>
              <a:rPr lang="en-US" b="1" dirty="0" smtClean="0">
                <a:latin typeface="Corbel"/>
                <a:cs typeface="Calibri Light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Corbel"/>
                <a:cs typeface="Calibri Light"/>
              </a:rPr>
              <a:t>253-566-5375</a:t>
            </a:r>
            <a:endParaRPr lang="en-US" b="1" dirty="0">
              <a:latin typeface="Corbel"/>
              <a:cs typeface="Calibri Light"/>
            </a:endParaRPr>
          </a:p>
        </p:txBody>
      </p:sp>
      <p:pic>
        <p:nvPicPr>
          <p:cNvPr id="3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36009" y="5981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9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1000">
        <p14:prism isContent="1" isInverted="1"/>
      </p:transition>
    </mc:Choice>
    <mc:Fallback>
      <p:transition spd="slow" advClick="0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6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6" name="Group 20">
            <a:extLst>
              <a:ext uri="{FF2B5EF4-FFF2-40B4-BE49-F238E27FC236}">
                <a16:creationId xmlns:a16="http://schemas.microsoft.com/office/drawing/2014/main" id="{2A9F2CB3-30FC-4D74-9828-E54A14E667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2075420"/>
            <a:ext cx="12048729" cy="4093306"/>
            <a:chOff x="1" y="2075420"/>
            <a:chExt cx="12048729" cy="4093306"/>
          </a:xfrm>
        </p:grpSpPr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DD378B62-AB8A-4F57-8CBB-0AF8F9B278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Oval 22">
              <a:extLst>
                <a:ext uri="{FF2B5EF4-FFF2-40B4-BE49-F238E27FC236}">
                  <a16:creationId xmlns:a16="http://schemas.microsoft.com/office/drawing/2014/main" id="{33DFF38A-6D97-456F-AFB7-1E8A7DD916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Oval 23">
              <a:extLst>
                <a:ext uri="{FF2B5EF4-FFF2-40B4-BE49-F238E27FC236}">
                  <a16:creationId xmlns:a16="http://schemas.microsoft.com/office/drawing/2014/main" id="{749F7C53-34E8-4749-BE7A-87D4AB1676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5BDFD14-551C-49C6-B27A-08EB651AD2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1F7DC4-06A5-41D7-94E6-C8BD776BF7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99CC9C-15E5-4E8F-B8A5-FA0A57522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1962148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783539" y="317580"/>
            <a:ext cx="548640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9" y="5940565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803501"/>
            <a:ext cx="5107366" cy="532196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Financial Aid</a:t>
            </a:r>
          </a:p>
        </p:txBody>
      </p:sp>
      <p:grpSp>
        <p:nvGrpSpPr>
          <p:cNvPr id="51" name="Group 44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82087"/>
            <a:ext cx="304800" cy="429768"/>
            <a:chOff x="215328" y="-46937"/>
            <a:chExt cx="304800" cy="277384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9E086B3-CC58-4809-8A20-F7BC5F1740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4637005"/>
              </p:ext>
            </p:extLst>
          </p:nvPr>
        </p:nvGraphicFramePr>
        <p:xfrm>
          <a:off x="219974" y="2030502"/>
          <a:ext cx="11967712" cy="4655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0510" y="355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5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5000">
        <p14:prism isContent="1" isInverted="1"/>
      </p:transition>
    </mc:Choice>
    <mc:Fallback>
      <p:transition spd="slow" advClick="0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7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8057"/>
            <a:ext cx="1920339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Working While Attending School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202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5812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5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3000">
        <p14:prism isContent="1" isInverted="1"/>
      </p:transition>
    </mc:Choice>
    <mc:Fallback>
      <p:transition spd="slow" advClick="0" advTm="6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221463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 fontAlgn="base"/>
            <a:r>
              <a:rPr lang="en-US" sz="3600" b="1" dirty="0">
                <a:solidFill>
                  <a:schemeClr val="bg1"/>
                </a:solidFill>
              </a:rPr>
              <a:t>Student Services </a:t>
            </a:r>
            <a:r>
              <a:rPr lang="en-US" sz="900" b="1" dirty="0">
                <a:solidFill>
                  <a:schemeClr val="bg1"/>
                </a:solidFill>
              </a:rPr>
              <a:t/>
            </a:r>
            <a:br>
              <a:rPr lang="en-US" sz="900" b="1" dirty="0">
                <a:solidFill>
                  <a:schemeClr val="bg1"/>
                </a:solidFill>
              </a:rPr>
            </a:br>
            <a:r>
              <a:rPr lang="en-US" sz="900" b="1" dirty="0">
                <a:solidFill>
                  <a:schemeClr val="bg1"/>
                </a:solidFill>
              </a:rPr>
              <a:t/>
            </a:r>
            <a:br>
              <a:rPr lang="en-US" sz="9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TCC Makes a Commitment to Every Student that No Matter Where You Start or What You Hope to ​ Achieve, We Will Educate and Support You, and Provide You with Opportunities to Help Meet Your Goals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Please Visit Our Website TCC Help Center to Learn More and Get Linked to Services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/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3" name="Slide 17 was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9964" y="4205437"/>
            <a:ext cx="406400" cy="406400"/>
          </a:xfrm>
          <a:prstGeom prst="rect">
            <a:avLst/>
          </a:prstGeom>
        </p:spPr>
      </p:pic>
      <p:pic>
        <p:nvPicPr>
          <p:cNvPr id="4" name="Slide 1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4063" y="3917950"/>
            <a:ext cx="609600" cy="609600"/>
          </a:xfrm>
        </p:spPr>
      </p:pic>
      <p:sp>
        <p:nvSpPr>
          <p:cNvPr id="642" name="Rectangle 641">
            <a:extLst>
              <a:ext uri="{FF2B5EF4-FFF2-40B4-BE49-F238E27FC236}">
                <a16:creationId xmlns:a16="http://schemas.microsoft.com/office/drawing/2014/main" id="{86296683-6C92-4324-8430-C8C730639C14}"/>
              </a:ext>
            </a:extLst>
          </p:cNvPr>
          <p:cNvSpPr/>
          <p:nvPr/>
        </p:nvSpPr>
        <p:spPr>
          <a:xfrm flipV="1">
            <a:off x="1978" y="4408637"/>
            <a:ext cx="12191997" cy="2444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Rectangle 684">
            <a:extLst>
              <a:ext uri="{FF2B5EF4-FFF2-40B4-BE49-F238E27FC236}">
                <a16:creationId xmlns:a16="http://schemas.microsoft.com/office/drawing/2014/main" id="{75E7CF55-AFD5-45A5-A8AD-59503D4DFE6C}"/>
              </a:ext>
            </a:extLst>
          </p:cNvPr>
          <p:cNvSpPr/>
          <p:nvPr/>
        </p:nvSpPr>
        <p:spPr>
          <a:xfrm>
            <a:off x="2876" y="2971800"/>
            <a:ext cx="12191998" cy="9201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01" name="Content Placeholder 11">
            <a:extLst>
              <a:ext uri="{FF2B5EF4-FFF2-40B4-BE49-F238E27FC236}">
                <a16:creationId xmlns:a16="http://schemas.microsoft.com/office/drawing/2014/main" id="{AE212829-164A-47A9-9701-9339BD48E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87094"/>
              </p:ext>
            </p:extLst>
          </p:nvPr>
        </p:nvGraphicFramePr>
        <p:xfrm>
          <a:off x="-143773" y="1711427"/>
          <a:ext cx="12292640" cy="502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837" y="5603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4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9000">
        <p14:prism isContent="1" isInverted="1"/>
      </p:transition>
    </mc:Choice>
    <mc:Fallback>
      <p:transition spd="slow" advClick="0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Steps for All New Students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825624"/>
            <a:ext cx="10688782" cy="4824557"/>
          </a:xfrm>
        </p:spPr>
      </p:pic>
      <p:pic>
        <p:nvPicPr>
          <p:cNvPr id="3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5091" y="5673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5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000">
        <p14:prism isContent="1" isInverted="1"/>
      </p:transition>
    </mc:Choice>
    <mc:Fallback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0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44" y="116392"/>
            <a:ext cx="11820355" cy="2062170"/>
          </a:xfrm>
        </p:spPr>
        <p:txBody>
          <a:bodyPr>
            <a:normAutofit/>
          </a:bodyPr>
          <a:lstStyle/>
          <a:p>
            <a:r>
              <a:rPr lang="en-US" sz="5200" dirty="0"/>
              <a:t> Establishing Workforce Program Eligibility</a:t>
            </a:r>
            <a:br>
              <a:rPr lang="en-US" sz="5200" dirty="0"/>
            </a:br>
            <a:endParaRPr lang="en-US" sz="5200" dirty="0"/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77B91DE2-E347-402A-97C6-3BA5B9246F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34505"/>
              </p:ext>
            </p:extLst>
          </p:nvPr>
        </p:nvGraphicFramePr>
        <p:xfrm>
          <a:off x="119329" y="1713072"/>
          <a:ext cx="11996469" cy="5202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5444" y="5943600"/>
            <a:ext cx="373622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Please Email Supporting Documents to Workforce Front Desk</a:t>
            </a:r>
          </a:p>
          <a:p>
            <a:pPr algn="ctr"/>
            <a:r>
              <a:rPr lang="en-US" sz="18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tccworkforce@tacomacc.edu</a:t>
            </a:r>
            <a:r>
              <a:rPr lang="en-US" sz="1800" dirty="0">
                <a:ea typeface="+mn-lt"/>
                <a:cs typeface="+mn-lt"/>
              </a:rPr>
              <a:t> 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4395020" y="5619135"/>
            <a:ext cx="2949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www.washingtonconnection.org</a:t>
            </a:r>
          </a:p>
        </p:txBody>
      </p:sp>
      <p:pic>
        <p:nvPicPr>
          <p:cNvPr id="3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62854" y="244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8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8000">
        <p14:prism isContent="1" isInverted="1"/>
      </p:transition>
    </mc:Choice>
    <mc:Fallback>
      <p:transition spd="slow" advClick="0" advTm="5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D8B7E-1BD2-4D79-B9EE-D506B879D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algn="ctr"/>
            <a:r>
              <a:rPr lang="en-US" sz="3400" dirty="0">
                <a:latin typeface="Calibri"/>
                <a:cs typeface="Calibri"/>
              </a:rPr>
              <a:t>Steps To Receive Workforce Funding </a:t>
            </a:r>
            <a:r>
              <a:rPr lang="en-US" sz="3400" dirty="0">
                <a:latin typeface="Calibri Light" panose="020F0302020204030204"/>
                <a:ea typeface="+mj-lt"/>
                <a:cs typeface="Calibri Light" panose="020F0302020204030204"/>
              </a:rPr>
              <a:t/>
            </a:r>
            <a:br>
              <a:rPr lang="en-US" sz="3400" dirty="0">
                <a:latin typeface="Calibri Light" panose="020F0302020204030204"/>
                <a:ea typeface="+mj-lt"/>
                <a:cs typeface="Calibri Light" panose="020F0302020204030204"/>
              </a:rPr>
            </a:br>
            <a:endParaRPr lang="en-US" sz="3400" dirty="0">
              <a:cs typeface="Calibri Light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883818"/>
              </p:ext>
            </p:extLst>
          </p:nvPr>
        </p:nvGraphicFramePr>
        <p:xfrm>
          <a:off x="221226" y="1268361"/>
          <a:ext cx="11970773" cy="509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64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2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9000">
        <p14:prism isContent="1" isInverted="1"/>
      </p:transition>
    </mc:Choice>
    <mc:Fallback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3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D1029-4B0D-484F-B3EC-BF00C1AB0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 Adjusting to a Post-COVID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CA689-E9A2-44C5-BB67-18E441935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endParaRPr lang="en-US" sz="150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50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50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50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5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500">
              <a:solidFill>
                <a:srgbClr val="000000"/>
              </a:solidFill>
              <a:cs typeface="Calibri" panose="020F0502020204030204"/>
            </a:endParaRPr>
          </a:p>
          <a:p>
            <a:pPr lvl="1"/>
            <a:endParaRPr lang="en-US" sz="1500">
              <a:solidFill>
                <a:srgbClr val="000000"/>
              </a:solidFill>
              <a:cs typeface="Calibri" panose="020F0502020204030204"/>
            </a:endParaRPr>
          </a:p>
          <a:p>
            <a:pPr lvl="1"/>
            <a:endParaRPr lang="en-US" sz="1500">
              <a:solidFill>
                <a:srgbClr val="000000"/>
              </a:solidFill>
              <a:cs typeface="Calibri" panose="020F0502020204030204"/>
            </a:endParaRPr>
          </a:p>
          <a:p>
            <a:pPr lvl="1"/>
            <a:endParaRPr lang="en-US" sz="1500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150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90554507"/>
              </p:ext>
            </p:extLst>
          </p:nvPr>
        </p:nvGraphicFramePr>
        <p:xfrm>
          <a:off x="5772150" y="324465"/>
          <a:ext cx="6721774" cy="637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0109" y="624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1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0">
        <p14:prism isContent="1" isInverted="1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0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0" name="Group 32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71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Rectangle 36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9" y="466346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88814-1A75-42DA-8ADD-9528E226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77274"/>
            <a:ext cx="11349486" cy="8402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a typeface="+mj-lt"/>
                <a:cs typeface="+mj-lt"/>
              </a:rPr>
              <a:t>Steps for Students Receiving Unemployment Insurance (UI) Benefits</a:t>
            </a:r>
            <a:endParaRPr lang="en-US" dirty="0"/>
          </a:p>
        </p:txBody>
      </p:sp>
      <p:pic>
        <p:nvPicPr>
          <p:cNvPr id="14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B4FBAD-5027-456D-B651-8EEFFC74A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166402"/>
            <a:ext cx="11234467" cy="3712916"/>
          </a:xfrm>
        </p:spPr>
      </p:pic>
      <p:pic>
        <p:nvPicPr>
          <p:cNvPr id="3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891" y="1112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9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2000">
        <p14:prism isContent="1" isInverted="1"/>
      </p:transition>
    </mc:Choice>
    <mc:Fallback>
      <p:transition spd="slow" advClick="0"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Steps to Take After the Quarter Starts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362059"/>
              </p:ext>
            </p:extLst>
          </p:nvPr>
        </p:nvGraphicFramePr>
        <p:xfrm>
          <a:off x="838200" y="1415844"/>
          <a:ext cx="10515600" cy="4734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280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1000">
        <p14:prism isContent="1" isInverted="1"/>
      </p:transition>
    </mc:Choice>
    <mc:Fallback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9B57B-6B34-4E8E-ACCE-E285A1ED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Time to Begin Your Workforce </a:t>
            </a:r>
            <a:r>
              <a:rPr lang="en-US" dirty="0" smtClean="0">
                <a:cs typeface="Calibri Light"/>
              </a:rPr>
              <a:t>Intake Application &amp; Checklist</a:t>
            </a:r>
            <a:endParaRPr lang="en-US" dirty="0"/>
          </a:p>
        </p:txBody>
      </p:sp>
      <p:graphicFrame>
        <p:nvGraphicFramePr>
          <p:cNvPr id="44" name="Diagram 44">
            <a:extLst>
              <a:ext uri="{FF2B5EF4-FFF2-40B4-BE49-F238E27FC236}">
                <a16:creationId xmlns:a16="http://schemas.microsoft.com/office/drawing/2014/main" id="{964B1BD7-34BC-4CBB-AD2C-1B7A229534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338414"/>
              </p:ext>
            </p:extLst>
          </p:nvPr>
        </p:nvGraphicFramePr>
        <p:xfrm>
          <a:off x="324465" y="2315496"/>
          <a:ext cx="11665974" cy="212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4262285"/>
            <a:ext cx="12192000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dirty="0"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Contact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The Workforce Education Department If You Need any Assistance  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☎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 253.566.5188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Our Virtual Lobby Can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Assist with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General Questions 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 Monday, Tuesday, Wednesday 10:00-3:00pm, Thursday 10:00-5:00pm, Friday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10:00-2:00pm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Email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: tccworkforce@tacomacc.edu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3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/>
            <a:endParaRPr lang="en-US" dirty="0" smtClean="0"/>
          </a:p>
          <a:p>
            <a:pPr algn="ctr"/>
            <a:endParaRPr lang="en-US" b="1" dirty="0"/>
          </a:p>
        </p:txBody>
      </p:sp>
      <p:pic>
        <p:nvPicPr>
          <p:cNvPr id="3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800" y="6145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5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4000">
        <p14:prism isContent="1" isInverted="1"/>
      </p:transition>
    </mc:Choice>
    <mc:Fallback>
      <p:transition spd="slow" advClick="0" advTm="6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2" name="Rectangle 196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991445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 Meet Our Team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CF4A9D-6424-43B6-9B17-076CDB9A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679700"/>
            <a:ext cx="4432300" cy="3492500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1800" dirty="0">
                <a:cs typeface="Calibri"/>
              </a:rPr>
              <a:t>Our Staff Includes:</a:t>
            </a:r>
          </a:p>
          <a:p>
            <a:r>
              <a:rPr lang="en-US" sz="1800" dirty="0">
                <a:cs typeface="Calibri"/>
              </a:rPr>
              <a:t>Cassie Knipfing, Workforce Academic Advisor</a:t>
            </a:r>
          </a:p>
          <a:p>
            <a:r>
              <a:rPr lang="en-US" sz="1800" dirty="0">
                <a:cs typeface="Calibri"/>
              </a:rPr>
              <a:t>Tamara </a:t>
            </a:r>
            <a:r>
              <a:rPr lang="en-US" sz="1800" dirty="0" err="1">
                <a:cs typeface="Calibri"/>
              </a:rPr>
              <a:t>Piñero</a:t>
            </a:r>
            <a:r>
              <a:rPr lang="en-US" sz="1800" dirty="0">
                <a:cs typeface="Calibri"/>
              </a:rPr>
              <a:t>, Office Manager</a:t>
            </a:r>
          </a:p>
          <a:p>
            <a:r>
              <a:rPr lang="en-US" sz="1800" dirty="0">
                <a:cs typeface="Calibri"/>
              </a:rPr>
              <a:t>Jena McNeley, Financial Aid Specialist</a:t>
            </a:r>
          </a:p>
          <a:p>
            <a:r>
              <a:rPr lang="en-US" sz="1800" dirty="0">
                <a:cs typeface="Calibri"/>
              </a:rPr>
              <a:t>Chanry Mondragon, Data Specialist</a:t>
            </a:r>
          </a:p>
          <a:p>
            <a:r>
              <a:rPr lang="en-US" sz="1800" dirty="0">
                <a:cs typeface="Calibri"/>
              </a:rPr>
              <a:t>Our Amazing Work-study Students</a:t>
            </a:r>
          </a:p>
          <a:p>
            <a:pPr lvl="1"/>
            <a:endParaRPr lang="en-US" sz="1800" dirty="0">
              <a:cs typeface="Calibri"/>
            </a:endParaRPr>
          </a:p>
        </p:txBody>
      </p:sp>
      <p:sp>
        <p:nvSpPr>
          <p:cNvPr id="323" name="Rectangle 198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74777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4" name="Rectangle 200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" r="5" b="10397"/>
          <a:stretch/>
        </p:blipFill>
        <p:spPr>
          <a:xfrm>
            <a:off x="5384800" y="1333500"/>
            <a:ext cx="2476500" cy="1917700"/>
          </a:xfrm>
          <a:prstGeom prst="rect">
            <a:avLst/>
          </a:prstGeom>
        </p:spPr>
      </p:pic>
      <p:pic>
        <p:nvPicPr>
          <p:cNvPr id="10" name="Picture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2D87C4D-C52E-44E4-B4E0-163168451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818" y="3302000"/>
            <a:ext cx="1697181" cy="2146300"/>
          </a:xfrm>
          <a:prstGeom prst="rect">
            <a:avLst/>
          </a:prstGeom>
        </p:spPr>
      </p:pic>
      <p:pic>
        <p:nvPicPr>
          <p:cNvPr id="11" name="Picture 11" descr="A person wearing glasses&#10;&#10;Description automatically generated">
            <a:extLst>
              <a:ext uri="{FF2B5EF4-FFF2-40B4-BE49-F238E27FC236}">
                <a16:creationId xmlns:a16="http://schemas.microsoft.com/office/drawing/2014/main" id="{4F488155-9775-4132-B7D7-3F755AAB2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29" t="27733" r="-2186" b="41461"/>
          <a:stretch/>
        </p:blipFill>
        <p:spPr>
          <a:xfrm>
            <a:off x="9448800" y="1333500"/>
            <a:ext cx="2362200" cy="1917700"/>
          </a:xfrm>
          <a:prstGeom prst="rect">
            <a:avLst/>
          </a:prstGeom>
        </p:spPr>
      </p:pic>
      <p:pic>
        <p:nvPicPr>
          <p:cNvPr id="13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0A3C5CB-91E4-4A63-B54A-2C11D6530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100" y="1333500"/>
            <a:ext cx="1485900" cy="1917700"/>
          </a:xfrm>
          <a:prstGeom prst="rect">
            <a:avLst/>
          </a:prstGeom>
        </p:spPr>
      </p:pic>
      <p:pic>
        <p:nvPicPr>
          <p:cNvPr id="7" name="Picture 9" descr="A close up of a person&#10;&#10;Description automatically generated">
            <a:extLst>
              <a:ext uri="{FF2B5EF4-FFF2-40B4-BE49-F238E27FC236}">
                <a16:creationId xmlns:a16="http://schemas.microsoft.com/office/drawing/2014/main" id="{215FDB4C-4887-46BD-AF2D-7D5DF4F28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565" y="3302000"/>
            <a:ext cx="1460500" cy="2146300"/>
          </a:xfrm>
          <a:prstGeom prst="rect">
            <a:avLst/>
          </a:prstGeom>
        </p:spPr>
      </p:pic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5033" y="6172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61" y="3302000"/>
            <a:ext cx="1508829" cy="214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887" y="3302001"/>
            <a:ext cx="1832931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7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7000">
        <p14:prism isContent="1" isInverted="1"/>
      </p:transition>
    </mc:Choice>
    <mc:Fallback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2514600"/>
            <a:ext cx="2552700" cy="3594100"/>
          </a:xfrm>
          <a:prstGeom prst="rect">
            <a:avLst/>
          </a:prstGeom>
        </p:spPr>
      </p:pic>
      <p:pic>
        <p:nvPicPr>
          <p:cNvPr id="52" name="Picture 5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E5DADEB-EDD3-411F-9CE0-8DC4D5CB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800" r="2" b="16209"/>
          <a:stretch/>
        </p:blipFill>
        <p:spPr>
          <a:xfrm>
            <a:off x="635000" y="698500"/>
            <a:ext cx="2692400" cy="1752600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9" name="Picture 4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9A8F5EC-BE96-437D-A955-94583B9592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625" r="1" b="30769"/>
          <a:stretch/>
        </p:blipFill>
        <p:spPr>
          <a:xfrm>
            <a:off x="635000" y="2514600"/>
            <a:ext cx="2692400" cy="1676400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0" name="Picture 50" descr="A person smiling and posing for the camera&#10;&#10;Description automatically generated">
            <a:extLst>
              <a:ext uri="{FF2B5EF4-FFF2-40B4-BE49-F238E27FC236}">
                <a16:creationId xmlns:a16="http://schemas.microsoft.com/office/drawing/2014/main" id="{15CFF164-CA4E-4C17-86FE-D924D53876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467" r="-2" b="32841"/>
          <a:stretch/>
        </p:blipFill>
        <p:spPr>
          <a:xfrm>
            <a:off x="635000" y="4267200"/>
            <a:ext cx="2692400" cy="1854200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60" name="Picture 61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CA10EA2F-A449-4E40-B4B0-DD3DF58BB2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76" t="621" b="3073"/>
          <a:stretch/>
        </p:blipFill>
        <p:spPr>
          <a:xfrm>
            <a:off x="6007100" y="3073400"/>
            <a:ext cx="2095500" cy="3048000"/>
          </a:xfrm>
          <a:prstGeom prst="rect">
            <a:avLst/>
          </a:prstGeom>
        </p:spPr>
      </p:pic>
      <p:pic>
        <p:nvPicPr>
          <p:cNvPr id="58" name="Picture 5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E10917D-9133-41E9-A665-0B483C4FE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100" y="698500"/>
            <a:ext cx="2095500" cy="2298700"/>
          </a:xfrm>
          <a:prstGeom prst="rect">
            <a:avLst/>
          </a:prstGeom>
        </p:spPr>
      </p:pic>
      <p:pic>
        <p:nvPicPr>
          <p:cNvPr id="51" name="Picture 5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EFFE9F5-B94A-459A-BCED-9E630CA324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510" b="32161"/>
          <a:stretch/>
        </p:blipFill>
        <p:spPr>
          <a:xfrm>
            <a:off x="3390900" y="698500"/>
            <a:ext cx="2552700" cy="1752600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6751" y="6121400"/>
            <a:ext cx="609600" cy="6096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47292"/>
              </p:ext>
            </p:extLst>
          </p:nvPr>
        </p:nvGraphicFramePr>
        <p:xfrm>
          <a:off x="8102600" y="951158"/>
          <a:ext cx="4089400" cy="4758702"/>
        </p:xfrm>
        <a:graphic>
          <a:graphicData uri="http://schemas.openxmlformats.org/drawingml/2006/table">
            <a:tbl>
              <a:tblPr firstRow="1" firstCol="1" bandRow="1"/>
              <a:tblGrid>
                <a:gridCol w="4089400">
                  <a:extLst>
                    <a:ext uri="{9D8B030D-6E8A-4147-A177-3AD203B41FA5}">
                      <a16:colId xmlns:a16="http://schemas.microsoft.com/office/drawing/2014/main" val="3192894701"/>
                    </a:ext>
                  </a:extLst>
                </a:gridCol>
              </a:tblGrid>
              <a:tr h="8360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</a:rPr>
                        <a:t>Adam Meyers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effectLst/>
                        </a:rPr>
                        <a:t>Accounting, Business, Networking and Cyber Security, Medical Billing, Health Information Technology, Paralegal, VIE 25</a:t>
                      </a:r>
                      <a:endParaRPr lang="en-US" sz="1100" b="0" dirty="0" smtClean="0">
                        <a:effectLst/>
                        <a:latin typeface="Calibri" panose="020F0502020204030204" pitchFamily="34" charset="0"/>
                        <a:ea typeface="Guli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Calibri" panose="020F0502020204030204" pitchFamily="34" charset="0"/>
                        <a:ea typeface="Gulim"/>
                      </a:endParaRPr>
                    </a:p>
                  </a:txBody>
                  <a:tcPr marL="7303" marR="7303" marT="7303" marB="730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721738"/>
                  </a:ext>
                </a:extLst>
              </a:tr>
              <a:tr h="671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Bethel Wolfe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Allied Health (to prepare for selective health programs), Human Services, BAS programs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Calibri" panose="020F0502020204030204" pitchFamily="34" charset="0"/>
                        <a:ea typeface="Gulim"/>
                      </a:endParaRPr>
                    </a:p>
                  </a:txBody>
                  <a:tcPr marL="7303" marR="7303" marT="7303" marB="730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3979327"/>
                  </a:ext>
                </a:extLst>
              </a:tr>
              <a:tr h="539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</a:rPr>
                        <a:t>Angie Christoph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effectLst/>
                        </a:rPr>
                        <a:t>Early Childhood Education</a:t>
                      </a:r>
                      <a:endParaRPr lang="en-US" sz="1100" b="0" dirty="0" smtClean="0">
                        <a:effectLst/>
                        <a:latin typeface="Calibri" panose="020F0502020204030204" pitchFamily="34" charset="0"/>
                        <a:ea typeface="Gulim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Calibri" panose="020F0502020204030204" pitchFamily="34" charset="0"/>
                        <a:ea typeface="Gulim"/>
                      </a:endParaRPr>
                    </a:p>
                  </a:txBody>
                  <a:tcPr marL="7303" marR="7303" marT="7303" marB="730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4547622"/>
                  </a:ext>
                </a:extLst>
              </a:tr>
              <a:tr h="5703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Lorrie Anne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Outreach, and ESD Questions</a:t>
                      </a:r>
                    </a:p>
                  </a:txBody>
                  <a:tcPr marL="7303" marR="7303" marT="7303" marB="730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3803670"/>
                  </a:ext>
                </a:extLst>
              </a:tr>
              <a:tr h="8158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Nikki SnowKing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ABE, AESL, HS+, Fresh Start, IBEST, CCPA, Nursing, Respiratory Therapy, Radiologic Science, Diagnostic Medical Sonography, Emergency Medical &amp; Health Services</a:t>
                      </a:r>
                    </a:p>
                  </a:txBody>
                  <a:tcPr marL="7303" marR="7303" marT="7303" marB="730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5461458"/>
                  </a:ext>
                </a:extLst>
              </a:tr>
              <a:tr h="5629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</a:rPr>
                        <a:t>Katrina </a:t>
                      </a:r>
                      <a:r>
                        <a:rPr lang="en-US" sz="1200" b="1" dirty="0" smtClean="0">
                          <a:effectLst/>
                        </a:rPr>
                        <a:t>Roe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Intake</a:t>
                      </a:r>
                      <a:r>
                        <a:rPr lang="en-US" sz="1200" b="0" baseline="0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 Navigator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Gulim"/>
                      </a:endParaRPr>
                    </a:p>
                  </a:txBody>
                  <a:tcPr marL="7303" marR="7303" marT="7303" marB="730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3943620"/>
                  </a:ext>
                </a:extLst>
              </a:tr>
              <a:tr h="520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Pwint </a:t>
                      </a:r>
                      <a:r>
                        <a:rPr lang="en-US" sz="1200" b="1" dirty="0" err="1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KoKo</a:t>
                      </a:r>
                      <a:endParaRPr lang="en-US" sz="1200" b="1" dirty="0" smtClean="0">
                        <a:effectLst/>
                        <a:latin typeface="Calibri" panose="020F0502020204030204" pitchFamily="34" charset="0"/>
                        <a:ea typeface="Guli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Intake Navigator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BFET</a:t>
                      </a:r>
                      <a:r>
                        <a:rPr lang="en-US" sz="1200" b="0" baseline="0" dirty="0" smtClean="0">
                          <a:effectLst/>
                          <a:latin typeface="Calibri" panose="020F0502020204030204" pitchFamily="34" charset="0"/>
                          <a:ea typeface="Gulim"/>
                        </a:rPr>
                        <a:t> Eligible Transfer Degrees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Gulim"/>
                      </a:endParaRPr>
                    </a:p>
                  </a:txBody>
                  <a:tcPr marL="7303" marR="7303" marT="7303" marB="73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131913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66100" y="387927"/>
            <a:ext cx="402590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400" dirty="0" smtClean="0">
                <a:latin typeface="+mj-lt"/>
                <a:ea typeface="+mj-ea"/>
                <a:cs typeface="+mj-cs"/>
              </a:rPr>
              <a:t> Meet </a:t>
            </a:r>
            <a:r>
              <a:rPr lang="en-US" sz="3400" dirty="0">
                <a:latin typeface="+mj-lt"/>
                <a:ea typeface="+mj-ea"/>
                <a:cs typeface="+mj-cs"/>
              </a:rPr>
              <a:t>Our Navigators</a:t>
            </a:r>
            <a:endParaRPr lang="en-US" sz="3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180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5000">
        <p14:prism isContent="1" isInverted="1"/>
      </p:transition>
    </mc:Choice>
    <mc:Fallback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80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8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87" tmFilter="0, 0; 0.125,0.2665; 0.25,0.4; 0.375,0.465; 0.5,0.5;  0.625,0.535; 0.75,0.6; 0.875,0.7335; 1,1">
                                          <p:stCondLst>
                                            <p:cond delay="138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276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135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14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274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279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4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4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9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Freeform: Shape 12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5" name="Group 12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4" y="2"/>
            <a:ext cx="2436813" cy="6858001"/>
            <a:chOff x="1320800" y="0"/>
            <a:chExt cx="2436813" cy="6858001"/>
          </a:xfrm>
        </p:grpSpPr>
        <p:sp>
          <p:nvSpPr>
            <p:cNvPr id="37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378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7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8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337" name="Title 336">
            <a:extLst>
              <a:ext uri="{FF2B5EF4-FFF2-40B4-BE49-F238E27FC236}">
                <a16:creationId xmlns:a16="http://schemas.microsoft.com/office/drawing/2014/main" id="{6936F4F5-968F-4D0F-B975-F02058EE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3197214" cy="5105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cs typeface="Calibri Light"/>
              </a:rPr>
              <a:t>What </a:t>
            </a:r>
            <a:r>
              <a:rPr lang="en-US" sz="4000" dirty="0" smtClean="0">
                <a:solidFill>
                  <a:srgbClr val="FFFFFF"/>
                </a:solidFill>
                <a:cs typeface="Calibri Light"/>
              </a:rPr>
              <a:t>Are</a:t>
            </a:r>
            <a:r>
              <a:rPr lang="en-US" sz="4000" dirty="0">
                <a:solidFill>
                  <a:srgbClr val="FFFFFF"/>
                </a:solidFill>
                <a:cs typeface="Calibri Light"/>
              </a:rPr>
              <a:t> Workforce Education Grants?</a:t>
            </a:r>
          </a:p>
        </p:txBody>
      </p:sp>
      <p:graphicFrame>
        <p:nvGraphicFramePr>
          <p:cNvPr id="363" name="Diagram 363">
            <a:extLst>
              <a:ext uri="{FF2B5EF4-FFF2-40B4-BE49-F238E27FC236}">
                <a16:creationId xmlns:a16="http://schemas.microsoft.com/office/drawing/2014/main" id="{BC688ACC-851C-41BB-B97A-78E4138B86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091948"/>
              </p:ext>
            </p:extLst>
          </p:nvPr>
        </p:nvGraphicFramePr>
        <p:xfrm>
          <a:off x="5010152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302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0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8000">
        <p14:prism isContent="1" isInverted="1"/>
      </p:transition>
    </mc:Choice>
    <mc:Fallback>
      <p:transition spd="slow" advClick="0"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4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53" name="Group 5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23996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2173AE-0EC7-443E-9F9E-34D7F826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err="1"/>
              <a:t>WorkFirst</a:t>
            </a:r>
            <a:r>
              <a:rPr lang="en-US" sz="4800"/>
              <a:t> Eligibility Requirements</a:t>
            </a:r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D77CCE92-BF8E-47CF-B192-A2576B5698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74629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67704" y="407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4000">
        <p14:prism isContent="1" isInverted="1"/>
      </p:transition>
    </mc:Choice>
    <mc:Fallback>
      <p:transition spd="slow" advClick="0" advTm="5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FDA9-974D-43A6-AAC0-899C3F6D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7"/>
            <a:ext cx="11508128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200"/>
              <a:t>Basic Food Employment &amp; Training</a:t>
            </a:r>
            <a:br>
              <a:rPr lang="en-US" sz="4200"/>
            </a:br>
            <a:r>
              <a:rPr lang="en-US" sz="4200"/>
              <a:t> (BFET) Eligibility Requirements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A684448B-2439-46DD-99F9-3C934AC7E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254319"/>
              </p:ext>
            </p:extLst>
          </p:nvPr>
        </p:nvGraphicFramePr>
        <p:xfrm>
          <a:off x="391378" y="1710608"/>
          <a:ext cx="11206205" cy="327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0642" y="5964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4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5000">
        <p14:prism isContent="1" isInverted="1"/>
      </p:transition>
    </mc:Choice>
    <mc:Fallback>
      <p:transition spd="slow" advClick="0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1" y="3167150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A12A1-951D-4FB2-BCE9-63D67888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313"/>
            <a:ext cx="10558732" cy="951752"/>
          </a:xfrm>
        </p:spPr>
        <p:txBody>
          <a:bodyPr>
            <a:normAutofit/>
          </a:bodyPr>
          <a:lstStyle/>
          <a:p>
            <a:pPr algn="ctr"/>
            <a:r>
              <a:rPr lang="en-US" sz="4300">
                <a:cs typeface="Calibri Light"/>
              </a:rPr>
              <a:t>Worker Retraining Eligibility Requirements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4335330D-D6B6-401E-8CF8-E9B118A0F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763855"/>
              </p:ext>
            </p:extLst>
          </p:nvPr>
        </p:nvGraphicFramePr>
        <p:xfrm>
          <a:off x="76200" y="1825625"/>
          <a:ext cx="945167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17382" y="6085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6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1000">
        <p14:prism isContent="1" isInverted="1"/>
      </p:transition>
    </mc:Choice>
    <mc:Fallback>
      <p:transition spd="slow" advClick="0" advTm="1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DE6B-F4C9-4CD6-83D0-511B7DA8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Opportunity Grant Eligibility Requirements</a:t>
            </a:r>
            <a:endParaRPr lang="en-US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EF97DBA9-BAC8-4E6E-AC34-2B9212BC0CE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37992028"/>
              </p:ext>
            </p:extLst>
          </p:nvPr>
        </p:nvGraphicFramePr>
        <p:xfrm>
          <a:off x="-972954" y="1230612"/>
          <a:ext cx="4935616" cy="5138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24172161"/>
              </p:ext>
            </p:extLst>
          </p:nvPr>
        </p:nvGraphicFramePr>
        <p:xfrm>
          <a:off x="2906321" y="972432"/>
          <a:ext cx="8608637" cy="622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82836" y="5759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0">
        <p14:prism isContent="1" isInverted="1"/>
      </p:transition>
    </mc:Choice>
    <mc:Fallback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2F2AA50A7534A8DB6139C95B74D57" ma:contentTypeVersion="12" ma:contentTypeDescription="Create a new document." ma:contentTypeScope="" ma:versionID="8a9c510fb1b5e2b2b0cf3929957c67c6">
  <xsd:schema xmlns:xsd="http://www.w3.org/2001/XMLSchema" xmlns:xs="http://www.w3.org/2001/XMLSchema" xmlns:p="http://schemas.microsoft.com/office/2006/metadata/properties" xmlns:ns3="76b63d55-0a5d-4ee6-94e4-fca03e1fdf0b" xmlns:ns4="1b534261-7317-4ade-882f-3dfe2de5174a" targetNamespace="http://schemas.microsoft.com/office/2006/metadata/properties" ma:root="true" ma:fieldsID="d3d6ea41d0f9adbb53985ff8d33122cb" ns3:_="" ns4:_="">
    <xsd:import namespace="76b63d55-0a5d-4ee6-94e4-fca03e1fdf0b"/>
    <xsd:import namespace="1b534261-7317-4ade-882f-3dfe2de517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b63d55-0a5d-4ee6-94e4-fca03e1fdf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34261-7317-4ade-882f-3dfe2de51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b534261-7317-4ade-882f-3dfe2de5174a">
      <UserInfo>
        <DisplayName>Wolfe, Bethel</DisplayName>
        <AccountId>13</AccountId>
        <AccountType/>
      </UserInfo>
      <UserInfo>
        <DisplayName>Koko, Ma Pwint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0C4AE8E-3FCB-4139-84DF-2D3B5E3CAB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F18848-3630-46E4-A7BD-94F81921A4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b63d55-0a5d-4ee6-94e4-fca03e1fdf0b"/>
    <ds:schemaRef ds:uri="1b534261-7317-4ade-882f-3dfe2de517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8C0863-0D1A-4515-9502-1CF29F7DC8E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b534261-7317-4ade-882f-3dfe2de5174a"/>
    <ds:schemaRef ds:uri="76b63d55-0a5d-4ee6-94e4-fca03e1fdf0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2804</TotalTime>
  <Words>1351</Words>
  <Application>Microsoft Office PowerPoint</Application>
  <PresentationFormat>Widescreen</PresentationFormat>
  <Paragraphs>216</Paragraphs>
  <Slides>22</Slides>
  <Notes>4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Gulim</vt:lpstr>
      <vt:lpstr>Office Theme</vt:lpstr>
      <vt:lpstr> Tacoma Community College Workforce Grants &amp; Application Orientation</vt:lpstr>
      <vt:lpstr> Adjusting to a Post-COVID World</vt:lpstr>
      <vt:lpstr> Meet Our Team</vt:lpstr>
      <vt:lpstr>PowerPoint Presentation</vt:lpstr>
      <vt:lpstr>What Are Workforce Education Grants?</vt:lpstr>
      <vt:lpstr>WorkFirst Eligibility Requirements</vt:lpstr>
      <vt:lpstr>Basic Food Employment &amp; Training  (BFET) Eligibility Requirements</vt:lpstr>
      <vt:lpstr>Worker Retraining Eligibility Requirements</vt:lpstr>
      <vt:lpstr>Opportunity Grant Eligibility Requirements</vt:lpstr>
      <vt:lpstr>Early Achiever Grant Eligibility Requirements </vt:lpstr>
      <vt:lpstr>What Do Workforce Funds Cover?</vt:lpstr>
      <vt:lpstr>What Programs of Study Does Workforce Fund?</vt:lpstr>
      <vt:lpstr>Integrated Basic Education Skills Training (I-BEST)</vt:lpstr>
      <vt:lpstr>Financial Aid</vt:lpstr>
      <vt:lpstr> Working While Attending School</vt:lpstr>
      <vt:lpstr>Student Services   TCC Makes a Commitment to Every Student that No Matter Where You Start or What You Hope to ​ Achieve, We Will Educate and Support You, and Provide You with Opportunities to Help Meet Your Goals Please Visit Our Website TCC Help Center to Learn More and Get Linked to Services   </vt:lpstr>
      <vt:lpstr>Steps for All New Students</vt:lpstr>
      <vt:lpstr> Establishing Workforce Program Eligibility </vt:lpstr>
      <vt:lpstr>Steps To Receive Workforce Funding  </vt:lpstr>
      <vt:lpstr>Steps for Students Receiving Unemployment Insurance (UI) Benefits</vt:lpstr>
      <vt:lpstr>Steps to Take After the Quarter Starts</vt:lpstr>
      <vt:lpstr>Time to Begin Your Workforce Intake Application &amp; Checklist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Snowking, Linda</dc:creator>
  <cp:lastModifiedBy>Snowking, Nikki</cp:lastModifiedBy>
  <cp:revision>408</cp:revision>
  <dcterms:created xsi:type="dcterms:W3CDTF">2020-07-16T20:18:29Z</dcterms:created>
  <dcterms:modified xsi:type="dcterms:W3CDTF">2021-02-02T01:14:41Z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0x0101006962F2AA50A7534A8DB6139C95B74D57</vt:lpwstr>
  </property>
</Properties>
</file>