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6_14B827A.xml" ContentType="application/vnd.ms-powerpoint.comments+xml"/>
  <Override PartName="/ppt/comments/modernComment_10B_8DBFBBB5.xml" ContentType="application/vnd.ms-powerpoint.comment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5"/>
  </p:notesMasterIdLst>
  <p:sldIdLst>
    <p:sldId id="262" r:id="rId6"/>
    <p:sldId id="322" r:id="rId7"/>
    <p:sldId id="257" r:id="rId8"/>
    <p:sldId id="305" r:id="rId9"/>
    <p:sldId id="335" r:id="rId10"/>
    <p:sldId id="258" r:id="rId11"/>
    <p:sldId id="259" r:id="rId12"/>
    <p:sldId id="260" r:id="rId13"/>
    <p:sldId id="261" r:id="rId14"/>
    <p:sldId id="332" r:id="rId15"/>
    <p:sldId id="263" r:id="rId16"/>
    <p:sldId id="333" r:id="rId17"/>
    <p:sldId id="330" r:id="rId18"/>
    <p:sldId id="299" r:id="rId19"/>
    <p:sldId id="313" r:id="rId20"/>
    <p:sldId id="293" r:id="rId21"/>
    <p:sldId id="267" r:id="rId22"/>
    <p:sldId id="265" r:id="rId23"/>
    <p:sldId id="32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F93"/>
    <a:srgbClr val="FFCC00"/>
    <a:srgbClr val="D6CB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111" d="100"/>
          <a:sy n="111" d="100"/>
        </p:scale>
        <p:origin x="780" y="102"/>
      </p:cViewPr>
      <p:guideLst/>
    </p:cSldViewPr>
  </p:slideViewPr>
  <p:notesTextViewPr>
    <p:cViewPr>
      <p:scale>
        <a:sx n="1" d="1"/>
        <a:sy n="1" d="1"/>
      </p:scale>
      <p:origin x="0" y="0"/>
    </p:cViewPr>
  </p:notesTextViewPr>
  <p:notesViewPr>
    <p:cSldViewPr snapToGrid="0">
      <p:cViewPr>
        <p:scale>
          <a:sx n="100" d="100"/>
          <a:sy n="100" d="100"/>
        </p:scale>
        <p:origin x="1890" y="-12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ko, Ma Pwint" userId="449f83a1-6c2c-4aa6-b0b3-922b4bd33df4" providerId="ADAL" clId="{13A3C5DF-1F2B-4403-9388-E4494346881B}"/>
    <pc:docChg chg="undo custSel addSld delSld modSld sldOrd">
      <pc:chgData name="Koko, Ma Pwint" userId="449f83a1-6c2c-4aa6-b0b3-922b4bd33df4" providerId="ADAL" clId="{13A3C5DF-1F2B-4403-9388-E4494346881B}" dt="2025-07-14T18:01:54.504" v="2845" actId="20577"/>
      <pc:docMkLst>
        <pc:docMk/>
      </pc:docMkLst>
      <pc:sldChg chg="addSp delSp modSp">
        <pc:chgData name="Koko, Ma Pwint" userId="449f83a1-6c2c-4aa6-b0b3-922b4bd33df4" providerId="ADAL" clId="{13A3C5DF-1F2B-4403-9388-E4494346881B}" dt="2025-07-10T15:14:09.673" v="2466" actId="1076"/>
        <pc:sldMkLst>
          <pc:docMk/>
          <pc:sldMk cId="621806431" sldId="257"/>
        </pc:sldMkLst>
        <pc:picChg chg="del">
          <ac:chgData name="Koko, Ma Pwint" userId="449f83a1-6c2c-4aa6-b0b3-922b4bd33df4" providerId="ADAL" clId="{13A3C5DF-1F2B-4403-9388-E4494346881B}" dt="2025-07-10T15:14:03.570" v="2465" actId="478"/>
          <ac:picMkLst>
            <pc:docMk/>
            <pc:sldMk cId="621806431" sldId="257"/>
            <ac:picMk id="4" creationId="{DAE2B8FB-D477-4BE2-9A62-08A025F1927B}"/>
          </ac:picMkLst>
        </pc:picChg>
        <pc:picChg chg="add mod">
          <ac:chgData name="Koko, Ma Pwint" userId="449f83a1-6c2c-4aa6-b0b3-922b4bd33df4" providerId="ADAL" clId="{13A3C5DF-1F2B-4403-9388-E4494346881B}" dt="2025-07-10T15:14:09.673" v="2466" actId="1076"/>
          <ac:picMkLst>
            <pc:docMk/>
            <pc:sldMk cId="621806431" sldId="257"/>
            <ac:picMk id="1026" creationId="{5B1EF808-AAE9-4FC6-A0EF-55648B8D8B2F}"/>
          </ac:picMkLst>
        </pc:picChg>
      </pc:sldChg>
      <pc:sldChg chg="modSp">
        <pc:chgData name="Koko, Ma Pwint" userId="449f83a1-6c2c-4aa6-b0b3-922b4bd33df4" providerId="ADAL" clId="{13A3C5DF-1F2B-4403-9388-E4494346881B}" dt="2025-07-09T19:31:57.874" v="1937" actId="113"/>
        <pc:sldMkLst>
          <pc:docMk/>
          <pc:sldMk cId="1248108283" sldId="258"/>
        </pc:sldMkLst>
        <pc:spChg chg="mod">
          <ac:chgData name="Koko, Ma Pwint" userId="449f83a1-6c2c-4aa6-b0b3-922b4bd33df4" providerId="ADAL" clId="{13A3C5DF-1F2B-4403-9388-E4494346881B}" dt="2025-07-09T19:31:57.874" v="1937" actId="113"/>
          <ac:spMkLst>
            <pc:docMk/>
            <pc:sldMk cId="1248108283" sldId="258"/>
            <ac:spMk id="337" creationId="{6936F4F5-968F-4D0F-B975-F02058EE9AA9}"/>
          </ac:spMkLst>
        </pc:spChg>
      </pc:sldChg>
      <pc:sldChg chg="modSp">
        <pc:chgData name="Koko, Ma Pwint" userId="449f83a1-6c2c-4aa6-b0b3-922b4bd33df4" providerId="ADAL" clId="{13A3C5DF-1F2B-4403-9388-E4494346881B}" dt="2025-07-10T18:14:52.979" v="2488" actId="120"/>
        <pc:sldMkLst>
          <pc:docMk/>
          <pc:sldMk cId="932260397" sldId="259"/>
        </pc:sldMkLst>
        <pc:spChg chg="mod">
          <ac:chgData name="Koko, Ma Pwint" userId="449f83a1-6c2c-4aa6-b0b3-922b4bd33df4" providerId="ADAL" clId="{13A3C5DF-1F2B-4403-9388-E4494346881B}" dt="2025-07-10T18:14:52.979" v="2488" actId="120"/>
          <ac:spMkLst>
            <pc:docMk/>
            <pc:sldMk cId="932260397" sldId="259"/>
            <ac:spMk id="4" creationId="{D2CAF90E-8B11-471A-BCE2-E081B533A8B0}"/>
          </ac:spMkLst>
        </pc:spChg>
        <pc:graphicFrameChg chg="mod">
          <ac:chgData name="Koko, Ma Pwint" userId="449f83a1-6c2c-4aa6-b0b3-922b4bd33df4" providerId="ADAL" clId="{13A3C5DF-1F2B-4403-9388-E4494346881B}" dt="2025-07-09T19:50:17.659" v="2086" actId="120"/>
          <ac:graphicFrameMkLst>
            <pc:docMk/>
            <pc:sldMk cId="932260397" sldId="259"/>
            <ac:graphicFrameMk id="7" creationId="{D77CCE92-BF8E-47CF-B192-A2576B569812}"/>
          </ac:graphicFrameMkLst>
        </pc:graphicFrameChg>
      </pc:sldChg>
      <pc:sldChg chg="modSp">
        <pc:chgData name="Koko, Ma Pwint" userId="449f83a1-6c2c-4aa6-b0b3-922b4bd33df4" providerId="ADAL" clId="{13A3C5DF-1F2B-4403-9388-E4494346881B}" dt="2025-07-14T15:35:27.947" v="2789" actId="2085"/>
        <pc:sldMkLst>
          <pc:docMk/>
          <pc:sldMk cId="3184042354" sldId="260"/>
        </pc:sldMkLst>
        <pc:spChg chg="mod">
          <ac:chgData name="Koko, Ma Pwint" userId="449f83a1-6c2c-4aa6-b0b3-922b4bd33df4" providerId="ADAL" clId="{13A3C5DF-1F2B-4403-9388-E4494346881B}" dt="2025-07-09T15:16:19.174" v="0" actId="207"/>
          <ac:spMkLst>
            <pc:docMk/>
            <pc:sldMk cId="3184042354" sldId="260"/>
            <ac:spMk id="5" creationId="{00000000-0000-0000-0000-000000000000}"/>
          </ac:spMkLst>
        </pc:spChg>
        <pc:graphicFrameChg chg="mod">
          <ac:chgData name="Koko, Ma Pwint" userId="449f83a1-6c2c-4aa6-b0b3-922b4bd33df4" providerId="ADAL" clId="{13A3C5DF-1F2B-4403-9388-E4494346881B}" dt="2025-07-14T15:35:27.947" v="2789" actId="2085"/>
          <ac:graphicFrameMkLst>
            <pc:docMk/>
            <pc:sldMk cId="3184042354" sldId="260"/>
            <ac:graphicFrameMk id="4" creationId="{A684448B-2439-46DD-99F9-3C934AC7ED84}"/>
          </ac:graphicFrameMkLst>
        </pc:graphicFrameChg>
      </pc:sldChg>
      <pc:sldChg chg="delSp modSp">
        <pc:chgData name="Koko, Ma Pwint" userId="449f83a1-6c2c-4aa6-b0b3-922b4bd33df4" providerId="ADAL" clId="{13A3C5DF-1F2B-4403-9388-E4494346881B}" dt="2025-07-09T19:50:58.568" v="2089" actId="166"/>
        <pc:sldMkLst>
          <pc:docMk/>
          <pc:sldMk cId="1079060513" sldId="261"/>
        </pc:sldMkLst>
        <pc:spChg chg="ord">
          <ac:chgData name="Koko, Ma Pwint" userId="449f83a1-6c2c-4aa6-b0b3-922b4bd33df4" providerId="ADAL" clId="{13A3C5DF-1F2B-4403-9388-E4494346881B}" dt="2025-07-09T19:50:58.568" v="2089" actId="166"/>
          <ac:spMkLst>
            <pc:docMk/>
            <pc:sldMk cId="1079060513" sldId="261"/>
            <ac:spMk id="12" creationId="{97FF7D20-1BBD-416F-B0C1-4EADB9C4757F}"/>
          </ac:spMkLst>
        </pc:spChg>
        <pc:grpChg chg="mod">
          <ac:chgData name="Koko, Ma Pwint" userId="449f83a1-6c2c-4aa6-b0b3-922b4bd33df4" providerId="ADAL" clId="{13A3C5DF-1F2B-4403-9388-E4494346881B}" dt="2025-07-09T19:02:58.766" v="1542" actId="18245"/>
          <ac:grpSpMkLst>
            <pc:docMk/>
            <pc:sldMk cId="1079060513" sldId="261"/>
            <ac:grpSpMk id="5" creationId="{64DC8129-49B6-405F-B541-A0E8EDD73528}"/>
          </ac:grpSpMkLst>
        </pc:grpChg>
        <pc:graphicFrameChg chg="del mod">
          <ac:chgData name="Koko, Ma Pwint" userId="449f83a1-6c2c-4aa6-b0b3-922b4bd33df4" providerId="ADAL" clId="{13A3C5DF-1F2B-4403-9388-E4494346881B}" dt="2025-07-09T19:02:58.766" v="1542" actId="18245"/>
          <ac:graphicFrameMkLst>
            <pc:docMk/>
            <pc:sldMk cId="1079060513" sldId="261"/>
            <ac:graphicFrameMk id="4" creationId="{4335330D-D6B6-401E-8CF8-E9B118A0FEC6}"/>
          </ac:graphicFrameMkLst>
        </pc:graphicFrameChg>
      </pc:sldChg>
      <pc:sldChg chg="modSp">
        <pc:chgData name="Koko, Ma Pwint" userId="449f83a1-6c2c-4aa6-b0b3-922b4bd33df4" providerId="ADAL" clId="{13A3C5DF-1F2B-4403-9388-E4494346881B}" dt="2025-07-14T17:52:17.458" v="2827" actId="207"/>
        <pc:sldMkLst>
          <pc:docMk/>
          <pc:sldMk cId="1857044815" sldId="262"/>
        </pc:sldMkLst>
        <pc:spChg chg="mod">
          <ac:chgData name="Koko, Ma Pwint" userId="449f83a1-6c2c-4aa6-b0b3-922b4bd33df4" providerId="ADAL" clId="{13A3C5DF-1F2B-4403-9388-E4494346881B}" dt="2025-07-09T19:48:27.074" v="2069" actId="1036"/>
          <ac:spMkLst>
            <pc:docMk/>
            <pc:sldMk cId="1857044815" sldId="262"/>
            <ac:spMk id="2" creationId="{3622A0DC-2759-4008-B464-A1B7B72C7517}"/>
          </ac:spMkLst>
        </pc:spChg>
        <pc:spChg chg="mod">
          <ac:chgData name="Koko, Ma Pwint" userId="449f83a1-6c2c-4aa6-b0b3-922b4bd33df4" providerId="ADAL" clId="{13A3C5DF-1F2B-4403-9388-E4494346881B}" dt="2025-07-14T17:52:17.458" v="2827" actId="207"/>
          <ac:spMkLst>
            <pc:docMk/>
            <pc:sldMk cId="1857044815" sldId="262"/>
            <ac:spMk id="3" creationId="{FC065F3F-B6D4-4C69-89F3-3E835BB50873}"/>
          </ac:spMkLst>
        </pc:spChg>
      </pc:sldChg>
      <pc:sldChg chg="modSp">
        <pc:chgData name="Koko, Ma Pwint" userId="449f83a1-6c2c-4aa6-b0b3-922b4bd33df4" providerId="ADAL" clId="{13A3C5DF-1F2B-4403-9388-E4494346881B}" dt="2025-07-09T19:52:15.707" v="2090" actId="207"/>
        <pc:sldMkLst>
          <pc:docMk/>
          <pc:sldMk cId="719907190" sldId="263"/>
        </pc:sldMkLst>
        <pc:graphicFrameChg chg="mod">
          <ac:chgData name="Koko, Ma Pwint" userId="449f83a1-6c2c-4aa6-b0b3-922b4bd33df4" providerId="ADAL" clId="{13A3C5DF-1F2B-4403-9388-E4494346881B}" dt="2025-07-09T19:52:15.707" v="2090" actId="207"/>
          <ac:graphicFrameMkLst>
            <pc:docMk/>
            <pc:sldMk cId="719907190" sldId="263"/>
            <ac:graphicFrameMk id="14" creationId="{8B7DF93A-9705-47E5-98E0-24CC6EF085D2}"/>
          </ac:graphicFrameMkLst>
        </pc:graphicFrameChg>
      </pc:sldChg>
      <pc:sldChg chg="addSp delSp modSp ord">
        <pc:chgData name="Koko, Ma Pwint" userId="449f83a1-6c2c-4aa6-b0b3-922b4bd33df4" providerId="ADAL" clId="{13A3C5DF-1F2B-4403-9388-E4494346881B}" dt="2025-07-10T18:58:09.066" v="2758"/>
        <pc:sldMkLst>
          <pc:docMk/>
          <pc:sldMk cId="2947343467" sldId="265"/>
        </pc:sldMkLst>
        <pc:spChg chg="del">
          <ac:chgData name="Koko, Ma Pwint" userId="449f83a1-6c2c-4aa6-b0b3-922b4bd33df4" providerId="ADAL" clId="{13A3C5DF-1F2B-4403-9388-E4494346881B}" dt="2025-07-09T15:58:02.084" v="391" actId="478"/>
          <ac:spMkLst>
            <pc:docMk/>
            <pc:sldMk cId="2947343467" sldId="265"/>
            <ac:spMk id="2" creationId="{3418C510-0779-4B05-BDA1-449782989E75}"/>
          </ac:spMkLst>
        </pc:spChg>
        <pc:spChg chg="mod">
          <ac:chgData name="Koko, Ma Pwint" userId="449f83a1-6c2c-4aa6-b0b3-922b4bd33df4" providerId="ADAL" clId="{13A3C5DF-1F2B-4403-9388-E4494346881B}" dt="2025-07-09T18:30:16.567" v="1468" actId="255"/>
          <ac:spMkLst>
            <pc:docMk/>
            <pc:sldMk cId="2947343467" sldId="265"/>
            <ac:spMk id="3" creationId="{2D3D9E41-0B32-47EC-B5A7-A0CEED4A5A92}"/>
          </ac:spMkLst>
        </pc:spChg>
        <pc:spChg chg="add del mod">
          <ac:chgData name="Koko, Ma Pwint" userId="449f83a1-6c2c-4aa6-b0b3-922b4bd33df4" providerId="ADAL" clId="{13A3C5DF-1F2B-4403-9388-E4494346881B}" dt="2025-07-09T15:58:05.340" v="395" actId="478"/>
          <ac:spMkLst>
            <pc:docMk/>
            <pc:sldMk cId="2947343467" sldId="265"/>
            <ac:spMk id="6" creationId="{FCFEE31E-93B0-4932-9FE4-4CB97A8BD164}"/>
          </ac:spMkLst>
        </pc:spChg>
        <pc:spChg chg="add mod">
          <ac:chgData name="Koko, Ma Pwint" userId="449f83a1-6c2c-4aa6-b0b3-922b4bd33df4" providerId="ADAL" clId="{13A3C5DF-1F2B-4403-9388-E4494346881B}" dt="2025-07-09T18:30:18.177" v="1469" actId="255"/>
          <ac:spMkLst>
            <pc:docMk/>
            <pc:sldMk cId="2947343467" sldId="265"/>
            <ac:spMk id="10" creationId="{C572C738-1635-4407-95B5-3B0596A335A5}"/>
          </ac:spMkLst>
        </pc:spChg>
        <pc:spChg chg="add mod">
          <ac:chgData name="Koko, Ma Pwint" userId="449f83a1-6c2c-4aa6-b0b3-922b4bd33df4" providerId="ADAL" clId="{13A3C5DF-1F2B-4403-9388-E4494346881B}" dt="2025-07-09T22:30:07.890" v="2458" actId="403"/>
          <ac:spMkLst>
            <pc:docMk/>
            <pc:sldMk cId="2947343467" sldId="265"/>
            <ac:spMk id="11" creationId="{499BABF7-6AA2-49B5-9DBA-5528C5FFF1DC}"/>
          </ac:spMkLst>
        </pc:spChg>
        <pc:spChg chg="add del mod">
          <ac:chgData name="Koko, Ma Pwint" userId="449f83a1-6c2c-4aa6-b0b3-922b4bd33df4" providerId="ADAL" clId="{13A3C5DF-1F2B-4403-9388-E4494346881B}" dt="2025-07-09T18:29:35.814" v="1458" actId="478"/>
          <ac:spMkLst>
            <pc:docMk/>
            <pc:sldMk cId="2947343467" sldId="265"/>
            <ac:spMk id="12" creationId="{DA11D7DA-6439-4A7A-B6AF-C3D22E68C726}"/>
          </ac:spMkLst>
        </pc:spChg>
        <pc:graphicFrameChg chg="del mod">
          <ac:chgData name="Koko, Ma Pwint" userId="449f83a1-6c2c-4aa6-b0b3-922b4bd33df4" providerId="ADAL" clId="{13A3C5DF-1F2B-4403-9388-E4494346881B}" dt="2025-07-09T18:29:34.105" v="1457" actId="478"/>
          <ac:graphicFrameMkLst>
            <pc:docMk/>
            <pc:sldMk cId="2947343467" sldId="265"/>
            <ac:graphicFrameMk id="7" creationId="{00000000-0000-0000-0000-000000000000}"/>
          </ac:graphicFrameMkLst>
        </pc:graphicFrameChg>
        <pc:graphicFrameChg chg="add del mod">
          <ac:chgData name="Koko, Ma Pwint" userId="449f83a1-6c2c-4aa6-b0b3-922b4bd33df4" providerId="ADAL" clId="{13A3C5DF-1F2B-4403-9388-E4494346881B}" dt="2025-07-09T18:27:20.369" v="1440" actId="1032"/>
          <ac:graphicFrameMkLst>
            <pc:docMk/>
            <pc:sldMk cId="2947343467" sldId="265"/>
            <ac:graphicFrameMk id="8" creationId="{85D05824-B617-49F2-BDA2-2C996437F689}"/>
          </ac:graphicFrameMkLst>
        </pc:graphicFrameChg>
        <pc:graphicFrameChg chg="add mod">
          <ac:chgData name="Koko, Ma Pwint" userId="449f83a1-6c2c-4aa6-b0b3-922b4bd33df4" providerId="ADAL" clId="{13A3C5DF-1F2B-4403-9388-E4494346881B}" dt="2025-07-10T18:58:09.066" v="2758"/>
          <ac:graphicFrameMkLst>
            <pc:docMk/>
            <pc:sldMk cId="2947343467" sldId="265"/>
            <ac:graphicFrameMk id="9" creationId="{16D254E5-B637-4BF8-A4AB-6CA55402D742}"/>
          </ac:graphicFrameMkLst>
        </pc:graphicFrameChg>
        <pc:picChg chg="mod">
          <ac:chgData name="Koko, Ma Pwint" userId="449f83a1-6c2c-4aa6-b0b3-922b4bd33df4" providerId="ADAL" clId="{13A3C5DF-1F2B-4403-9388-E4494346881B}" dt="2025-07-09T18:30:16.567" v="1468" actId="255"/>
          <ac:picMkLst>
            <pc:docMk/>
            <pc:sldMk cId="2947343467" sldId="265"/>
            <ac:picMk id="5" creationId="{08835171-EC01-4377-8CFB-B68116220F78}"/>
          </ac:picMkLst>
        </pc:picChg>
      </pc:sldChg>
      <pc:sldChg chg="addSp delSp modSp add setBg delDesignElem">
        <pc:chgData name="Koko, Ma Pwint" userId="449f83a1-6c2c-4aa6-b0b3-922b4bd33df4" providerId="ADAL" clId="{13A3C5DF-1F2B-4403-9388-E4494346881B}" dt="2025-07-14T18:01:54.504" v="2845" actId="20577"/>
        <pc:sldMkLst>
          <pc:docMk/>
          <pc:sldMk cId="2378152885" sldId="267"/>
        </pc:sldMkLst>
        <pc:spChg chg="del mod">
          <ac:chgData name="Koko, Ma Pwint" userId="449f83a1-6c2c-4aa6-b0b3-922b4bd33df4" providerId="ADAL" clId="{13A3C5DF-1F2B-4403-9388-E4494346881B}" dt="2025-07-09T16:47:05.245" v="881" actId="478"/>
          <ac:spMkLst>
            <pc:docMk/>
            <pc:sldMk cId="2378152885" sldId="267"/>
            <ac:spMk id="2" creationId="{00000000-0000-0000-0000-000000000000}"/>
          </ac:spMkLst>
        </pc:spChg>
        <pc:spChg chg="del mod">
          <ac:chgData name="Koko, Ma Pwint" userId="449f83a1-6c2c-4aa6-b0b3-922b4bd33df4" providerId="ADAL" clId="{13A3C5DF-1F2B-4403-9388-E4494346881B}" dt="2025-07-09T16:55:59.152" v="978" actId="478"/>
          <ac:spMkLst>
            <pc:docMk/>
            <pc:sldMk cId="2378152885" sldId="267"/>
            <ac:spMk id="3" creationId="{9C2110E7-7135-4B6F-B3CA-B07A2C5E292E}"/>
          </ac:spMkLst>
        </pc:spChg>
        <pc:spChg chg="add del mod">
          <ac:chgData name="Koko, Ma Pwint" userId="449f83a1-6c2c-4aa6-b0b3-922b4bd33df4" providerId="ADAL" clId="{13A3C5DF-1F2B-4403-9388-E4494346881B}" dt="2025-07-09T16:47:08.551" v="882" actId="478"/>
          <ac:spMkLst>
            <pc:docMk/>
            <pc:sldMk cId="2378152885" sldId="267"/>
            <ac:spMk id="5" creationId="{A8813BFD-F1DE-4BA1-854E-830F5491EE58}"/>
          </ac:spMkLst>
        </pc:spChg>
        <pc:spChg chg="add del">
          <ac:chgData name="Koko, Ma Pwint" userId="449f83a1-6c2c-4aa6-b0b3-922b4bd33df4" providerId="ADAL" clId="{13A3C5DF-1F2B-4403-9388-E4494346881B}" dt="2025-07-09T16:48:01.496" v="895"/>
          <ac:spMkLst>
            <pc:docMk/>
            <pc:sldMk cId="2378152885" sldId="267"/>
            <ac:spMk id="7" creationId="{5C596C44-34B6-42B0-A199-1698B87AEAD6}"/>
          </ac:spMkLst>
        </pc:spChg>
        <pc:spChg chg="add mod">
          <ac:chgData name="Koko, Ma Pwint" userId="449f83a1-6c2c-4aa6-b0b3-922b4bd33df4" providerId="ADAL" clId="{13A3C5DF-1F2B-4403-9388-E4494346881B}" dt="2025-07-09T18:13:25.557" v="1169" actId="207"/>
          <ac:spMkLst>
            <pc:docMk/>
            <pc:sldMk cId="2378152885" sldId="267"/>
            <ac:spMk id="8" creationId="{FB3F006D-616A-40E8-BD20-9CCAFB90F297}"/>
          </ac:spMkLst>
        </pc:spChg>
        <pc:spChg chg="add mod">
          <ac:chgData name="Koko, Ma Pwint" userId="449f83a1-6c2c-4aa6-b0b3-922b4bd33df4" providerId="ADAL" clId="{13A3C5DF-1F2B-4403-9388-E4494346881B}" dt="2025-07-09T18:20:29.750" v="1386" actId="20577"/>
          <ac:spMkLst>
            <pc:docMk/>
            <pc:sldMk cId="2378152885" sldId="267"/>
            <ac:spMk id="9" creationId="{88F119D8-E21A-46CA-A403-DD9E5DA67B55}"/>
          </ac:spMkLst>
        </pc:spChg>
        <pc:spChg chg="add del">
          <ac:chgData name="Koko, Ma Pwint" userId="449f83a1-6c2c-4aa6-b0b3-922b4bd33df4" providerId="ADAL" clId="{13A3C5DF-1F2B-4403-9388-E4494346881B}" dt="2025-07-09T18:02:29.288" v="1013"/>
          <ac:spMkLst>
            <pc:docMk/>
            <pc:sldMk cId="2378152885" sldId="267"/>
            <ac:spMk id="10" creationId="{97B83CD1-1241-4C91-9FFE-50EBA7238A6E}"/>
          </ac:spMkLst>
        </pc:spChg>
        <pc:spChg chg="add del">
          <ac:chgData name="Koko, Ma Pwint" userId="449f83a1-6c2c-4aa6-b0b3-922b4bd33df4" providerId="ADAL" clId="{13A3C5DF-1F2B-4403-9388-E4494346881B}" dt="2025-07-09T18:02:33.876" v="1015"/>
          <ac:spMkLst>
            <pc:docMk/>
            <pc:sldMk cId="2378152885" sldId="267"/>
            <ac:spMk id="11" creationId="{D64B5132-C074-43A4-879C-FF3C13199047}"/>
          </ac:spMkLst>
        </pc:spChg>
        <pc:spChg chg="del">
          <ac:chgData name="Koko, Ma Pwint" userId="449f83a1-6c2c-4aa6-b0b3-922b4bd33df4" providerId="ADAL" clId="{13A3C5DF-1F2B-4403-9388-E4494346881B}" dt="2025-07-09T16:46:55.065" v="879"/>
          <ac:spMkLst>
            <pc:docMk/>
            <pc:sldMk cId="2378152885" sldId="267"/>
            <ac:spMk id="28" creationId="{A8DC20BE-2EE3-423E-8873-7E684D033F18}"/>
          </ac:spMkLst>
        </pc:spChg>
        <pc:spChg chg="del">
          <ac:chgData name="Koko, Ma Pwint" userId="449f83a1-6c2c-4aa6-b0b3-922b4bd33df4" providerId="ADAL" clId="{13A3C5DF-1F2B-4403-9388-E4494346881B}" dt="2025-07-09T16:46:55.065" v="879"/>
          <ac:spMkLst>
            <pc:docMk/>
            <pc:sldMk cId="2378152885" sldId="267"/>
            <ac:spMk id="29" creationId="{F3856C81-415E-484F-93E4-C329F454D5CF}"/>
          </ac:spMkLst>
        </pc:spChg>
        <pc:spChg chg="del">
          <ac:chgData name="Koko, Ma Pwint" userId="449f83a1-6c2c-4aa6-b0b3-922b4bd33df4" providerId="ADAL" clId="{13A3C5DF-1F2B-4403-9388-E4494346881B}" dt="2025-07-09T16:46:55.065" v="879"/>
          <ac:spMkLst>
            <pc:docMk/>
            <pc:sldMk cId="2378152885" sldId="267"/>
            <ac:spMk id="30" creationId="{AA693EB7-865B-49B6-B0F4-7D3289D187CB}"/>
          </ac:spMkLst>
        </pc:spChg>
        <pc:spChg chg="del">
          <ac:chgData name="Koko, Ma Pwint" userId="449f83a1-6c2c-4aa6-b0b3-922b4bd33df4" providerId="ADAL" clId="{13A3C5DF-1F2B-4403-9388-E4494346881B}" dt="2025-07-09T16:46:55.065" v="879"/>
          <ac:spMkLst>
            <pc:docMk/>
            <pc:sldMk cId="2378152885" sldId="267"/>
            <ac:spMk id="37" creationId="{B29481A6-9A3B-4120-9C9D-8BD206C92991}"/>
          </ac:spMkLst>
        </pc:spChg>
        <pc:grpChg chg="del">
          <ac:chgData name="Koko, Ma Pwint" userId="449f83a1-6c2c-4aa6-b0b3-922b4bd33df4" providerId="ADAL" clId="{13A3C5DF-1F2B-4403-9388-E4494346881B}" dt="2025-07-09T16:46:55.065" v="879"/>
          <ac:grpSpMkLst>
            <pc:docMk/>
            <pc:sldMk cId="2378152885" sldId="267"/>
            <ac:grpSpMk id="31" creationId="{CC95D42B-FBF3-4C81-8FD4-CBED235411BC}"/>
          </ac:grpSpMkLst>
        </pc:grpChg>
        <pc:grpChg chg="del">
          <ac:chgData name="Koko, Ma Pwint" userId="449f83a1-6c2c-4aa6-b0b3-922b4bd33df4" providerId="ADAL" clId="{13A3C5DF-1F2B-4403-9388-E4494346881B}" dt="2025-07-09T16:46:55.065" v="879"/>
          <ac:grpSpMkLst>
            <pc:docMk/>
            <pc:sldMk cId="2378152885" sldId="267"/>
            <ac:grpSpMk id="36" creationId="{2A9F2CB3-30FC-4D74-9828-E54A14E66715}"/>
          </ac:grpSpMkLst>
        </pc:grpChg>
        <pc:grpChg chg="del">
          <ac:chgData name="Koko, Ma Pwint" userId="449f83a1-6c2c-4aa6-b0b3-922b4bd33df4" providerId="ADAL" clId="{13A3C5DF-1F2B-4403-9388-E4494346881B}" dt="2025-07-09T16:46:55.065" v="879"/>
          <ac:grpSpMkLst>
            <pc:docMk/>
            <pc:sldMk cId="2378152885" sldId="267"/>
            <ac:grpSpMk id="39" creationId="{54E220D0-6FEB-4727-960C-B637712D7161}"/>
          </ac:grpSpMkLst>
        </pc:grpChg>
        <pc:grpChg chg="del">
          <ac:chgData name="Koko, Ma Pwint" userId="449f83a1-6c2c-4aa6-b0b3-922b4bd33df4" providerId="ADAL" clId="{13A3C5DF-1F2B-4403-9388-E4494346881B}" dt="2025-07-09T16:46:55.065" v="879"/>
          <ac:grpSpMkLst>
            <pc:docMk/>
            <pc:sldMk cId="2378152885" sldId="267"/>
            <ac:grpSpMk id="51" creationId="{1D788327-7D9D-4E47-846F-020A8F5E238D}"/>
          </ac:grpSpMkLst>
        </pc:grpChg>
        <pc:graphicFrameChg chg="mod">
          <ac:chgData name="Koko, Ma Pwint" userId="449f83a1-6c2c-4aa6-b0b3-922b4bd33df4" providerId="ADAL" clId="{13A3C5DF-1F2B-4403-9388-E4494346881B}" dt="2025-07-14T18:01:54.504" v="2845" actId="20577"/>
          <ac:graphicFrameMkLst>
            <pc:docMk/>
            <pc:sldMk cId="2378152885" sldId="267"/>
            <ac:graphicFrameMk id="6" creationId="{99E086B3-CC58-4809-8A20-F7BC5F1740A5}"/>
          </ac:graphicFrameMkLst>
        </pc:graphicFrameChg>
        <pc:picChg chg="add mod">
          <ac:chgData name="Koko, Ma Pwint" userId="449f83a1-6c2c-4aa6-b0b3-922b4bd33df4" providerId="ADAL" clId="{13A3C5DF-1F2B-4403-9388-E4494346881B}" dt="2025-07-09T18:13:25.557" v="1169" actId="207"/>
          <ac:picMkLst>
            <pc:docMk/>
            <pc:sldMk cId="2378152885" sldId="267"/>
            <ac:picMk id="45" creationId="{CC40EEC2-29CD-42F7-B650-E98773594171}"/>
          </ac:picMkLst>
        </pc:picChg>
      </pc:sldChg>
      <pc:sldChg chg="addSp modSp">
        <pc:chgData name="Koko, Ma Pwint" userId="449f83a1-6c2c-4aa6-b0b3-922b4bd33df4" providerId="ADAL" clId="{13A3C5DF-1F2B-4403-9388-E4494346881B}" dt="2025-07-10T19:45:09.738" v="2763" actId="1076"/>
        <pc:sldMkLst>
          <pc:docMk/>
          <pc:sldMk cId="628062611" sldId="293"/>
        </pc:sldMkLst>
        <pc:spChg chg="mod">
          <ac:chgData name="Koko, Ma Pwint" userId="449f83a1-6c2c-4aa6-b0b3-922b4bd33df4" providerId="ADAL" clId="{13A3C5DF-1F2B-4403-9388-E4494346881B}" dt="2025-07-09T16:46:37.836" v="877" actId="1076"/>
          <ac:spMkLst>
            <pc:docMk/>
            <pc:sldMk cId="628062611" sldId="293"/>
            <ac:spMk id="2" creationId="{00000000-0000-0000-0000-000000000000}"/>
          </ac:spMkLst>
        </pc:spChg>
        <pc:spChg chg="mod">
          <ac:chgData name="Koko, Ma Pwint" userId="449f83a1-6c2c-4aa6-b0b3-922b4bd33df4" providerId="ADAL" clId="{13A3C5DF-1F2B-4403-9388-E4494346881B}" dt="2025-07-09T16:37:53.950" v="774" actId="2711"/>
          <ac:spMkLst>
            <pc:docMk/>
            <pc:sldMk cId="628062611" sldId="293"/>
            <ac:spMk id="3" creationId="{BA235467-2CBC-45E6-8FAC-EEBE00DEF494}"/>
          </ac:spMkLst>
        </pc:spChg>
        <pc:spChg chg="mod">
          <ac:chgData name="Koko, Ma Pwint" userId="449f83a1-6c2c-4aa6-b0b3-922b4bd33df4" providerId="ADAL" clId="{13A3C5DF-1F2B-4403-9388-E4494346881B}" dt="2025-07-09T16:40:00.802" v="828" actId="20577"/>
          <ac:spMkLst>
            <pc:docMk/>
            <pc:sldMk cId="628062611" sldId="293"/>
            <ac:spMk id="5" creationId="{B1258A30-01C5-42B8-8563-CB40EF634C89}"/>
          </ac:spMkLst>
        </pc:spChg>
        <pc:spChg chg="mod">
          <ac:chgData name="Koko, Ma Pwint" userId="449f83a1-6c2c-4aa6-b0b3-922b4bd33df4" providerId="ADAL" clId="{13A3C5DF-1F2B-4403-9388-E4494346881B}" dt="2025-07-10T18:39:22.423" v="2673" actId="1036"/>
          <ac:spMkLst>
            <pc:docMk/>
            <pc:sldMk cId="628062611" sldId="293"/>
            <ac:spMk id="7" creationId="{DA9DCD7F-70E8-40BD-AF58-49C93C7A7A6F}"/>
          </ac:spMkLst>
        </pc:spChg>
        <pc:spChg chg="mod">
          <ac:chgData name="Koko, Ma Pwint" userId="449f83a1-6c2c-4aa6-b0b3-922b4bd33df4" providerId="ADAL" clId="{13A3C5DF-1F2B-4403-9388-E4494346881B}" dt="2025-07-10T18:46:17.330" v="2698" actId="113"/>
          <ac:spMkLst>
            <pc:docMk/>
            <pc:sldMk cId="628062611" sldId="293"/>
            <ac:spMk id="8" creationId="{ADBA3024-2F17-4454-85EC-5BA8FF06E150}"/>
          </ac:spMkLst>
        </pc:spChg>
        <pc:graphicFrameChg chg="mod">
          <ac:chgData name="Koko, Ma Pwint" userId="449f83a1-6c2c-4aa6-b0b3-922b4bd33df4" providerId="ADAL" clId="{13A3C5DF-1F2B-4403-9388-E4494346881B}" dt="2025-07-10T19:45:09.738" v="2763" actId="1076"/>
          <ac:graphicFrameMkLst>
            <pc:docMk/>
            <pc:sldMk cId="628062611" sldId="293"/>
            <ac:graphicFrameMk id="4" creationId="{00000000-0000-0000-0000-000000000000}"/>
          </ac:graphicFrameMkLst>
        </pc:graphicFrameChg>
        <pc:picChg chg="add mod">
          <ac:chgData name="Koko, Ma Pwint" userId="449f83a1-6c2c-4aa6-b0b3-922b4bd33df4" providerId="ADAL" clId="{13A3C5DF-1F2B-4403-9388-E4494346881B}" dt="2025-07-09T16:37:53.950" v="774" actId="2711"/>
          <ac:picMkLst>
            <pc:docMk/>
            <pc:sldMk cId="628062611" sldId="293"/>
            <ac:picMk id="9" creationId="{0E4A6CBC-7639-4165-9E77-B60E9FC055A3}"/>
          </ac:picMkLst>
        </pc:picChg>
      </pc:sldChg>
      <pc:sldChg chg="addSp delSp modSp add ord">
        <pc:chgData name="Koko, Ma Pwint" userId="449f83a1-6c2c-4aa6-b0b3-922b4bd33df4" providerId="ADAL" clId="{13A3C5DF-1F2B-4403-9388-E4494346881B}" dt="2025-07-10T18:25:34.287" v="2610" actId="20577"/>
        <pc:sldMkLst>
          <pc:docMk/>
          <pc:sldMk cId="3103238507" sldId="299"/>
        </pc:sldMkLst>
        <pc:spChg chg="mod">
          <ac:chgData name="Koko, Ma Pwint" userId="449f83a1-6c2c-4aa6-b0b3-922b4bd33df4" providerId="ADAL" clId="{13A3C5DF-1F2B-4403-9388-E4494346881B}" dt="2025-07-09T16:15:23.314" v="520" actId="207"/>
          <ac:spMkLst>
            <pc:docMk/>
            <pc:sldMk cId="3103238507" sldId="299"/>
            <ac:spMk id="2" creationId="{2C98A698-9AF9-43F2-BFC1-68AE807E3259}"/>
          </ac:spMkLst>
        </pc:spChg>
        <pc:spChg chg="mod">
          <ac:chgData name="Koko, Ma Pwint" userId="449f83a1-6c2c-4aa6-b0b3-922b4bd33df4" providerId="ADAL" clId="{13A3C5DF-1F2B-4403-9388-E4494346881B}" dt="2025-07-09T16:15:23.314" v="520" actId="207"/>
          <ac:spMkLst>
            <pc:docMk/>
            <pc:sldMk cId="3103238507" sldId="299"/>
            <ac:spMk id="3" creationId="{00000000-0000-0000-0000-000000000000}"/>
          </ac:spMkLst>
        </pc:spChg>
        <pc:spChg chg="add mod">
          <ac:chgData name="Koko, Ma Pwint" userId="449f83a1-6c2c-4aa6-b0b3-922b4bd33df4" providerId="ADAL" clId="{13A3C5DF-1F2B-4403-9388-E4494346881B}" dt="2025-07-09T16:22:38.009" v="591" actId="6549"/>
          <ac:spMkLst>
            <pc:docMk/>
            <pc:sldMk cId="3103238507" sldId="299"/>
            <ac:spMk id="6" creationId="{26DA89A5-B495-4873-8588-E5E3A59440C7}"/>
          </ac:spMkLst>
        </pc:spChg>
        <pc:spChg chg="mod">
          <ac:chgData name="Koko, Ma Pwint" userId="449f83a1-6c2c-4aa6-b0b3-922b4bd33df4" providerId="ADAL" clId="{13A3C5DF-1F2B-4403-9388-E4494346881B}" dt="2025-07-10T18:21:24.500" v="2502" actId="6549"/>
          <ac:spMkLst>
            <pc:docMk/>
            <pc:sldMk cId="3103238507" sldId="299"/>
            <ac:spMk id="8" creationId="{F12727F9-7CFD-49B8-B9C7-A278126F6BB5}"/>
          </ac:spMkLst>
        </pc:spChg>
        <pc:spChg chg="mod">
          <ac:chgData name="Koko, Ma Pwint" userId="449f83a1-6c2c-4aa6-b0b3-922b4bd33df4" providerId="ADAL" clId="{13A3C5DF-1F2B-4403-9388-E4494346881B}" dt="2025-07-09T16:19:29.492" v="546"/>
          <ac:spMkLst>
            <pc:docMk/>
            <pc:sldMk cId="3103238507" sldId="299"/>
            <ac:spMk id="9" creationId="{9FB2229E-B0A3-41C6-87B9-B59568AF232A}"/>
          </ac:spMkLst>
        </pc:spChg>
        <pc:spChg chg="mod">
          <ac:chgData name="Koko, Ma Pwint" userId="449f83a1-6c2c-4aa6-b0b3-922b4bd33df4" providerId="ADAL" clId="{13A3C5DF-1F2B-4403-9388-E4494346881B}" dt="2025-07-10T18:25:34.287" v="2610" actId="20577"/>
          <ac:spMkLst>
            <pc:docMk/>
            <pc:sldMk cId="3103238507" sldId="299"/>
            <ac:spMk id="10" creationId="{92C38A1F-7B38-4190-8E37-CC9568EFA0D0}"/>
          </ac:spMkLst>
        </pc:spChg>
        <pc:spChg chg="mod">
          <ac:chgData name="Koko, Ma Pwint" userId="449f83a1-6c2c-4aa6-b0b3-922b4bd33df4" providerId="ADAL" clId="{13A3C5DF-1F2B-4403-9388-E4494346881B}" dt="2025-07-09T16:19:40.097" v="548"/>
          <ac:spMkLst>
            <pc:docMk/>
            <pc:sldMk cId="3103238507" sldId="299"/>
            <ac:spMk id="11" creationId="{DC209289-8B65-4058-95F7-BBBAB8D7D584}"/>
          </ac:spMkLst>
        </pc:spChg>
        <pc:spChg chg="mod">
          <ac:chgData name="Koko, Ma Pwint" userId="449f83a1-6c2c-4aa6-b0b3-922b4bd33df4" providerId="ADAL" clId="{13A3C5DF-1F2B-4403-9388-E4494346881B}" dt="2025-07-10T18:25:27.719" v="2608" actId="20577"/>
          <ac:spMkLst>
            <pc:docMk/>
            <pc:sldMk cId="3103238507" sldId="299"/>
            <ac:spMk id="12" creationId="{3BF682FA-1DBC-42A8-ACE0-D6437ACF13FB}"/>
          </ac:spMkLst>
        </pc:spChg>
        <pc:spChg chg="mod">
          <ac:chgData name="Koko, Ma Pwint" userId="449f83a1-6c2c-4aa6-b0b3-922b4bd33df4" providerId="ADAL" clId="{13A3C5DF-1F2B-4403-9388-E4494346881B}" dt="2025-07-09T16:19:21.011" v="544"/>
          <ac:spMkLst>
            <pc:docMk/>
            <pc:sldMk cId="3103238507" sldId="299"/>
            <ac:spMk id="13" creationId="{7BA94A0F-BA67-4319-866E-1E2AA0F27709}"/>
          </ac:spMkLst>
        </pc:spChg>
        <pc:spChg chg="mod">
          <ac:chgData name="Koko, Ma Pwint" userId="449f83a1-6c2c-4aa6-b0b3-922b4bd33df4" providerId="ADAL" clId="{13A3C5DF-1F2B-4403-9388-E4494346881B}" dt="2025-07-10T18:22:53.009" v="2516" actId="20577"/>
          <ac:spMkLst>
            <pc:docMk/>
            <pc:sldMk cId="3103238507" sldId="299"/>
            <ac:spMk id="14" creationId="{66C44FED-2D10-4ED0-99AD-9FF527538A9F}"/>
          </ac:spMkLst>
        </pc:spChg>
        <pc:spChg chg="mod">
          <ac:chgData name="Koko, Ma Pwint" userId="449f83a1-6c2c-4aa6-b0b3-922b4bd33df4" providerId="ADAL" clId="{13A3C5DF-1F2B-4403-9388-E4494346881B}" dt="2025-07-09T16:19:36.264" v="547"/>
          <ac:spMkLst>
            <pc:docMk/>
            <pc:sldMk cId="3103238507" sldId="299"/>
            <ac:spMk id="15" creationId="{CF72AD19-CE9E-43BA-9702-506174D54513}"/>
          </ac:spMkLst>
        </pc:spChg>
        <pc:grpChg chg="mod">
          <ac:chgData name="Koko, Ma Pwint" userId="449f83a1-6c2c-4aa6-b0b3-922b4bd33df4" providerId="ADAL" clId="{13A3C5DF-1F2B-4403-9388-E4494346881B}" dt="2025-07-09T16:44:14.172" v="862" actId="14100"/>
          <ac:grpSpMkLst>
            <pc:docMk/>
            <pc:sldMk cId="3103238507" sldId="299"/>
            <ac:grpSpMk id="7" creationId="{3C951F26-F6FE-4672-8127-837CFFBE21E3}"/>
          </ac:grpSpMkLst>
        </pc:grpChg>
        <pc:graphicFrameChg chg="add del mod">
          <ac:chgData name="Koko, Ma Pwint" userId="449f83a1-6c2c-4aa6-b0b3-922b4bd33df4" providerId="ADAL" clId="{13A3C5DF-1F2B-4403-9388-E4494346881B}" dt="2025-07-09T16:15:08.184" v="518" actId="18245"/>
          <ac:graphicFrameMkLst>
            <pc:docMk/>
            <pc:sldMk cId="3103238507" sldId="299"/>
            <ac:graphicFrameMk id="4" creationId="{00000000-0000-0000-0000-000000000000}"/>
          </ac:graphicFrameMkLst>
        </pc:graphicFrameChg>
        <pc:picChg chg="add mod">
          <ac:chgData name="Koko, Ma Pwint" userId="449f83a1-6c2c-4aa6-b0b3-922b4bd33df4" providerId="ADAL" clId="{13A3C5DF-1F2B-4403-9388-E4494346881B}" dt="2025-07-09T16:15:23.314" v="520" actId="207"/>
          <ac:picMkLst>
            <pc:docMk/>
            <pc:sldMk cId="3103238507" sldId="299"/>
            <ac:picMk id="5" creationId="{A12660F9-BC72-43A5-9C80-210AE9D09112}"/>
          </ac:picMkLst>
        </pc:picChg>
      </pc:sldChg>
      <pc:sldChg chg="modSp">
        <pc:chgData name="Koko, Ma Pwint" userId="449f83a1-6c2c-4aa6-b0b3-922b4bd33df4" providerId="ADAL" clId="{13A3C5DF-1F2B-4403-9388-E4494346881B}" dt="2025-07-14T17:54:24.216" v="2829"/>
        <pc:sldMkLst>
          <pc:docMk/>
          <pc:sldMk cId="2102049615" sldId="305"/>
        </pc:sldMkLst>
        <pc:spChg chg="mod">
          <ac:chgData name="Koko, Ma Pwint" userId="449f83a1-6c2c-4aa6-b0b3-922b4bd33df4" providerId="ADAL" clId="{13A3C5DF-1F2B-4403-9388-E4494346881B}" dt="2025-07-09T22:21:05.887" v="2449" actId="404"/>
          <ac:spMkLst>
            <pc:docMk/>
            <pc:sldMk cId="2102049615" sldId="305"/>
            <ac:spMk id="6" creationId="{1A519493-5299-46F0-B2D8-0ADECF620C1E}"/>
          </ac:spMkLst>
        </pc:spChg>
        <pc:spChg chg="mod">
          <ac:chgData name="Koko, Ma Pwint" userId="449f83a1-6c2c-4aa6-b0b3-922b4bd33df4" providerId="ADAL" clId="{13A3C5DF-1F2B-4403-9388-E4494346881B}" dt="2025-07-09T22:21:08.399" v="2450" actId="404"/>
          <ac:spMkLst>
            <pc:docMk/>
            <pc:sldMk cId="2102049615" sldId="305"/>
            <ac:spMk id="9" creationId="{00000000-0000-0000-0000-000000000000}"/>
          </ac:spMkLst>
        </pc:spChg>
        <pc:spChg chg="mod">
          <ac:chgData name="Koko, Ma Pwint" userId="449f83a1-6c2c-4aa6-b0b3-922b4bd33df4" providerId="ADAL" clId="{13A3C5DF-1F2B-4403-9388-E4494346881B}" dt="2025-07-09T22:21:57.189" v="2456" actId="20577"/>
          <ac:spMkLst>
            <pc:docMk/>
            <pc:sldMk cId="2102049615" sldId="305"/>
            <ac:spMk id="13" creationId="{00000000-0000-0000-0000-000000000000}"/>
          </ac:spMkLst>
        </pc:spChg>
        <pc:spChg chg="mod">
          <ac:chgData name="Koko, Ma Pwint" userId="449f83a1-6c2c-4aa6-b0b3-922b4bd33df4" providerId="ADAL" clId="{13A3C5DF-1F2B-4403-9388-E4494346881B}" dt="2025-07-09T22:20:35.225" v="2443" actId="1076"/>
          <ac:spMkLst>
            <pc:docMk/>
            <pc:sldMk cId="2102049615" sldId="305"/>
            <ac:spMk id="16" creationId="{00000000-0000-0000-0000-000000000000}"/>
          </ac:spMkLst>
        </pc:spChg>
        <pc:spChg chg="mod">
          <ac:chgData name="Koko, Ma Pwint" userId="449f83a1-6c2c-4aa6-b0b3-922b4bd33df4" providerId="ADAL" clId="{13A3C5DF-1F2B-4403-9388-E4494346881B}" dt="2025-07-09T22:21:32.079" v="2453" actId="255"/>
          <ac:spMkLst>
            <pc:docMk/>
            <pc:sldMk cId="2102049615" sldId="305"/>
            <ac:spMk id="17" creationId="{ACEFE558-E6D5-4644-BB85-8C079501E0A2}"/>
          </ac:spMkLst>
        </pc:spChg>
        <pc:spChg chg="mod">
          <ac:chgData name="Koko, Ma Pwint" userId="449f83a1-6c2c-4aa6-b0b3-922b4bd33df4" providerId="ADAL" clId="{13A3C5DF-1F2B-4403-9388-E4494346881B}" dt="2025-07-09T22:20:16.928" v="2402" actId="1036"/>
          <ac:spMkLst>
            <pc:docMk/>
            <pc:sldMk cId="2102049615" sldId="305"/>
            <ac:spMk id="18" creationId="{7E19AEAE-6A01-4010-94B7-22F5577B2076}"/>
          </ac:spMkLst>
        </pc:spChg>
        <pc:spChg chg="mod">
          <ac:chgData name="Koko, Ma Pwint" userId="449f83a1-6c2c-4aa6-b0b3-922b4bd33df4" providerId="ADAL" clId="{13A3C5DF-1F2B-4403-9388-E4494346881B}" dt="2025-07-09T22:20:39.365" v="2444" actId="1076"/>
          <ac:spMkLst>
            <pc:docMk/>
            <pc:sldMk cId="2102049615" sldId="305"/>
            <ac:spMk id="19" creationId="{A9A3E978-B576-42AB-BD20-55A6870D458E}"/>
          </ac:spMkLst>
        </pc:spChg>
        <pc:picChg chg="mod">
          <ac:chgData name="Koko, Ma Pwint" userId="449f83a1-6c2c-4aa6-b0b3-922b4bd33df4" providerId="ADAL" clId="{13A3C5DF-1F2B-4403-9388-E4494346881B}" dt="2025-07-09T22:20:19.921" v="2419" actId="1036"/>
          <ac:picMkLst>
            <pc:docMk/>
            <pc:sldMk cId="2102049615" sldId="305"/>
            <ac:picMk id="23" creationId="{E6873C50-9019-4F6A-97C0-DE2AC56AFFF0}"/>
          </ac:picMkLst>
        </pc:picChg>
        <pc:picChg chg="mod">
          <ac:chgData name="Koko, Ma Pwint" userId="449f83a1-6c2c-4aa6-b0b3-922b4bd33df4" providerId="ADAL" clId="{13A3C5DF-1F2B-4403-9388-E4494346881B}" dt="2025-07-14T17:54:24.216" v="2829"/>
          <ac:picMkLst>
            <pc:docMk/>
            <pc:sldMk cId="2102049615" sldId="305"/>
            <ac:picMk id="24" creationId="{88F06165-92E0-4C09-8515-C40151EC7A91}"/>
          </ac:picMkLst>
        </pc:picChg>
        <pc:picChg chg="mod">
          <ac:chgData name="Koko, Ma Pwint" userId="449f83a1-6c2c-4aa6-b0b3-922b4bd33df4" providerId="ADAL" clId="{13A3C5DF-1F2B-4403-9388-E4494346881B}" dt="2025-07-09T22:20:29.195" v="2441" actId="1076"/>
          <ac:picMkLst>
            <pc:docMk/>
            <pc:sldMk cId="2102049615" sldId="305"/>
            <ac:picMk id="25" creationId="{0A0D9E37-5C5E-4A01-8D5F-4413096FF0CE}"/>
          </ac:picMkLst>
        </pc:picChg>
        <pc:picChg chg="mod">
          <ac:chgData name="Koko, Ma Pwint" userId="449f83a1-6c2c-4aa6-b0b3-922b4bd33df4" providerId="ADAL" clId="{13A3C5DF-1F2B-4403-9388-E4494346881B}" dt="2025-07-09T22:20:42.968" v="2445" actId="1076"/>
          <ac:picMkLst>
            <pc:docMk/>
            <pc:sldMk cId="2102049615" sldId="305"/>
            <ac:picMk id="26" creationId="{39A85DB9-2020-4307-A36B-11C15FB5B27C}"/>
          </ac:picMkLst>
        </pc:picChg>
      </pc:sldChg>
      <pc:sldChg chg="addSp delSp modSp add ord">
        <pc:chgData name="Koko, Ma Pwint" userId="449f83a1-6c2c-4aa6-b0b3-922b4bd33df4" providerId="ADAL" clId="{13A3C5DF-1F2B-4403-9388-E4494346881B}" dt="2025-07-09T18:00:09.209" v="1001" actId="2711"/>
        <pc:sldMkLst>
          <pc:docMk/>
          <pc:sldMk cId="2969248485" sldId="313"/>
        </pc:sldMkLst>
        <pc:spChg chg="add del mod">
          <ac:chgData name="Koko, Ma Pwint" userId="449f83a1-6c2c-4aa6-b0b3-922b4bd33df4" providerId="ADAL" clId="{13A3C5DF-1F2B-4403-9388-E4494346881B}" dt="2025-07-09T16:26:28.633" v="620" actId="478"/>
          <ac:spMkLst>
            <pc:docMk/>
            <pc:sldMk cId="2969248485" sldId="313"/>
            <ac:spMk id="2" creationId="{D8B7DDE2-D7F9-4757-8305-17EABEA03F89}"/>
          </ac:spMkLst>
        </pc:spChg>
        <pc:spChg chg="mod ord">
          <ac:chgData name="Koko, Ma Pwint" userId="449f83a1-6c2c-4aa6-b0b3-922b4bd33df4" providerId="ADAL" clId="{13A3C5DF-1F2B-4403-9388-E4494346881B}" dt="2025-07-09T16:36:35.374" v="764" actId="1036"/>
          <ac:spMkLst>
            <pc:docMk/>
            <pc:sldMk cId="2969248485" sldId="313"/>
            <ac:spMk id="6" creationId="{ED402E73-15FB-4D9B-B878-BE100C55A405}"/>
          </ac:spMkLst>
        </pc:spChg>
        <pc:spChg chg="mod">
          <ac:chgData name="Koko, Ma Pwint" userId="449f83a1-6c2c-4aa6-b0b3-922b4bd33df4" providerId="ADAL" clId="{13A3C5DF-1F2B-4403-9388-E4494346881B}" dt="2025-07-09T18:00:09.209" v="1001" actId="2711"/>
          <ac:spMkLst>
            <pc:docMk/>
            <pc:sldMk cId="2969248485" sldId="313"/>
            <ac:spMk id="7" creationId="{90CCACCF-3DE6-427B-85B5-8174D5B234F5}"/>
          </ac:spMkLst>
        </pc:spChg>
        <pc:spChg chg="mod">
          <ac:chgData name="Koko, Ma Pwint" userId="449f83a1-6c2c-4aa6-b0b3-922b4bd33df4" providerId="ADAL" clId="{13A3C5DF-1F2B-4403-9388-E4494346881B}" dt="2025-07-09T18:00:02.398" v="998" actId="2711"/>
          <ac:spMkLst>
            <pc:docMk/>
            <pc:sldMk cId="2969248485" sldId="313"/>
            <ac:spMk id="8" creationId="{6A6260E3-E396-4DBB-9F62-47B2ED4E03F0}"/>
          </ac:spMkLst>
        </pc:spChg>
        <pc:spChg chg="add del mod">
          <ac:chgData name="Koko, Ma Pwint" userId="449f83a1-6c2c-4aa6-b0b3-922b4bd33df4" providerId="ADAL" clId="{13A3C5DF-1F2B-4403-9388-E4494346881B}" dt="2025-07-09T16:29:46.950" v="680" actId="478"/>
          <ac:spMkLst>
            <pc:docMk/>
            <pc:sldMk cId="2969248485" sldId="313"/>
            <ac:spMk id="10" creationId="{A804F98A-F7FB-4B49-BE7A-BE483542C763}"/>
          </ac:spMkLst>
        </pc:spChg>
        <pc:spChg chg="add del mod">
          <ac:chgData name="Koko, Ma Pwint" userId="449f83a1-6c2c-4aa6-b0b3-922b4bd33df4" providerId="ADAL" clId="{13A3C5DF-1F2B-4403-9388-E4494346881B}" dt="2025-07-09T16:30:10.664" v="686" actId="478"/>
          <ac:spMkLst>
            <pc:docMk/>
            <pc:sldMk cId="2969248485" sldId="313"/>
            <ac:spMk id="14" creationId="{AAE1D7EB-93DE-43A4-91F9-5EAD6552A0BF}"/>
          </ac:spMkLst>
        </pc:spChg>
        <pc:spChg chg="add del mod">
          <ac:chgData name="Koko, Ma Pwint" userId="449f83a1-6c2c-4aa6-b0b3-922b4bd33df4" providerId="ADAL" clId="{13A3C5DF-1F2B-4403-9388-E4494346881B}" dt="2025-07-09T16:35:51.274" v="748" actId="478"/>
          <ac:spMkLst>
            <pc:docMk/>
            <pc:sldMk cId="2969248485" sldId="313"/>
            <ac:spMk id="15" creationId="{9FE584C8-0330-4F37-98E3-9CE2020015B4}"/>
          </ac:spMkLst>
        </pc:spChg>
        <pc:spChg chg="mod">
          <ac:chgData name="Koko, Ma Pwint" userId="449f83a1-6c2c-4aa6-b0b3-922b4bd33df4" providerId="ADAL" clId="{13A3C5DF-1F2B-4403-9388-E4494346881B}" dt="2025-07-09T16:33:59.246" v="727" actId="1035"/>
          <ac:spMkLst>
            <pc:docMk/>
            <pc:sldMk cId="2969248485" sldId="313"/>
            <ac:spMk id="16" creationId="{B1737879-E9E7-48CF-966C-80C5EFE2A88D}"/>
          </ac:spMkLst>
        </pc:spChg>
        <pc:graphicFrameChg chg="add del mod">
          <ac:chgData name="Koko, Ma Pwint" userId="449f83a1-6c2c-4aa6-b0b3-922b4bd33df4" providerId="ADAL" clId="{13A3C5DF-1F2B-4403-9388-E4494346881B}" dt="2025-07-09T16:29:37.614" v="678" actId="478"/>
          <ac:graphicFrameMkLst>
            <pc:docMk/>
            <pc:sldMk cId="2969248485" sldId="313"/>
            <ac:graphicFrameMk id="12" creationId="{A3B365E9-6C1D-4E75-AC40-CBD5216F014C}"/>
          </ac:graphicFrameMkLst>
        </pc:graphicFrameChg>
        <pc:picChg chg="mod">
          <ac:chgData name="Koko, Ma Pwint" userId="449f83a1-6c2c-4aa6-b0b3-922b4bd33df4" providerId="ADAL" clId="{13A3C5DF-1F2B-4403-9388-E4494346881B}" dt="2025-07-09T16:35:58.074" v="749" actId="1076"/>
          <ac:picMkLst>
            <pc:docMk/>
            <pc:sldMk cId="2969248485" sldId="313"/>
            <ac:picMk id="4" creationId="{B5CE2C29-94EB-4C9E-91EF-F13E0C24659C}"/>
          </ac:picMkLst>
        </pc:picChg>
        <pc:picChg chg="mod">
          <ac:chgData name="Koko, Ma Pwint" userId="449f83a1-6c2c-4aa6-b0b3-922b4bd33df4" providerId="ADAL" clId="{13A3C5DF-1F2B-4403-9388-E4494346881B}" dt="2025-07-09T16:36:23.844" v="758" actId="1076"/>
          <ac:picMkLst>
            <pc:docMk/>
            <pc:sldMk cId="2969248485" sldId="313"/>
            <ac:picMk id="5" creationId="{0F69A21E-7B8C-4398-9E54-D9F717CD0212}"/>
          </ac:picMkLst>
        </pc:picChg>
        <pc:picChg chg="add mod">
          <ac:chgData name="Koko, Ma Pwint" userId="449f83a1-6c2c-4aa6-b0b3-922b4bd33df4" providerId="ADAL" clId="{13A3C5DF-1F2B-4403-9388-E4494346881B}" dt="2025-07-09T16:33:30.376" v="714" actId="1076"/>
          <ac:picMkLst>
            <pc:docMk/>
            <pc:sldMk cId="2969248485" sldId="313"/>
            <ac:picMk id="9" creationId="{7D927926-DFC1-4375-AD8F-2FAB362B473B}"/>
          </ac:picMkLst>
        </pc:picChg>
        <pc:picChg chg="add del">
          <ac:chgData name="Koko, Ma Pwint" userId="449f83a1-6c2c-4aa6-b0b3-922b4bd33df4" providerId="ADAL" clId="{13A3C5DF-1F2B-4403-9388-E4494346881B}" dt="2025-07-09T16:27:07.469" v="632" actId="478"/>
          <ac:picMkLst>
            <pc:docMk/>
            <pc:sldMk cId="2969248485" sldId="313"/>
            <ac:picMk id="11" creationId="{110EA557-854D-4A8A-9E2B-F9BAB34AC693}"/>
          </ac:picMkLst>
        </pc:picChg>
        <pc:picChg chg="add del">
          <ac:chgData name="Koko, Ma Pwint" userId="449f83a1-6c2c-4aa6-b0b3-922b4bd33df4" providerId="ADAL" clId="{13A3C5DF-1F2B-4403-9388-E4494346881B}" dt="2025-07-09T16:27:14.031" v="634"/>
          <ac:picMkLst>
            <pc:docMk/>
            <pc:sldMk cId="2969248485" sldId="313"/>
            <ac:picMk id="13" creationId="{560C5019-0B47-44A3-A136-4907F1D60CF5}"/>
          </ac:picMkLst>
        </pc:picChg>
      </pc:sldChg>
      <pc:sldChg chg="modSp">
        <pc:chgData name="Koko, Ma Pwint" userId="449f83a1-6c2c-4aa6-b0b3-922b4bd33df4" providerId="ADAL" clId="{13A3C5DF-1F2B-4403-9388-E4494346881B}" dt="2025-07-10T15:25:02.730" v="2474" actId="207"/>
        <pc:sldMkLst>
          <pc:docMk/>
          <pc:sldMk cId="3910751953" sldId="322"/>
        </pc:sldMkLst>
        <pc:graphicFrameChg chg="mod">
          <ac:chgData name="Koko, Ma Pwint" userId="449f83a1-6c2c-4aa6-b0b3-922b4bd33df4" providerId="ADAL" clId="{13A3C5DF-1F2B-4403-9388-E4494346881B}" dt="2025-07-10T15:25:02.730" v="2474" actId="207"/>
          <ac:graphicFrameMkLst>
            <pc:docMk/>
            <pc:sldMk cId="3910751953" sldId="322"/>
            <ac:graphicFrameMk id="6" creationId="{3628BC1C-0EE1-4121-A8B6-BB390CA6898E}"/>
          </ac:graphicFrameMkLst>
        </pc:graphicFrameChg>
      </pc:sldChg>
      <pc:sldChg chg="addSp delSp modSp ord setBg">
        <pc:chgData name="Koko, Ma Pwint" userId="449f83a1-6c2c-4aa6-b0b3-922b4bd33df4" providerId="ADAL" clId="{13A3C5DF-1F2B-4403-9388-E4494346881B}" dt="2025-07-09T19:42:34.174" v="2065" actId="13782"/>
        <pc:sldMkLst>
          <pc:docMk/>
          <pc:sldMk cId="1556828182" sldId="329"/>
        </pc:sldMkLst>
        <pc:spChg chg="add del mod">
          <ac:chgData name="Koko, Ma Pwint" userId="449f83a1-6c2c-4aa6-b0b3-922b4bd33df4" providerId="ADAL" clId="{13A3C5DF-1F2B-4403-9388-E4494346881B}" dt="2025-07-09T19:25:38.354" v="1884" actId="478"/>
          <ac:spMkLst>
            <pc:docMk/>
            <pc:sldMk cId="1556828182" sldId="329"/>
            <ac:spMk id="4" creationId="{F95F2BF8-DCD0-4B94-B19E-A54FB614CECE}"/>
          </ac:spMkLst>
        </pc:spChg>
        <pc:spChg chg="add del mod">
          <ac:chgData name="Koko, Ma Pwint" userId="449f83a1-6c2c-4aa6-b0b3-922b4bd33df4" providerId="ADAL" clId="{13A3C5DF-1F2B-4403-9388-E4494346881B}" dt="2025-07-09T19:42:07.914" v="2056"/>
          <ac:spMkLst>
            <pc:docMk/>
            <pc:sldMk cId="1556828182" sldId="329"/>
            <ac:spMk id="5" creationId="{D17CCC88-E479-428F-815D-928CAA317DE8}"/>
          </ac:spMkLst>
        </pc:spChg>
        <pc:spChg chg="add mod">
          <ac:chgData name="Koko, Ma Pwint" userId="449f83a1-6c2c-4aa6-b0b3-922b4bd33df4" providerId="ADAL" clId="{13A3C5DF-1F2B-4403-9388-E4494346881B}" dt="2025-07-09T19:42:08.401" v="2059" actId="1076"/>
          <ac:spMkLst>
            <pc:docMk/>
            <pc:sldMk cId="1556828182" sldId="329"/>
            <ac:spMk id="6" creationId="{732F390B-204C-4CB9-8B11-E3C4EC7927A6}"/>
          </ac:spMkLst>
        </pc:spChg>
        <pc:spChg chg="del mod">
          <ac:chgData name="Koko, Ma Pwint" userId="449f83a1-6c2c-4aa6-b0b3-922b4bd33df4" providerId="ADAL" clId="{13A3C5DF-1F2B-4403-9388-E4494346881B}" dt="2025-07-09T19:25:29.513" v="1880" actId="478"/>
          <ac:spMkLst>
            <pc:docMk/>
            <pc:sldMk cId="1556828182" sldId="329"/>
            <ac:spMk id="8" creationId="{0F671D8B-C3E8-45E1-A27C-82A126ADE267}"/>
          </ac:spMkLst>
        </pc:spChg>
        <pc:spChg chg="del mod">
          <ac:chgData name="Koko, Ma Pwint" userId="449f83a1-6c2c-4aa6-b0b3-922b4bd33df4" providerId="ADAL" clId="{13A3C5DF-1F2B-4403-9388-E4494346881B}" dt="2025-07-09T19:24:53.160" v="1873"/>
          <ac:spMkLst>
            <pc:docMk/>
            <pc:sldMk cId="1556828182" sldId="329"/>
            <ac:spMk id="9" creationId="{BC061343-E716-4ADB-BC13-38AA25D9E8B1}"/>
          </ac:spMkLst>
        </pc:spChg>
        <pc:graphicFrameChg chg="add mod">
          <ac:chgData name="Koko, Ma Pwint" userId="449f83a1-6c2c-4aa6-b0b3-922b4bd33df4" providerId="ADAL" clId="{13A3C5DF-1F2B-4403-9388-E4494346881B}" dt="2025-07-09T19:42:34.174" v="2065" actId="13782"/>
          <ac:graphicFrameMkLst>
            <pc:docMk/>
            <pc:sldMk cId="1556828182" sldId="329"/>
            <ac:graphicFrameMk id="11" creationId="{2761DF27-5063-47EF-B404-884271B7470C}"/>
          </ac:graphicFrameMkLst>
        </pc:graphicFrameChg>
        <pc:picChg chg="add del mod">
          <ac:chgData name="Koko, Ma Pwint" userId="449f83a1-6c2c-4aa6-b0b3-922b4bd33df4" providerId="ADAL" clId="{13A3C5DF-1F2B-4403-9388-E4494346881B}" dt="2025-07-09T19:42:13.584" v="2064" actId="1076"/>
          <ac:picMkLst>
            <pc:docMk/>
            <pc:sldMk cId="1556828182" sldId="329"/>
            <ac:picMk id="3" creationId="{65D0A271-9D6B-40D4-8C4A-05A9C5380430}"/>
          </ac:picMkLst>
        </pc:picChg>
      </pc:sldChg>
      <pc:sldChg chg="addSp delSp modSp ord">
        <pc:chgData name="Koko, Ma Pwint" userId="449f83a1-6c2c-4aa6-b0b3-922b4bd33df4" providerId="ADAL" clId="{13A3C5DF-1F2B-4403-9388-E4494346881B}" dt="2025-07-09T15:58:10.409" v="398"/>
        <pc:sldMkLst>
          <pc:docMk/>
          <pc:sldMk cId="1156541854" sldId="330"/>
        </pc:sldMkLst>
        <pc:spChg chg="mod">
          <ac:chgData name="Koko, Ma Pwint" userId="449f83a1-6c2c-4aa6-b0b3-922b4bd33df4" providerId="ADAL" clId="{13A3C5DF-1F2B-4403-9388-E4494346881B}" dt="2025-07-09T15:49:29.901" v="351" actId="1076"/>
          <ac:spMkLst>
            <pc:docMk/>
            <pc:sldMk cId="1156541854" sldId="330"/>
            <ac:spMk id="2" creationId="{F3B0BFEF-1785-4BB5-A7A0-EB5C1A5E8E68}"/>
          </ac:spMkLst>
        </pc:spChg>
        <pc:spChg chg="mod">
          <ac:chgData name="Koko, Ma Pwint" userId="449f83a1-6c2c-4aa6-b0b3-922b4bd33df4" providerId="ADAL" clId="{13A3C5DF-1F2B-4403-9388-E4494346881B}" dt="2025-07-09T15:50:12.710" v="361" actId="14100"/>
          <ac:spMkLst>
            <pc:docMk/>
            <pc:sldMk cId="1156541854" sldId="330"/>
            <ac:spMk id="3" creationId="{721AA964-06F9-4F92-92DF-56FE180410E6}"/>
          </ac:spMkLst>
        </pc:spChg>
        <pc:spChg chg="add del mod">
          <ac:chgData name="Koko, Ma Pwint" userId="449f83a1-6c2c-4aa6-b0b3-922b4bd33df4" providerId="ADAL" clId="{13A3C5DF-1F2B-4403-9388-E4494346881B}" dt="2025-07-09T15:39:15.669" v="261" actId="478"/>
          <ac:spMkLst>
            <pc:docMk/>
            <pc:sldMk cId="1156541854" sldId="330"/>
            <ac:spMk id="7" creationId="{D7CB4183-4F54-4F29-98C0-7C2B348C511C}"/>
          </ac:spMkLst>
        </pc:spChg>
        <pc:spChg chg="add del mod">
          <ac:chgData name="Koko, Ma Pwint" userId="449f83a1-6c2c-4aa6-b0b3-922b4bd33df4" providerId="ADAL" clId="{13A3C5DF-1F2B-4403-9388-E4494346881B}" dt="2025-07-09T15:45:49.430" v="314" actId="478"/>
          <ac:spMkLst>
            <pc:docMk/>
            <pc:sldMk cId="1156541854" sldId="330"/>
            <ac:spMk id="8" creationId="{287C7040-00DF-492E-85C4-31F7664C12AB}"/>
          </ac:spMkLst>
        </pc:spChg>
        <pc:picChg chg="add mod">
          <ac:chgData name="Koko, Ma Pwint" userId="449f83a1-6c2c-4aa6-b0b3-922b4bd33df4" providerId="ADAL" clId="{13A3C5DF-1F2B-4403-9388-E4494346881B}" dt="2025-07-09T15:37:01.423" v="232" actId="1076"/>
          <ac:picMkLst>
            <pc:docMk/>
            <pc:sldMk cId="1156541854" sldId="330"/>
            <ac:picMk id="6" creationId="{27EB6242-8E96-4D94-90D1-78693A00C6AD}"/>
          </ac:picMkLst>
        </pc:picChg>
        <pc:picChg chg="add mod">
          <ac:chgData name="Koko, Ma Pwint" userId="449f83a1-6c2c-4aa6-b0b3-922b4bd33df4" providerId="ADAL" clId="{13A3C5DF-1F2B-4403-9388-E4494346881B}" dt="2025-07-09T15:50:19.137" v="363" actId="1076"/>
          <ac:picMkLst>
            <pc:docMk/>
            <pc:sldMk cId="1156541854" sldId="330"/>
            <ac:picMk id="9" creationId="{72682865-B639-4635-BFE2-C0488D93B9AC}"/>
          </ac:picMkLst>
        </pc:picChg>
      </pc:sldChg>
      <pc:sldChg chg="modSp">
        <pc:chgData name="Koko, Ma Pwint" userId="449f83a1-6c2c-4aa6-b0b3-922b4bd33df4" providerId="ADAL" clId="{13A3C5DF-1F2B-4403-9388-E4494346881B}" dt="2025-07-14T17:52:52.372" v="2828" actId="207"/>
        <pc:sldMkLst>
          <pc:docMk/>
          <pc:sldMk cId="21725818" sldId="332"/>
        </pc:sldMkLst>
        <pc:spChg chg="mod">
          <ac:chgData name="Koko, Ma Pwint" userId="449f83a1-6c2c-4aa6-b0b3-922b4bd33df4" providerId="ADAL" clId="{13A3C5DF-1F2B-4403-9388-E4494346881B}" dt="2025-07-10T15:16:57.558" v="2468" actId="1076"/>
          <ac:spMkLst>
            <pc:docMk/>
            <pc:sldMk cId="21725818" sldId="332"/>
            <ac:spMk id="2" creationId="{0615DE6B-F4C9-4CD6-83D0-511B7DA83A8E}"/>
          </ac:spMkLst>
        </pc:spChg>
        <pc:spChg chg="mod">
          <ac:chgData name="Koko, Ma Pwint" userId="449f83a1-6c2c-4aa6-b0b3-922b4bd33df4" providerId="ADAL" clId="{13A3C5DF-1F2B-4403-9388-E4494346881B}" dt="2025-07-10T15:16:57.558" v="2468" actId="1076"/>
          <ac:spMkLst>
            <pc:docMk/>
            <pc:sldMk cId="21725818" sldId="332"/>
            <ac:spMk id="3" creationId="{B24AF3D8-0779-49A1-B582-ABC333B21E83}"/>
          </ac:spMkLst>
        </pc:spChg>
        <pc:graphicFrameChg chg="mod">
          <ac:chgData name="Koko, Ma Pwint" userId="449f83a1-6c2c-4aa6-b0b3-922b4bd33df4" providerId="ADAL" clId="{13A3C5DF-1F2B-4403-9388-E4494346881B}" dt="2025-07-14T17:52:52.372" v="2828" actId="207"/>
          <ac:graphicFrameMkLst>
            <pc:docMk/>
            <pc:sldMk cId="21725818" sldId="332"/>
            <ac:graphicFrameMk id="5" creationId="{EF97DBA9-BAC8-4E6E-AC34-2B9212BC0CE1}"/>
          </ac:graphicFrameMkLst>
        </pc:graphicFrameChg>
        <pc:graphicFrameChg chg="mod">
          <ac:chgData name="Koko, Ma Pwint" userId="449f83a1-6c2c-4aa6-b0b3-922b4bd33df4" providerId="ADAL" clId="{13A3C5DF-1F2B-4403-9388-E4494346881B}" dt="2025-07-14T15:37:49.412" v="2816" actId="1038"/>
          <ac:graphicFrameMkLst>
            <pc:docMk/>
            <pc:sldMk cId="21725818" sldId="332"/>
            <ac:graphicFrameMk id="6" creationId="{00000000-0000-0000-0000-000000000000}"/>
          </ac:graphicFrameMkLst>
        </pc:graphicFrameChg>
        <pc:picChg chg="mod">
          <ac:chgData name="Koko, Ma Pwint" userId="449f83a1-6c2c-4aa6-b0b3-922b4bd33df4" providerId="ADAL" clId="{13A3C5DF-1F2B-4403-9388-E4494346881B}" dt="2025-07-10T15:16:57.558" v="2468" actId="1076"/>
          <ac:picMkLst>
            <pc:docMk/>
            <pc:sldMk cId="21725818" sldId="332"/>
            <ac:picMk id="7" creationId="{BA59085A-F510-4C83-86DA-BF39BF02C425}"/>
          </ac:picMkLst>
        </pc:picChg>
      </pc:sldChg>
      <pc:sldChg chg="addSp delSp modSp ord">
        <pc:chgData name="Koko, Ma Pwint" userId="449f83a1-6c2c-4aa6-b0b3-922b4bd33df4" providerId="ADAL" clId="{13A3C5DF-1F2B-4403-9388-E4494346881B}" dt="2025-07-14T15:32:10.313" v="2786" actId="207"/>
        <pc:sldMkLst>
          <pc:docMk/>
          <pc:sldMk cId="2153362154" sldId="333"/>
        </pc:sldMkLst>
        <pc:spChg chg="add del mod">
          <ac:chgData name="Koko, Ma Pwint" userId="449f83a1-6c2c-4aa6-b0b3-922b4bd33df4" providerId="ADAL" clId="{13A3C5DF-1F2B-4403-9388-E4494346881B}" dt="2025-07-09T15:55:38.278" v="368" actId="478"/>
          <ac:spMkLst>
            <pc:docMk/>
            <pc:sldMk cId="2153362154" sldId="333"/>
            <ac:spMk id="10" creationId="{77517BBC-EAFB-4E96-B1CC-23B6B0930900}"/>
          </ac:spMkLst>
        </pc:spChg>
        <pc:spChg chg="mod">
          <ac:chgData name="Koko, Ma Pwint" userId="449f83a1-6c2c-4aa6-b0b3-922b4bd33df4" providerId="ADAL" clId="{13A3C5DF-1F2B-4403-9388-E4494346881B}" dt="2025-07-09T15:57:51.795" v="389" actId="255"/>
          <ac:spMkLst>
            <pc:docMk/>
            <pc:sldMk cId="2153362154" sldId="333"/>
            <ac:spMk id="11" creationId="{737F73EA-54B5-44EE-BCDF-3CB1214A5271}"/>
          </ac:spMkLst>
        </pc:spChg>
        <pc:graphicFrameChg chg="mod">
          <ac:chgData name="Koko, Ma Pwint" userId="449f83a1-6c2c-4aa6-b0b3-922b4bd33df4" providerId="ADAL" clId="{13A3C5DF-1F2B-4403-9388-E4494346881B}" dt="2025-07-14T15:32:10.313" v="2786" actId="207"/>
          <ac:graphicFrameMkLst>
            <pc:docMk/>
            <pc:sldMk cId="2153362154" sldId="333"/>
            <ac:graphicFrameMk id="9" creationId="{7B102DFE-98E4-43A6-BDB9-CE508BAA2FE1}"/>
          </ac:graphicFrameMkLst>
        </pc:graphicFrameChg>
        <pc:picChg chg="add del mod">
          <ac:chgData name="Koko, Ma Pwint" userId="449f83a1-6c2c-4aa6-b0b3-922b4bd33df4" providerId="ADAL" clId="{13A3C5DF-1F2B-4403-9388-E4494346881B}" dt="2025-07-09T16:02:38.767" v="421" actId="478"/>
          <ac:picMkLst>
            <pc:docMk/>
            <pc:sldMk cId="2153362154" sldId="333"/>
            <ac:picMk id="2" creationId="{A2C832F6-C8F8-45A9-A654-DC9DBA77F486}"/>
          </ac:picMkLst>
        </pc:picChg>
        <pc:picChg chg="add del mod">
          <ac:chgData name="Koko, Ma Pwint" userId="449f83a1-6c2c-4aa6-b0b3-922b4bd33df4" providerId="ADAL" clId="{13A3C5DF-1F2B-4403-9388-E4494346881B}" dt="2025-07-09T15:48:19.484" v="337" actId="478"/>
          <ac:picMkLst>
            <pc:docMk/>
            <pc:sldMk cId="2153362154" sldId="333"/>
            <ac:picMk id="4" creationId="{0CEF78B9-C679-47F6-B93C-967E888930D1}"/>
          </ac:picMkLst>
        </pc:picChg>
        <pc:picChg chg="add del mod">
          <ac:chgData name="Koko, Ma Pwint" userId="449f83a1-6c2c-4aa6-b0b3-922b4bd33df4" providerId="ADAL" clId="{13A3C5DF-1F2B-4403-9388-E4494346881B}" dt="2025-07-09T15:55:14.879" v="364" actId="478"/>
          <ac:picMkLst>
            <pc:docMk/>
            <pc:sldMk cId="2153362154" sldId="333"/>
            <ac:picMk id="6" creationId="{D08E59C3-E641-422E-B593-D9A28FEC8D1E}"/>
          </ac:picMkLst>
        </pc:picChg>
        <pc:picChg chg="add del mod">
          <ac:chgData name="Koko, Ma Pwint" userId="449f83a1-6c2c-4aa6-b0b3-922b4bd33df4" providerId="ADAL" clId="{13A3C5DF-1F2B-4403-9388-E4494346881B}" dt="2025-07-09T15:55:51.508" v="372" actId="478"/>
          <ac:picMkLst>
            <pc:docMk/>
            <pc:sldMk cId="2153362154" sldId="333"/>
            <ac:picMk id="7" creationId="{1A44798D-CF5C-4E2E-AB39-7729FAA7A2F7}"/>
          </ac:picMkLst>
        </pc:picChg>
      </pc:sldChg>
      <pc:sldChg chg="addSp delSp modSp add ord">
        <pc:chgData name="Koko, Ma Pwint" userId="449f83a1-6c2c-4aa6-b0b3-922b4bd33df4" providerId="ADAL" clId="{13A3C5DF-1F2B-4403-9388-E4494346881B}" dt="2025-07-14T17:55:02.859" v="2841"/>
        <pc:sldMkLst>
          <pc:docMk/>
          <pc:sldMk cId="2491651410" sldId="335"/>
        </pc:sldMkLst>
        <pc:spChg chg="mod">
          <ac:chgData name="Koko, Ma Pwint" userId="449f83a1-6c2c-4aa6-b0b3-922b4bd33df4" providerId="ADAL" clId="{13A3C5DF-1F2B-4403-9388-E4494346881B}" dt="2025-07-09T21:02:58.984" v="2368"/>
          <ac:spMkLst>
            <pc:docMk/>
            <pc:sldMk cId="2491651410" sldId="335"/>
            <ac:spMk id="2" creationId="{33C59610-0591-4E35-AD0B-D8D74923552A}"/>
          </ac:spMkLst>
        </pc:spChg>
        <pc:spChg chg="add mod">
          <ac:chgData name="Koko, Ma Pwint" userId="449f83a1-6c2c-4aa6-b0b3-922b4bd33df4" providerId="ADAL" clId="{13A3C5DF-1F2B-4403-9388-E4494346881B}" dt="2025-07-09T22:18:02.804" v="2388" actId="207"/>
          <ac:spMkLst>
            <pc:docMk/>
            <pc:sldMk cId="2491651410" sldId="335"/>
            <ac:spMk id="4" creationId="{C5FE98BE-A327-4383-B525-9629E74CD374}"/>
          </ac:spMkLst>
        </pc:spChg>
        <pc:spChg chg="del mod">
          <ac:chgData name="Koko, Ma Pwint" userId="449f83a1-6c2c-4aa6-b0b3-922b4bd33df4" providerId="ADAL" clId="{13A3C5DF-1F2B-4403-9388-E4494346881B}" dt="2025-07-09T20:39:03.924" v="2217" actId="478"/>
          <ac:spMkLst>
            <pc:docMk/>
            <pc:sldMk cId="2491651410" sldId="335"/>
            <ac:spMk id="5" creationId="{00000000-0000-0000-0000-000000000000}"/>
          </ac:spMkLst>
        </pc:spChg>
        <pc:spChg chg="del">
          <ac:chgData name="Koko, Ma Pwint" userId="449f83a1-6c2c-4aa6-b0b3-922b4bd33df4" providerId="ADAL" clId="{13A3C5DF-1F2B-4403-9388-E4494346881B}" dt="2025-07-09T20:39:00.459" v="2213" actId="478"/>
          <ac:spMkLst>
            <pc:docMk/>
            <pc:sldMk cId="2491651410" sldId="335"/>
            <ac:spMk id="7" creationId="{157D6439-9290-4789-8E6E-D6982ACA9624}"/>
          </ac:spMkLst>
        </pc:spChg>
        <pc:spChg chg="add mod">
          <ac:chgData name="Koko, Ma Pwint" userId="449f83a1-6c2c-4aa6-b0b3-922b4bd33df4" providerId="ADAL" clId="{13A3C5DF-1F2B-4403-9388-E4494346881B}" dt="2025-07-14T15:07:15.094" v="2778" actId="20577"/>
          <ac:spMkLst>
            <pc:docMk/>
            <pc:sldMk cId="2491651410" sldId="335"/>
            <ac:spMk id="9" creationId="{C61025B2-677E-4720-B50F-8F8AE119E524}"/>
          </ac:spMkLst>
        </pc:spChg>
        <pc:spChg chg="del mod">
          <ac:chgData name="Koko, Ma Pwint" userId="449f83a1-6c2c-4aa6-b0b3-922b4bd33df4" providerId="ADAL" clId="{13A3C5DF-1F2B-4403-9388-E4494346881B}" dt="2025-07-09T20:39:07.164" v="2219" actId="478"/>
          <ac:spMkLst>
            <pc:docMk/>
            <pc:sldMk cId="2491651410" sldId="335"/>
            <ac:spMk id="10" creationId="{04B91604-2BD5-44D3-828A-547FCB63849A}"/>
          </ac:spMkLst>
        </pc:spChg>
        <pc:spChg chg="add mod">
          <ac:chgData name="Koko, Ma Pwint" userId="449f83a1-6c2c-4aa6-b0b3-922b4bd33df4" providerId="ADAL" clId="{13A3C5DF-1F2B-4403-9388-E4494346881B}" dt="2025-07-09T22:17:27.802" v="2378" actId="120"/>
          <ac:spMkLst>
            <pc:docMk/>
            <pc:sldMk cId="2491651410" sldId="335"/>
            <ac:spMk id="11" creationId="{A9F4C582-A056-42CE-8B11-7B93384E265F}"/>
          </ac:spMkLst>
        </pc:spChg>
        <pc:spChg chg="mod">
          <ac:chgData name="Koko, Ma Pwint" userId="449f83a1-6c2c-4aa6-b0b3-922b4bd33df4" providerId="ADAL" clId="{13A3C5DF-1F2B-4403-9388-E4494346881B}" dt="2025-07-09T22:17:42.644" v="2386" actId="20577"/>
          <ac:spMkLst>
            <pc:docMk/>
            <pc:sldMk cId="2491651410" sldId="335"/>
            <ac:spMk id="17" creationId="{00000000-0000-0000-0000-000000000000}"/>
          </ac:spMkLst>
        </pc:spChg>
        <pc:picChg chg="del">
          <ac:chgData name="Koko, Ma Pwint" userId="449f83a1-6c2c-4aa6-b0b3-922b4bd33df4" providerId="ADAL" clId="{13A3C5DF-1F2B-4403-9388-E4494346881B}" dt="2025-07-09T20:38:59.109" v="2212" actId="478"/>
          <ac:picMkLst>
            <pc:docMk/>
            <pc:sldMk cId="2491651410" sldId="335"/>
            <ac:picMk id="4" creationId="{DAE2B8FB-D477-4BE2-9A62-08A025F1927B}"/>
          </ac:picMkLst>
        </pc:picChg>
        <pc:picChg chg="add mod">
          <ac:chgData name="Koko, Ma Pwint" userId="449f83a1-6c2c-4aa6-b0b3-922b4bd33df4" providerId="ADAL" clId="{13A3C5DF-1F2B-4403-9388-E4494346881B}" dt="2025-07-09T20:45:47.905" v="2305" actId="1076"/>
          <ac:picMkLst>
            <pc:docMk/>
            <pc:sldMk cId="2491651410" sldId="335"/>
            <ac:picMk id="8" creationId="{F2B55C69-6184-4F10-9102-CB429B7CF3B4}"/>
          </ac:picMkLst>
        </pc:picChg>
        <pc:picChg chg="del">
          <ac:chgData name="Koko, Ma Pwint" userId="449f83a1-6c2c-4aa6-b0b3-922b4bd33df4" providerId="ADAL" clId="{13A3C5DF-1F2B-4403-9388-E4494346881B}" dt="2025-07-09T20:37:35.205" v="2193" actId="478"/>
          <ac:picMkLst>
            <pc:docMk/>
            <pc:sldMk cId="2491651410" sldId="335"/>
            <ac:picMk id="12" creationId="{9F8174FC-8C77-47CD-AFE4-3FEE9B48309D}"/>
          </ac:picMkLst>
        </pc:picChg>
        <pc:picChg chg="del">
          <ac:chgData name="Koko, Ma Pwint" userId="449f83a1-6c2c-4aa6-b0b3-922b4bd33df4" providerId="ADAL" clId="{13A3C5DF-1F2B-4403-9388-E4494346881B}" dt="2025-07-09T20:39:02.215" v="2215" actId="478"/>
          <ac:picMkLst>
            <pc:docMk/>
            <pc:sldMk cId="2491651410" sldId="335"/>
            <ac:picMk id="13" creationId="{809AD1BC-98A6-4C31-8852-8F48E3DE5161}"/>
          </ac:picMkLst>
        </pc:picChg>
        <pc:picChg chg="del mod">
          <ac:chgData name="Koko, Ma Pwint" userId="449f83a1-6c2c-4aa6-b0b3-922b4bd33df4" providerId="ADAL" clId="{13A3C5DF-1F2B-4403-9388-E4494346881B}" dt="2025-07-09T20:38:17.168" v="2201" actId="478"/>
          <ac:picMkLst>
            <pc:docMk/>
            <pc:sldMk cId="2491651410" sldId="335"/>
            <ac:picMk id="14" creationId="{94CB874E-181C-4323-ACFD-94B1D94A3CB4}"/>
          </ac:picMkLst>
        </pc:picChg>
        <pc:picChg chg="add mod">
          <ac:chgData name="Koko, Ma Pwint" userId="449f83a1-6c2c-4aa6-b0b3-922b4bd33df4" providerId="ADAL" clId="{13A3C5DF-1F2B-4403-9388-E4494346881B}" dt="2025-07-09T20:45:38.802" v="2301" actId="1076"/>
          <ac:picMkLst>
            <pc:docMk/>
            <pc:sldMk cId="2491651410" sldId="335"/>
            <ac:picMk id="16" creationId="{492B298F-9949-4D12-85A1-8D28FEE0060C}"/>
          </ac:picMkLst>
        </pc:picChg>
        <pc:picChg chg="add mod">
          <ac:chgData name="Koko, Ma Pwint" userId="449f83a1-6c2c-4aa6-b0b3-922b4bd33df4" providerId="ADAL" clId="{13A3C5DF-1F2B-4403-9388-E4494346881B}" dt="2025-07-14T17:55:02.859" v="2841"/>
          <ac:picMkLst>
            <pc:docMk/>
            <pc:sldMk cId="2491651410" sldId="335"/>
            <ac:picMk id="19" creationId="{DA2149F5-A5FE-4B31-A28F-BC4D868818C3}"/>
          </ac:picMkLst>
        </pc:picChg>
      </pc:sldChg>
    </pc:docChg>
  </pc:docChgLst>
  <pc:docChgLst>
    <pc:chgData name="Koko, Ma Pwint" userId="449f83a1-6c2c-4aa6-b0b3-922b4bd33df4" providerId="ADAL" clId="{C6E14727-0070-4786-8BC0-C6DE693E48BA}"/>
    <pc:docChg chg="undo redo custSel addSld delSld modSld sldOrd modMainMaster">
      <pc:chgData name="Koko, Ma Pwint" userId="449f83a1-6c2c-4aa6-b0b3-922b4bd33df4" providerId="ADAL" clId="{C6E14727-0070-4786-8BC0-C6DE693E48BA}" dt="2025-07-08T23:15:05.772" v="1451" actId="122"/>
      <pc:docMkLst>
        <pc:docMk/>
      </pc:docMkLst>
      <pc:sldChg chg="addSp modSp add ord setBg">
        <pc:chgData name="Koko, Ma Pwint" userId="449f83a1-6c2c-4aa6-b0b3-922b4bd33df4" providerId="ADAL" clId="{C6E14727-0070-4786-8BC0-C6DE693E48BA}" dt="2025-07-08T20:40:57.069" v="245" actId="2711"/>
        <pc:sldMkLst>
          <pc:docMk/>
          <pc:sldMk cId="621806431" sldId="257"/>
        </pc:sldMkLst>
        <pc:spChg chg="mod">
          <ac:chgData name="Koko, Ma Pwint" userId="449f83a1-6c2c-4aa6-b0b3-922b4bd33df4" providerId="ADAL" clId="{C6E14727-0070-4786-8BC0-C6DE693E48BA}" dt="2025-07-08T20:40:57.069" v="245" actId="2711"/>
          <ac:spMkLst>
            <pc:docMk/>
            <pc:sldMk cId="621806431" sldId="257"/>
            <ac:spMk id="2" creationId="{33C59610-0591-4E35-AD0B-D8D74923552A}"/>
          </ac:spMkLst>
        </pc:spChg>
        <pc:spChg chg="mod">
          <ac:chgData name="Koko, Ma Pwint" userId="449f83a1-6c2c-4aa6-b0b3-922b4bd33df4" providerId="ADAL" clId="{C6E14727-0070-4786-8BC0-C6DE693E48BA}" dt="2025-07-08T20:40:57.069" v="245" actId="2711"/>
          <ac:spMkLst>
            <pc:docMk/>
            <pc:sldMk cId="621806431" sldId="257"/>
            <ac:spMk id="3" creationId="{AF9F1942-0C8D-4962-9D29-7047D577D3F3}"/>
          </ac:spMkLst>
        </pc:spChg>
        <pc:spChg chg="mod">
          <ac:chgData name="Koko, Ma Pwint" userId="449f83a1-6c2c-4aa6-b0b3-922b4bd33df4" providerId="ADAL" clId="{C6E14727-0070-4786-8BC0-C6DE693E48BA}" dt="2025-07-08T20:40:57.069" v="245" actId="2711"/>
          <ac:spMkLst>
            <pc:docMk/>
            <pc:sldMk cId="621806431" sldId="257"/>
            <ac:spMk id="5" creationId="{00000000-0000-0000-0000-000000000000}"/>
          </ac:spMkLst>
        </pc:spChg>
        <pc:spChg chg="mod">
          <ac:chgData name="Koko, Ma Pwint" userId="449f83a1-6c2c-4aa6-b0b3-922b4bd33df4" providerId="ADAL" clId="{C6E14727-0070-4786-8BC0-C6DE693E48BA}" dt="2025-07-08T20:40:57.069" v="245" actId="2711"/>
          <ac:spMkLst>
            <pc:docMk/>
            <pc:sldMk cId="621806431" sldId="257"/>
            <ac:spMk id="7" creationId="{157D6439-9290-4789-8E6E-D6982ACA9624}"/>
          </ac:spMkLst>
        </pc:spChg>
        <pc:spChg chg="mod">
          <ac:chgData name="Koko, Ma Pwint" userId="449f83a1-6c2c-4aa6-b0b3-922b4bd33df4" providerId="ADAL" clId="{C6E14727-0070-4786-8BC0-C6DE693E48BA}" dt="2025-07-08T20:40:57.069" v="245" actId="2711"/>
          <ac:spMkLst>
            <pc:docMk/>
            <pc:sldMk cId="621806431" sldId="257"/>
            <ac:spMk id="10" creationId="{04B91604-2BD5-44D3-828A-547FCB63849A}"/>
          </ac:spMkLst>
        </pc:spChg>
        <pc:spChg chg="mod">
          <ac:chgData name="Koko, Ma Pwint" userId="449f83a1-6c2c-4aa6-b0b3-922b4bd33df4" providerId="ADAL" clId="{C6E14727-0070-4786-8BC0-C6DE693E48BA}" dt="2025-07-08T20:40:57.069" v="245" actId="2711"/>
          <ac:spMkLst>
            <pc:docMk/>
            <pc:sldMk cId="621806431" sldId="257"/>
            <ac:spMk id="17" creationId="{00000000-0000-0000-0000-000000000000}"/>
          </ac:spMkLst>
        </pc:spChg>
        <pc:picChg chg="mod">
          <ac:chgData name="Koko, Ma Pwint" userId="449f83a1-6c2c-4aa6-b0b3-922b4bd33df4" providerId="ADAL" clId="{C6E14727-0070-4786-8BC0-C6DE693E48BA}" dt="2025-07-08T20:37:16.042" v="218" actId="1076"/>
          <ac:picMkLst>
            <pc:docMk/>
            <pc:sldMk cId="621806431" sldId="257"/>
            <ac:picMk id="4" creationId="{DAE2B8FB-D477-4BE2-9A62-08A025F1927B}"/>
          </ac:picMkLst>
        </pc:picChg>
        <pc:picChg chg="mod">
          <ac:chgData name="Koko, Ma Pwint" userId="449f83a1-6c2c-4aa6-b0b3-922b4bd33df4" providerId="ADAL" clId="{C6E14727-0070-4786-8BC0-C6DE693E48BA}" dt="2025-07-08T20:37:01.197" v="214" actId="14100"/>
          <ac:picMkLst>
            <pc:docMk/>
            <pc:sldMk cId="621806431" sldId="257"/>
            <ac:picMk id="12" creationId="{9F8174FC-8C77-47CD-AFE4-3FEE9B48309D}"/>
          </ac:picMkLst>
        </pc:picChg>
        <pc:picChg chg="mod">
          <ac:chgData name="Koko, Ma Pwint" userId="449f83a1-6c2c-4aa6-b0b3-922b4bd33df4" providerId="ADAL" clId="{C6E14727-0070-4786-8BC0-C6DE693E48BA}" dt="2025-07-08T20:37:37.656" v="224" actId="1076"/>
          <ac:picMkLst>
            <pc:docMk/>
            <pc:sldMk cId="621806431" sldId="257"/>
            <ac:picMk id="13" creationId="{809AD1BC-98A6-4C31-8852-8F48E3DE5161}"/>
          </ac:picMkLst>
        </pc:picChg>
        <pc:picChg chg="mod">
          <ac:chgData name="Koko, Ma Pwint" userId="449f83a1-6c2c-4aa6-b0b3-922b4bd33df4" providerId="ADAL" clId="{C6E14727-0070-4786-8BC0-C6DE693E48BA}" dt="2025-07-08T20:37:09.185" v="215" actId="14100"/>
          <ac:picMkLst>
            <pc:docMk/>
            <pc:sldMk cId="621806431" sldId="257"/>
            <ac:picMk id="14" creationId="{94CB874E-181C-4323-ACFD-94B1D94A3CB4}"/>
          </ac:picMkLst>
        </pc:picChg>
        <pc:picChg chg="add">
          <ac:chgData name="Koko, Ma Pwint" userId="449f83a1-6c2c-4aa6-b0b3-922b4bd33df4" providerId="ADAL" clId="{C6E14727-0070-4786-8BC0-C6DE693E48BA}" dt="2025-07-08T20:35:15.629" v="191"/>
          <ac:picMkLst>
            <pc:docMk/>
            <pc:sldMk cId="621806431" sldId="257"/>
            <ac:picMk id="15" creationId="{B06E3825-02CF-4F9B-91FC-1F2D37F979CA}"/>
          </ac:picMkLst>
        </pc:picChg>
      </pc:sldChg>
      <pc:sldChg chg="addSp delSp modSp add del setBg delDesignElem">
        <pc:chgData name="Koko, Ma Pwint" userId="449f83a1-6c2c-4aa6-b0b3-922b4bd33df4" providerId="ADAL" clId="{C6E14727-0070-4786-8BC0-C6DE693E48BA}" dt="2025-07-08T20:55:08.792" v="321" actId="403"/>
        <pc:sldMkLst>
          <pc:docMk/>
          <pc:sldMk cId="1248108283" sldId="258"/>
        </pc:sldMkLst>
        <pc:spChg chg="mod">
          <ac:chgData name="Koko, Ma Pwint" userId="449f83a1-6c2c-4aa6-b0b3-922b4bd33df4" providerId="ADAL" clId="{C6E14727-0070-4786-8BC0-C6DE693E48BA}" dt="2025-07-08T20:55:08.792" v="321" actId="403"/>
          <ac:spMkLst>
            <pc:docMk/>
            <pc:sldMk cId="1248108283" sldId="258"/>
            <ac:spMk id="337" creationId="{6936F4F5-968F-4D0F-B975-F02058EE9AA9}"/>
          </ac:spMkLst>
        </pc:spChg>
        <pc:spChg chg="add del">
          <ac:chgData name="Koko, Ma Pwint" userId="449f83a1-6c2c-4aa6-b0b3-922b4bd33df4" providerId="ADAL" clId="{C6E14727-0070-4786-8BC0-C6DE693E48BA}" dt="2025-07-08T20:41:44.443" v="253"/>
          <ac:spMkLst>
            <pc:docMk/>
            <pc:sldMk cId="1248108283" sldId="258"/>
            <ac:spMk id="374" creationId="{42285737-90EE-47DC-AC80-8AE156B11969}"/>
          </ac:spMkLst>
        </pc:spChg>
        <pc:grpChg chg="add del">
          <ac:chgData name="Koko, Ma Pwint" userId="449f83a1-6c2c-4aa6-b0b3-922b4bd33df4" providerId="ADAL" clId="{C6E14727-0070-4786-8BC0-C6DE693E48BA}" dt="2025-07-08T20:41:44.443" v="253"/>
          <ac:grpSpMkLst>
            <pc:docMk/>
            <pc:sldMk cId="1248108283" sldId="258"/>
            <ac:grpSpMk id="375" creationId="{B57BDC17-F1B3-455F-BBF1-680AA1F25C06}"/>
          </ac:grpSpMkLst>
        </pc:grpChg>
        <pc:graphicFrameChg chg="mod">
          <ac:chgData name="Koko, Ma Pwint" userId="449f83a1-6c2c-4aa6-b0b3-922b4bd33df4" providerId="ADAL" clId="{C6E14727-0070-4786-8BC0-C6DE693E48BA}" dt="2025-07-08T20:50:02.326" v="289" actId="14100"/>
          <ac:graphicFrameMkLst>
            <pc:docMk/>
            <pc:sldMk cId="1248108283" sldId="258"/>
            <ac:graphicFrameMk id="363" creationId="{BC688ACC-851C-41BB-B97A-78E4138B869C}"/>
          </ac:graphicFrameMkLst>
        </pc:graphicFrameChg>
        <pc:picChg chg="add">
          <ac:chgData name="Koko, Ma Pwint" userId="449f83a1-6c2c-4aa6-b0b3-922b4bd33df4" providerId="ADAL" clId="{C6E14727-0070-4786-8BC0-C6DE693E48BA}" dt="2025-07-08T20:44:56.109" v="257"/>
          <ac:picMkLst>
            <pc:docMk/>
            <pc:sldMk cId="1248108283" sldId="258"/>
            <ac:picMk id="13" creationId="{F47DE793-4753-4149-9AA0-F0CB5D1057BF}"/>
          </ac:picMkLst>
        </pc:picChg>
      </pc:sldChg>
      <pc:sldChg chg="addSp delSp modSp add setBg delDesignElem">
        <pc:chgData name="Koko, Ma Pwint" userId="449f83a1-6c2c-4aa6-b0b3-922b4bd33df4" providerId="ADAL" clId="{C6E14727-0070-4786-8BC0-C6DE693E48BA}" dt="2025-07-08T21:06:49.057" v="418" actId="12100"/>
        <pc:sldMkLst>
          <pc:docMk/>
          <pc:sldMk cId="932260397" sldId="259"/>
        </pc:sldMkLst>
        <pc:spChg chg="mod">
          <ac:chgData name="Koko, Ma Pwint" userId="449f83a1-6c2c-4aa6-b0b3-922b4bd33df4" providerId="ADAL" clId="{C6E14727-0070-4786-8BC0-C6DE693E48BA}" dt="2025-07-08T20:54:28.320" v="312" actId="403"/>
          <ac:spMkLst>
            <pc:docMk/>
            <pc:sldMk cId="932260397" sldId="259"/>
            <ac:spMk id="4" creationId="{D2CAF90E-8B11-471A-BCE2-E081B533A8B0}"/>
          </ac:spMkLst>
        </pc:spChg>
        <pc:spChg chg="mod">
          <ac:chgData name="Koko, Ma Pwint" userId="449f83a1-6c2c-4aa6-b0b3-922b4bd33df4" providerId="ADAL" clId="{C6E14727-0070-4786-8BC0-C6DE693E48BA}" dt="2025-07-08T20:58:42.762" v="377" actId="1076"/>
          <ac:spMkLst>
            <pc:docMk/>
            <pc:sldMk cId="932260397" sldId="259"/>
            <ac:spMk id="5" creationId="{BD2173AE-0EC7-443E-9F9E-34D7F8269169}"/>
          </ac:spMkLst>
        </pc:spChg>
        <pc:spChg chg="del">
          <ac:chgData name="Koko, Ma Pwint" userId="449f83a1-6c2c-4aa6-b0b3-922b4bd33df4" providerId="ADAL" clId="{C6E14727-0070-4786-8BC0-C6DE693E48BA}" dt="2025-07-08T20:52:40.140" v="298"/>
          <ac:spMkLst>
            <pc:docMk/>
            <pc:sldMk cId="932260397" sldId="259"/>
            <ac:spMk id="52" creationId="{56E9B3E6-E277-4D68-BA48-9CB43FFBD6E2}"/>
          </ac:spMkLst>
        </pc:spChg>
        <pc:spChg chg="del">
          <ac:chgData name="Koko, Ma Pwint" userId="449f83a1-6c2c-4aa6-b0b3-922b4bd33df4" providerId="ADAL" clId="{C6E14727-0070-4786-8BC0-C6DE693E48BA}" dt="2025-07-08T20:52:40.140" v="298"/>
          <ac:spMkLst>
            <pc:docMk/>
            <pc:sldMk cId="932260397" sldId="259"/>
            <ac:spMk id="62" creationId="{D5B0017B-2ECA-49AF-B397-DC140825DF8D}"/>
          </ac:spMkLst>
        </pc:spChg>
        <pc:grpChg chg="del">
          <ac:chgData name="Koko, Ma Pwint" userId="449f83a1-6c2c-4aa6-b0b3-922b4bd33df4" providerId="ADAL" clId="{C6E14727-0070-4786-8BC0-C6DE693E48BA}" dt="2025-07-08T20:52:40.140" v="298"/>
          <ac:grpSpMkLst>
            <pc:docMk/>
            <pc:sldMk cId="932260397" sldId="259"/>
            <ac:grpSpMk id="53" creationId="{AE1C45F0-260A-458C-96ED-C1F6D2151219}"/>
          </ac:grpSpMkLst>
        </pc:grpChg>
        <pc:graphicFrameChg chg="mod">
          <ac:chgData name="Koko, Ma Pwint" userId="449f83a1-6c2c-4aa6-b0b3-922b4bd33df4" providerId="ADAL" clId="{C6E14727-0070-4786-8BC0-C6DE693E48BA}" dt="2025-07-08T21:06:49.057" v="418" actId="12100"/>
          <ac:graphicFrameMkLst>
            <pc:docMk/>
            <pc:sldMk cId="932260397" sldId="259"/>
            <ac:graphicFrameMk id="7" creationId="{D77CCE92-BF8E-47CF-B192-A2576B569812}"/>
          </ac:graphicFrameMkLst>
        </pc:graphicFrameChg>
        <pc:picChg chg="add">
          <ac:chgData name="Koko, Ma Pwint" userId="449f83a1-6c2c-4aa6-b0b3-922b4bd33df4" providerId="ADAL" clId="{C6E14727-0070-4786-8BC0-C6DE693E48BA}" dt="2025-07-08T20:53:15.473" v="299"/>
          <ac:picMkLst>
            <pc:docMk/>
            <pc:sldMk cId="932260397" sldId="259"/>
            <ac:picMk id="13" creationId="{8FF217F0-BF3C-4C41-BF33-E254CBF5BBB2}"/>
          </ac:picMkLst>
        </pc:picChg>
        <pc:cxnChg chg="del">
          <ac:chgData name="Koko, Ma Pwint" userId="449f83a1-6c2c-4aa6-b0b3-922b4bd33df4" providerId="ADAL" clId="{C6E14727-0070-4786-8BC0-C6DE693E48BA}" dt="2025-07-08T20:52:40.140" v="298"/>
          <ac:cxnSpMkLst>
            <pc:docMk/>
            <pc:sldMk cId="932260397" sldId="259"/>
            <ac:cxnSpMk id="64" creationId="{6CF1BAF6-AD41-4082-B212-8A1F9A2E8779}"/>
          </ac:cxnSpMkLst>
        </pc:cxnChg>
      </pc:sldChg>
      <pc:sldChg chg="addSp modSp">
        <pc:chgData name="Koko, Ma Pwint" userId="449f83a1-6c2c-4aa6-b0b3-922b4bd33df4" providerId="ADAL" clId="{C6E14727-0070-4786-8BC0-C6DE693E48BA}" dt="2025-07-08T21:00:27.671" v="391" actId="20577"/>
        <pc:sldMkLst>
          <pc:docMk/>
          <pc:sldMk cId="3184042354" sldId="260"/>
        </pc:sldMkLst>
        <pc:spChg chg="mod">
          <ac:chgData name="Koko, Ma Pwint" userId="449f83a1-6c2c-4aa6-b0b3-922b4bd33df4" providerId="ADAL" clId="{C6E14727-0070-4786-8BC0-C6DE693E48BA}" dt="2025-07-08T20:58:31.883" v="375" actId="20577"/>
          <ac:spMkLst>
            <pc:docMk/>
            <pc:sldMk cId="3184042354" sldId="260"/>
            <ac:spMk id="2" creationId="{B640FDA9-974D-43A6-AAC0-899C3F6DE2A1}"/>
          </ac:spMkLst>
        </pc:spChg>
        <pc:spChg chg="mod">
          <ac:chgData name="Koko, Ma Pwint" userId="449f83a1-6c2c-4aa6-b0b3-922b4bd33df4" providerId="ADAL" clId="{C6E14727-0070-4786-8BC0-C6DE693E48BA}" dt="2025-07-08T20:57:56.063" v="363" actId="255"/>
          <ac:spMkLst>
            <pc:docMk/>
            <pc:sldMk cId="3184042354" sldId="260"/>
            <ac:spMk id="5" creationId="{00000000-0000-0000-0000-000000000000}"/>
          </ac:spMkLst>
        </pc:spChg>
        <pc:graphicFrameChg chg="mod">
          <ac:chgData name="Koko, Ma Pwint" userId="449f83a1-6c2c-4aa6-b0b3-922b4bd33df4" providerId="ADAL" clId="{C6E14727-0070-4786-8BC0-C6DE693E48BA}" dt="2025-07-08T21:00:27.671" v="391" actId="20577"/>
          <ac:graphicFrameMkLst>
            <pc:docMk/>
            <pc:sldMk cId="3184042354" sldId="260"/>
            <ac:graphicFrameMk id="4" creationId="{A684448B-2439-46DD-99F9-3C934AC7ED84}"/>
          </ac:graphicFrameMkLst>
        </pc:graphicFrameChg>
        <pc:picChg chg="add">
          <ac:chgData name="Koko, Ma Pwint" userId="449f83a1-6c2c-4aa6-b0b3-922b4bd33df4" providerId="ADAL" clId="{C6E14727-0070-4786-8BC0-C6DE693E48BA}" dt="2025-07-08T20:57:27.784" v="360"/>
          <ac:picMkLst>
            <pc:docMk/>
            <pc:sldMk cId="3184042354" sldId="260"/>
            <ac:picMk id="6" creationId="{F9BDE0FC-C33C-496C-BAA5-C87F57F64BAC}"/>
          </ac:picMkLst>
        </pc:picChg>
      </pc:sldChg>
      <pc:sldChg chg="addSp delSp modSp add setBg delDesignElem">
        <pc:chgData name="Koko, Ma Pwint" userId="449f83a1-6c2c-4aa6-b0b3-922b4bd33df4" providerId="ADAL" clId="{C6E14727-0070-4786-8BC0-C6DE693E48BA}" dt="2025-07-08T21:02:01.247" v="405" actId="1076"/>
        <pc:sldMkLst>
          <pc:docMk/>
          <pc:sldMk cId="1079060513" sldId="261"/>
        </pc:sldMkLst>
        <pc:spChg chg="mod">
          <ac:chgData name="Koko, Ma Pwint" userId="449f83a1-6c2c-4aa6-b0b3-922b4bd33df4" providerId="ADAL" clId="{C6E14727-0070-4786-8BC0-C6DE693E48BA}" dt="2025-07-08T21:01:51.122" v="403" actId="1076"/>
          <ac:spMkLst>
            <pc:docMk/>
            <pc:sldMk cId="1079060513" sldId="261"/>
            <ac:spMk id="2" creationId="{E84A12A1-951D-4FB2-BCE9-63D67888A2A5}"/>
          </ac:spMkLst>
        </pc:spChg>
        <pc:spChg chg="del">
          <ac:chgData name="Koko, Ma Pwint" userId="449f83a1-6c2c-4aa6-b0b3-922b4bd33df4" providerId="ADAL" clId="{C6E14727-0070-4786-8BC0-C6DE693E48BA}" dt="2025-07-08T21:01:00.262" v="394"/>
          <ac:spMkLst>
            <pc:docMk/>
            <pc:sldMk cId="1079060513" sldId="261"/>
            <ac:spMk id="30" creationId="{76C9B752-504F-4803-92CD-5373B8220C2C}"/>
          </ac:spMkLst>
        </pc:spChg>
        <pc:spChg chg="del">
          <ac:chgData name="Koko, Ma Pwint" userId="449f83a1-6c2c-4aa6-b0b3-922b4bd33df4" providerId="ADAL" clId="{C6E14727-0070-4786-8BC0-C6DE693E48BA}" dt="2025-07-08T21:01:00.262" v="394"/>
          <ac:spMkLst>
            <pc:docMk/>
            <pc:sldMk cId="1079060513" sldId="261"/>
            <ac:spMk id="31" creationId="{A5C2A117-93B7-4C54-9DCE-BDD4A5A05B6D}"/>
          </ac:spMkLst>
        </pc:spChg>
        <pc:spChg chg="del">
          <ac:chgData name="Koko, Ma Pwint" userId="449f83a1-6c2c-4aa6-b0b3-922b4bd33df4" providerId="ADAL" clId="{C6E14727-0070-4786-8BC0-C6DE693E48BA}" dt="2025-07-08T21:01:00.262" v="394"/>
          <ac:spMkLst>
            <pc:docMk/>
            <pc:sldMk cId="1079060513" sldId="261"/>
            <ac:spMk id="32" creationId="{C262B97F-B393-4C41-A3C9-DD240F982861}"/>
          </ac:spMkLst>
        </pc:spChg>
        <pc:graphicFrameChg chg="mod">
          <ac:chgData name="Koko, Ma Pwint" userId="449f83a1-6c2c-4aa6-b0b3-922b4bd33df4" providerId="ADAL" clId="{C6E14727-0070-4786-8BC0-C6DE693E48BA}" dt="2025-07-08T21:02:01.247" v="405" actId="1076"/>
          <ac:graphicFrameMkLst>
            <pc:docMk/>
            <pc:sldMk cId="1079060513" sldId="261"/>
            <ac:graphicFrameMk id="4" creationId="{4335330D-D6B6-401E-8CF8-E9B118A0FEC6}"/>
          </ac:graphicFrameMkLst>
        </pc:graphicFrameChg>
        <pc:picChg chg="add">
          <ac:chgData name="Koko, Ma Pwint" userId="449f83a1-6c2c-4aa6-b0b3-922b4bd33df4" providerId="ADAL" clId="{C6E14727-0070-4786-8BC0-C6DE693E48BA}" dt="2025-07-08T21:01:13.733" v="398"/>
          <ac:picMkLst>
            <pc:docMk/>
            <pc:sldMk cId="1079060513" sldId="261"/>
            <ac:picMk id="8" creationId="{E1E66A59-6246-496E-8B49-C62432695741}"/>
          </ac:picMkLst>
        </pc:picChg>
      </pc:sldChg>
      <pc:sldChg chg="modSp">
        <pc:chgData name="Koko, Ma Pwint" userId="449f83a1-6c2c-4aa6-b0b3-922b4bd33df4" providerId="ADAL" clId="{C6E14727-0070-4786-8BC0-C6DE693E48BA}" dt="2025-07-08T22:25:00.122" v="443" actId="14100"/>
        <pc:sldMkLst>
          <pc:docMk/>
          <pc:sldMk cId="1857044815" sldId="262"/>
        </pc:sldMkLst>
        <pc:spChg chg="mod">
          <ac:chgData name="Koko, Ma Pwint" userId="449f83a1-6c2c-4aa6-b0b3-922b4bd33df4" providerId="ADAL" clId="{C6E14727-0070-4786-8BC0-C6DE693E48BA}" dt="2025-07-08T20:26:38.409" v="44" actId="1036"/>
          <ac:spMkLst>
            <pc:docMk/>
            <pc:sldMk cId="1857044815" sldId="262"/>
            <ac:spMk id="2" creationId="{3622A0DC-2759-4008-B464-A1B7B72C7517}"/>
          </ac:spMkLst>
        </pc:spChg>
        <pc:spChg chg="mod">
          <ac:chgData name="Koko, Ma Pwint" userId="449f83a1-6c2c-4aa6-b0b3-922b4bd33df4" providerId="ADAL" clId="{C6E14727-0070-4786-8BC0-C6DE693E48BA}" dt="2025-07-08T20:45:37.305" v="263"/>
          <ac:spMkLst>
            <pc:docMk/>
            <pc:sldMk cId="1857044815" sldId="262"/>
            <ac:spMk id="3" creationId="{FC065F3F-B6D4-4C69-89F3-3E835BB50873}"/>
          </ac:spMkLst>
        </pc:spChg>
        <pc:picChg chg="mod">
          <ac:chgData name="Koko, Ma Pwint" userId="449f83a1-6c2c-4aa6-b0b3-922b4bd33df4" providerId="ADAL" clId="{C6E14727-0070-4786-8BC0-C6DE693E48BA}" dt="2025-07-08T22:25:00.122" v="443" actId="14100"/>
          <ac:picMkLst>
            <pc:docMk/>
            <pc:sldMk cId="1857044815" sldId="262"/>
            <ac:picMk id="7" creationId="{591E0CD9-BB2D-4851-B217-3AB5B71DAD2A}"/>
          </ac:picMkLst>
        </pc:picChg>
      </pc:sldChg>
      <pc:sldChg chg="addSp delSp modSp add ord setBg delDesignElem">
        <pc:chgData name="Koko, Ma Pwint" userId="449f83a1-6c2c-4aa6-b0b3-922b4bd33df4" providerId="ADAL" clId="{C6E14727-0070-4786-8BC0-C6DE693E48BA}" dt="2025-07-08T23:13:23.524" v="1448" actId="20577"/>
        <pc:sldMkLst>
          <pc:docMk/>
          <pc:sldMk cId="719907190" sldId="263"/>
        </pc:sldMkLst>
        <pc:spChg chg="mod">
          <ac:chgData name="Koko, Ma Pwint" userId="449f83a1-6c2c-4aa6-b0b3-922b4bd33df4" providerId="ADAL" clId="{C6E14727-0070-4786-8BC0-C6DE693E48BA}" dt="2025-07-08T23:13:23.524" v="1448" actId="20577"/>
          <ac:spMkLst>
            <pc:docMk/>
            <pc:sldMk cId="719907190" sldId="263"/>
            <ac:spMk id="2" creationId="{5E9EB71B-CC4D-41BE-AF8E-56F6A7C6FC65}"/>
          </ac:spMkLst>
        </pc:spChg>
        <pc:spChg chg="add del mod">
          <ac:chgData name="Koko, Ma Pwint" userId="449f83a1-6c2c-4aa6-b0b3-922b4bd33df4" providerId="ADAL" clId="{C6E14727-0070-4786-8BC0-C6DE693E48BA}" dt="2025-07-08T22:27:21.366" v="444" actId="1032"/>
          <ac:spMkLst>
            <pc:docMk/>
            <pc:sldMk cId="719907190" sldId="263"/>
            <ac:spMk id="5" creationId="{36DC4A48-645D-41C6-BAD5-F8DCC8FF22DA}"/>
          </ac:spMkLst>
        </pc:spChg>
        <pc:spChg chg="add del mod">
          <ac:chgData name="Koko, Ma Pwint" userId="449f83a1-6c2c-4aa6-b0b3-922b4bd33df4" providerId="ADAL" clId="{C6E14727-0070-4786-8BC0-C6DE693E48BA}" dt="2025-07-08T22:28:46.087" v="451" actId="478"/>
          <ac:spMkLst>
            <pc:docMk/>
            <pc:sldMk cId="719907190" sldId="263"/>
            <ac:spMk id="12" creationId="{2029258E-C425-4A53-8E69-2AF2FA6E1315}"/>
          </ac:spMkLst>
        </pc:spChg>
        <pc:spChg chg="add mod">
          <ac:chgData name="Koko, Ma Pwint" userId="449f83a1-6c2c-4aa6-b0b3-922b4bd33df4" providerId="ADAL" clId="{C6E14727-0070-4786-8BC0-C6DE693E48BA}" dt="2025-07-08T22:57:17.341" v="1309" actId="1036"/>
          <ac:spMkLst>
            <pc:docMk/>
            <pc:sldMk cId="719907190" sldId="263"/>
            <ac:spMk id="15" creationId="{5A43B517-03FF-4B89-8747-303A5A79B9E1}"/>
          </ac:spMkLst>
        </pc:spChg>
        <pc:spChg chg="add del">
          <ac:chgData name="Koko, Ma Pwint" userId="449f83a1-6c2c-4aa6-b0b3-922b4bd33df4" providerId="ADAL" clId="{C6E14727-0070-4786-8BC0-C6DE693E48BA}" dt="2025-07-08T22:56:25.658" v="1281"/>
          <ac:spMkLst>
            <pc:docMk/>
            <pc:sldMk cId="719907190" sldId="263"/>
            <ac:spMk id="16" creationId="{D77C0A5D-9E12-4D33-B468-DD1A16C97892}"/>
          </ac:spMkLst>
        </pc:spChg>
        <pc:spChg chg="del">
          <ac:chgData name="Koko, Ma Pwint" userId="449f83a1-6c2c-4aa6-b0b3-922b4bd33df4" providerId="ADAL" clId="{C6E14727-0070-4786-8BC0-C6DE693E48BA}" dt="2025-07-08T21:01:00.262" v="394"/>
          <ac:spMkLst>
            <pc:docMk/>
            <pc:sldMk cId="719907190" sldId="263"/>
            <ac:spMk id="48" creationId="{DCC231C8-C761-4B31-9B1C-C6D19248C6B3}"/>
          </ac:spMkLst>
        </pc:spChg>
        <pc:graphicFrameChg chg="del mod">
          <ac:chgData name="Koko, Ma Pwint" userId="449f83a1-6c2c-4aa6-b0b3-922b4bd33df4" providerId="ADAL" clId="{C6E14727-0070-4786-8BC0-C6DE693E48BA}" dt="2025-07-08T21:08:16.982" v="439" actId="478"/>
          <ac:graphicFrameMkLst>
            <pc:docMk/>
            <pc:sldMk cId="719907190" sldId="263"/>
            <ac:graphicFrameMk id="4" creationId="{49912BC3-2D45-4F5F-B44B-678E58A658F0}"/>
          </ac:graphicFrameMkLst>
        </pc:graphicFrameChg>
        <pc:graphicFrameChg chg="add del mod">
          <ac:chgData name="Koko, Ma Pwint" userId="449f83a1-6c2c-4aa6-b0b3-922b4bd33df4" providerId="ADAL" clId="{C6E14727-0070-4786-8BC0-C6DE693E48BA}" dt="2025-07-08T22:28:44.693" v="450" actId="478"/>
          <ac:graphicFrameMkLst>
            <pc:docMk/>
            <pc:sldMk cId="719907190" sldId="263"/>
            <ac:graphicFrameMk id="9" creationId="{13A8E934-D437-47CD-8809-CA61F7467DB7}"/>
          </ac:graphicFrameMkLst>
        </pc:graphicFrameChg>
        <pc:graphicFrameChg chg="add del mod">
          <ac:chgData name="Koko, Ma Pwint" userId="449f83a1-6c2c-4aa6-b0b3-922b4bd33df4" providerId="ADAL" clId="{C6E14727-0070-4786-8BC0-C6DE693E48BA}" dt="2025-07-08T22:29:21.661" v="457" actId="478"/>
          <ac:graphicFrameMkLst>
            <pc:docMk/>
            <pc:sldMk cId="719907190" sldId="263"/>
            <ac:graphicFrameMk id="13" creationId="{1535A27A-9E45-449E-BF60-814E6B1AD8FE}"/>
          </ac:graphicFrameMkLst>
        </pc:graphicFrameChg>
        <pc:graphicFrameChg chg="add mod">
          <ac:chgData name="Koko, Ma Pwint" userId="449f83a1-6c2c-4aa6-b0b3-922b4bd33df4" providerId="ADAL" clId="{C6E14727-0070-4786-8BC0-C6DE693E48BA}" dt="2025-07-08T22:57:41.042" v="1313" actId="207"/>
          <ac:graphicFrameMkLst>
            <pc:docMk/>
            <pc:sldMk cId="719907190" sldId="263"/>
            <ac:graphicFrameMk id="14" creationId="{8B7DF93A-9705-47E5-98E0-24CC6EF085D2}"/>
          </ac:graphicFrameMkLst>
        </pc:graphicFrameChg>
        <pc:picChg chg="add">
          <ac:chgData name="Koko, Ma Pwint" userId="449f83a1-6c2c-4aa6-b0b3-922b4bd33df4" providerId="ADAL" clId="{C6E14727-0070-4786-8BC0-C6DE693E48BA}" dt="2025-07-08T21:04:42.943" v="415"/>
          <ac:picMkLst>
            <pc:docMk/>
            <pc:sldMk cId="719907190" sldId="263"/>
            <ac:picMk id="6" creationId="{6FCCE157-24D2-4B58-93BF-E957B993E751}"/>
          </ac:picMkLst>
        </pc:picChg>
        <pc:picChg chg="add del mod">
          <ac:chgData name="Koko, Ma Pwint" userId="449f83a1-6c2c-4aa6-b0b3-922b4bd33df4" providerId="ADAL" clId="{C6E14727-0070-4786-8BC0-C6DE693E48BA}" dt="2025-07-08T22:28:46.649" v="452" actId="478"/>
          <ac:picMkLst>
            <pc:docMk/>
            <pc:sldMk cId="719907190" sldId="263"/>
            <ac:picMk id="11" creationId="{72713170-73C1-4C2F-AEB4-16A2295A5A5B}"/>
          </ac:picMkLst>
        </pc:picChg>
      </pc:sldChg>
      <pc:sldChg chg="addSp modSp add setBg">
        <pc:chgData name="Koko, Ma Pwint" userId="449f83a1-6c2c-4aa6-b0b3-922b4bd33df4" providerId="ADAL" clId="{C6E14727-0070-4786-8BC0-C6DE693E48BA}" dt="2025-07-08T23:04:45.300" v="1357" actId="478"/>
        <pc:sldMkLst>
          <pc:docMk/>
          <pc:sldMk cId="2947343467" sldId="265"/>
        </pc:sldMkLst>
        <pc:spChg chg="mod">
          <ac:chgData name="Koko, Ma Pwint" userId="449f83a1-6c2c-4aa6-b0b3-922b4bd33df4" providerId="ADAL" clId="{C6E14727-0070-4786-8BC0-C6DE693E48BA}" dt="2025-07-08T23:04:26.781" v="1354" actId="20577"/>
          <ac:spMkLst>
            <pc:docMk/>
            <pc:sldMk cId="2947343467" sldId="265"/>
            <ac:spMk id="2" creationId="{3418C510-0779-4B05-BDA1-449782989E75}"/>
          </ac:spMkLst>
        </pc:spChg>
        <pc:graphicFrameChg chg="mod">
          <ac:chgData name="Koko, Ma Pwint" userId="449f83a1-6c2c-4aa6-b0b3-922b4bd33df4" providerId="ADAL" clId="{C6E14727-0070-4786-8BC0-C6DE693E48BA}" dt="2025-07-08T23:04:45.300" v="1357" actId="478"/>
          <ac:graphicFrameMkLst>
            <pc:docMk/>
            <pc:sldMk cId="2947343467" sldId="265"/>
            <ac:graphicFrameMk id="7" creationId="{00000000-0000-0000-0000-000000000000}"/>
          </ac:graphicFrameMkLst>
        </pc:graphicFrameChg>
        <pc:picChg chg="add">
          <ac:chgData name="Koko, Ma Pwint" userId="449f83a1-6c2c-4aa6-b0b3-922b4bd33df4" providerId="ADAL" clId="{C6E14727-0070-4786-8BC0-C6DE693E48BA}" dt="2025-07-08T22:59:37.814" v="1317"/>
          <ac:picMkLst>
            <pc:docMk/>
            <pc:sldMk cId="2947343467" sldId="265"/>
            <ac:picMk id="5" creationId="{08835171-EC01-4377-8CFB-B68116220F78}"/>
          </ac:picMkLst>
        </pc:picChg>
      </pc:sldChg>
      <pc:sldChg chg="addSp modSp add setBg">
        <pc:chgData name="Koko, Ma Pwint" userId="449f83a1-6c2c-4aa6-b0b3-922b4bd33df4" providerId="ADAL" clId="{C6E14727-0070-4786-8BC0-C6DE693E48BA}" dt="2025-07-08T20:40:45.984" v="244" actId="1076"/>
        <pc:sldMkLst>
          <pc:docMk/>
          <pc:sldMk cId="2102049615" sldId="305"/>
        </pc:sldMkLst>
        <pc:spChg chg="mod">
          <ac:chgData name="Koko, Ma Pwint" userId="449f83a1-6c2c-4aa6-b0b3-922b4bd33df4" providerId="ADAL" clId="{C6E14727-0070-4786-8BC0-C6DE693E48BA}" dt="2025-07-08T20:40:45.984" v="244" actId="1076"/>
          <ac:spMkLst>
            <pc:docMk/>
            <pc:sldMk cId="2102049615" sldId="305"/>
            <ac:spMk id="2" creationId="{33C59610-0591-4E35-AD0B-D8D74923552A}"/>
          </ac:spMkLst>
        </pc:spChg>
        <pc:spChg chg="mod">
          <ac:chgData name="Koko, Ma Pwint" userId="449f83a1-6c2c-4aa6-b0b3-922b4bd33df4" providerId="ADAL" clId="{C6E14727-0070-4786-8BC0-C6DE693E48BA}" dt="2025-07-08T20:40:28.949" v="240" actId="2711"/>
          <ac:spMkLst>
            <pc:docMk/>
            <pc:sldMk cId="2102049615" sldId="305"/>
            <ac:spMk id="6" creationId="{1A519493-5299-46F0-B2D8-0ADECF620C1E}"/>
          </ac:spMkLst>
        </pc:spChg>
        <pc:spChg chg="mod">
          <ac:chgData name="Koko, Ma Pwint" userId="449f83a1-6c2c-4aa6-b0b3-922b4bd33df4" providerId="ADAL" clId="{C6E14727-0070-4786-8BC0-C6DE693E48BA}" dt="2025-07-08T20:40:28.949" v="240" actId="2711"/>
          <ac:spMkLst>
            <pc:docMk/>
            <pc:sldMk cId="2102049615" sldId="305"/>
            <ac:spMk id="9" creationId="{00000000-0000-0000-0000-000000000000}"/>
          </ac:spMkLst>
        </pc:spChg>
        <pc:spChg chg="mod">
          <ac:chgData name="Koko, Ma Pwint" userId="449f83a1-6c2c-4aa6-b0b3-922b4bd33df4" providerId="ADAL" clId="{C6E14727-0070-4786-8BC0-C6DE693E48BA}" dt="2025-07-08T20:40:28.949" v="240" actId="2711"/>
          <ac:spMkLst>
            <pc:docMk/>
            <pc:sldMk cId="2102049615" sldId="305"/>
            <ac:spMk id="13" creationId="{00000000-0000-0000-0000-000000000000}"/>
          </ac:spMkLst>
        </pc:spChg>
        <pc:spChg chg="mod">
          <ac:chgData name="Koko, Ma Pwint" userId="449f83a1-6c2c-4aa6-b0b3-922b4bd33df4" providerId="ADAL" clId="{C6E14727-0070-4786-8BC0-C6DE693E48BA}" dt="2025-07-08T20:40:28.949" v="240" actId="2711"/>
          <ac:spMkLst>
            <pc:docMk/>
            <pc:sldMk cId="2102049615" sldId="305"/>
            <ac:spMk id="16" creationId="{00000000-0000-0000-0000-000000000000}"/>
          </ac:spMkLst>
        </pc:spChg>
        <pc:spChg chg="mod">
          <ac:chgData name="Koko, Ma Pwint" userId="449f83a1-6c2c-4aa6-b0b3-922b4bd33df4" providerId="ADAL" clId="{C6E14727-0070-4786-8BC0-C6DE693E48BA}" dt="2025-07-08T20:40:28.949" v="240" actId="2711"/>
          <ac:spMkLst>
            <pc:docMk/>
            <pc:sldMk cId="2102049615" sldId="305"/>
            <ac:spMk id="17" creationId="{ACEFE558-E6D5-4644-BB85-8C079501E0A2}"/>
          </ac:spMkLst>
        </pc:spChg>
        <pc:spChg chg="mod">
          <ac:chgData name="Koko, Ma Pwint" userId="449f83a1-6c2c-4aa6-b0b3-922b4bd33df4" providerId="ADAL" clId="{C6E14727-0070-4786-8BC0-C6DE693E48BA}" dt="2025-07-08T20:40:28.949" v="240" actId="2711"/>
          <ac:spMkLst>
            <pc:docMk/>
            <pc:sldMk cId="2102049615" sldId="305"/>
            <ac:spMk id="18" creationId="{7E19AEAE-6A01-4010-94B7-22F5577B2076}"/>
          </ac:spMkLst>
        </pc:spChg>
        <pc:spChg chg="mod">
          <ac:chgData name="Koko, Ma Pwint" userId="449f83a1-6c2c-4aa6-b0b3-922b4bd33df4" providerId="ADAL" clId="{C6E14727-0070-4786-8BC0-C6DE693E48BA}" dt="2025-07-08T20:40:28.949" v="240" actId="2711"/>
          <ac:spMkLst>
            <pc:docMk/>
            <pc:sldMk cId="2102049615" sldId="305"/>
            <ac:spMk id="19" creationId="{A9A3E978-B576-42AB-BD20-55A6870D458E}"/>
          </ac:spMkLst>
        </pc:spChg>
        <pc:picChg chg="add">
          <ac:chgData name="Koko, Ma Pwint" userId="449f83a1-6c2c-4aa6-b0b3-922b4bd33df4" providerId="ADAL" clId="{C6E14727-0070-4786-8BC0-C6DE693E48BA}" dt="2025-07-08T20:38:46.747" v="230"/>
          <ac:picMkLst>
            <pc:docMk/>
            <pc:sldMk cId="2102049615" sldId="305"/>
            <ac:picMk id="21" creationId="{DB5A841E-B0C0-47D5-92B0-C9A465F05A81}"/>
          </ac:picMkLst>
        </pc:picChg>
      </pc:sldChg>
      <pc:sldChg chg="addSp delSp modSp ord">
        <pc:chgData name="Koko, Ma Pwint" userId="449f83a1-6c2c-4aa6-b0b3-922b4bd33df4" providerId="ADAL" clId="{C6E14727-0070-4786-8BC0-C6DE693E48BA}" dt="2025-07-08T23:15:05.772" v="1451" actId="122"/>
        <pc:sldMkLst>
          <pc:docMk/>
          <pc:sldMk cId="3910751953" sldId="322"/>
        </pc:sldMkLst>
        <pc:spChg chg="mod">
          <ac:chgData name="Koko, Ma Pwint" userId="449f83a1-6c2c-4aa6-b0b3-922b4bd33df4" providerId="ADAL" clId="{C6E14727-0070-4786-8BC0-C6DE693E48BA}" dt="2025-07-08T23:15:05.772" v="1451" actId="122"/>
          <ac:spMkLst>
            <pc:docMk/>
            <pc:sldMk cId="3910751953" sldId="322"/>
            <ac:spMk id="2" creationId="{D21A6617-2FB3-490B-9294-554954784E7A}"/>
          </ac:spMkLst>
        </pc:spChg>
        <pc:spChg chg="del mod">
          <ac:chgData name="Koko, Ma Pwint" userId="449f83a1-6c2c-4aa6-b0b3-922b4bd33df4" providerId="ADAL" clId="{C6E14727-0070-4786-8BC0-C6DE693E48BA}" dt="2025-07-08T20:29:15.487" v="89" actId="478"/>
          <ac:spMkLst>
            <pc:docMk/>
            <pc:sldMk cId="3910751953" sldId="322"/>
            <ac:spMk id="3" creationId="{8EA8D98C-0795-48A4-990E-21FBD3629954}"/>
          </ac:spMkLst>
        </pc:spChg>
        <pc:graphicFrameChg chg="add mod">
          <ac:chgData name="Koko, Ma Pwint" userId="449f83a1-6c2c-4aa6-b0b3-922b4bd33df4" providerId="ADAL" clId="{C6E14727-0070-4786-8BC0-C6DE693E48BA}" dt="2025-07-08T23:15:00.186" v="1450" actId="478"/>
          <ac:graphicFrameMkLst>
            <pc:docMk/>
            <pc:sldMk cId="3910751953" sldId="322"/>
            <ac:graphicFrameMk id="6" creationId="{3628BC1C-0EE1-4121-A8B6-BB390CA6898E}"/>
          </ac:graphicFrameMkLst>
        </pc:graphicFrameChg>
      </pc:sldChg>
      <pc:sldChg chg="delSp modSp ord">
        <pc:chgData name="Koko, Ma Pwint" userId="449f83a1-6c2c-4aa6-b0b3-922b4bd33df4" providerId="ADAL" clId="{C6E14727-0070-4786-8BC0-C6DE693E48BA}" dt="2025-07-08T23:12:39.542" v="1442"/>
        <pc:sldMkLst>
          <pc:docMk/>
          <pc:sldMk cId="1156541854" sldId="330"/>
        </pc:sldMkLst>
        <pc:spChg chg="mod">
          <ac:chgData name="Koko, Ma Pwint" userId="449f83a1-6c2c-4aa6-b0b3-922b4bd33df4" providerId="ADAL" clId="{C6E14727-0070-4786-8BC0-C6DE693E48BA}" dt="2025-07-08T23:10:29.804" v="1432" actId="1076"/>
          <ac:spMkLst>
            <pc:docMk/>
            <pc:sldMk cId="1156541854" sldId="330"/>
            <ac:spMk id="2" creationId="{F3B0BFEF-1785-4BB5-A7A0-EB5C1A5E8E68}"/>
          </ac:spMkLst>
        </pc:spChg>
        <pc:spChg chg="mod">
          <ac:chgData name="Koko, Ma Pwint" userId="449f83a1-6c2c-4aa6-b0b3-922b4bd33df4" providerId="ADAL" clId="{C6E14727-0070-4786-8BC0-C6DE693E48BA}" dt="2025-07-08T23:12:29.358" v="1440" actId="113"/>
          <ac:spMkLst>
            <pc:docMk/>
            <pc:sldMk cId="1156541854" sldId="330"/>
            <ac:spMk id="3" creationId="{721AA964-06F9-4F92-92DF-56FE180410E6}"/>
          </ac:spMkLst>
        </pc:spChg>
        <pc:spChg chg="del">
          <ac:chgData name="Koko, Ma Pwint" userId="449f83a1-6c2c-4aa6-b0b3-922b4bd33df4" providerId="ADAL" clId="{C6E14727-0070-4786-8BC0-C6DE693E48BA}" dt="2025-07-08T23:10:03.338" v="1420" actId="478"/>
          <ac:spMkLst>
            <pc:docMk/>
            <pc:sldMk cId="1156541854" sldId="330"/>
            <ac:spMk id="6" creationId="{64A7586F-D646-4EBB-AD24-85A9284AF181}"/>
          </ac:spMkLst>
        </pc:spChg>
        <pc:spChg chg="del mod">
          <ac:chgData name="Koko, Ma Pwint" userId="449f83a1-6c2c-4aa6-b0b3-922b4bd33df4" providerId="ADAL" clId="{C6E14727-0070-4786-8BC0-C6DE693E48BA}" dt="2025-07-08T23:10:09.639" v="1422" actId="478"/>
          <ac:spMkLst>
            <pc:docMk/>
            <pc:sldMk cId="1156541854" sldId="330"/>
            <ac:spMk id="7" creationId="{0973116E-4992-4D3C-A736-4711804BA88B}"/>
          </ac:spMkLst>
        </pc:spChg>
        <pc:spChg chg="del">
          <ac:chgData name="Koko, Ma Pwint" userId="449f83a1-6c2c-4aa6-b0b3-922b4bd33df4" providerId="ADAL" clId="{C6E14727-0070-4786-8BC0-C6DE693E48BA}" dt="2025-07-08T23:10:05.116" v="1421" actId="478"/>
          <ac:spMkLst>
            <pc:docMk/>
            <pc:sldMk cId="1156541854" sldId="330"/>
            <ac:spMk id="8" creationId="{D463F043-931B-401C-B7F4-B18096F43FE7}"/>
          </ac:spMkLst>
        </pc:spChg>
      </pc:sldChg>
      <pc:sldChg chg="addSp modSp add ord">
        <pc:chgData name="Koko, Ma Pwint" userId="449f83a1-6c2c-4aa6-b0b3-922b4bd33df4" providerId="ADAL" clId="{C6E14727-0070-4786-8BC0-C6DE693E48BA}" dt="2025-07-08T21:03:46.425" v="413" actId="12100"/>
        <pc:sldMkLst>
          <pc:docMk/>
          <pc:sldMk cId="21725818" sldId="332"/>
        </pc:sldMkLst>
        <pc:spChg chg="mod">
          <ac:chgData name="Koko, Ma Pwint" userId="449f83a1-6c2c-4aa6-b0b3-922b4bd33df4" providerId="ADAL" clId="{C6E14727-0070-4786-8BC0-C6DE693E48BA}" dt="2025-07-08T21:02:30.009" v="411" actId="1076"/>
          <ac:spMkLst>
            <pc:docMk/>
            <pc:sldMk cId="21725818" sldId="332"/>
            <ac:spMk id="2" creationId="{0615DE6B-F4C9-4CD6-83D0-511B7DA83A8E}"/>
          </ac:spMkLst>
        </pc:spChg>
        <pc:graphicFrameChg chg="mod">
          <ac:chgData name="Koko, Ma Pwint" userId="449f83a1-6c2c-4aa6-b0b3-922b4bd33df4" providerId="ADAL" clId="{C6E14727-0070-4786-8BC0-C6DE693E48BA}" dt="2025-07-08T21:03:46.425" v="413" actId="12100"/>
          <ac:graphicFrameMkLst>
            <pc:docMk/>
            <pc:sldMk cId="21725818" sldId="332"/>
            <ac:graphicFrameMk id="5" creationId="{EF97DBA9-BAC8-4E6E-AC34-2B9212BC0CE1}"/>
          </ac:graphicFrameMkLst>
        </pc:graphicFrameChg>
        <pc:picChg chg="add">
          <ac:chgData name="Koko, Ma Pwint" userId="449f83a1-6c2c-4aa6-b0b3-922b4bd33df4" providerId="ADAL" clId="{C6E14727-0070-4786-8BC0-C6DE693E48BA}" dt="2025-07-08T21:02:16.846" v="407"/>
          <ac:picMkLst>
            <pc:docMk/>
            <pc:sldMk cId="21725818" sldId="332"/>
            <ac:picMk id="7" creationId="{BA59085A-F510-4C83-86DA-BF39BF02C425}"/>
          </ac:picMkLst>
        </pc:picChg>
      </pc:sldChg>
      <pc:sldChg chg="addSp delSp modSp add">
        <pc:chgData name="Koko, Ma Pwint" userId="449f83a1-6c2c-4aa6-b0b3-922b4bd33df4" providerId="ADAL" clId="{C6E14727-0070-4786-8BC0-C6DE693E48BA}" dt="2025-07-08T23:09:01.578" v="1410" actId="14100"/>
        <pc:sldMkLst>
          <pc:docMk/>
          <pc:sldMk cId="2153362154" sldId="333"/>
        </pc:sldMkLst>
        <pc:spChg chg="del mod">
          <ac:chgData name="Koko, Ma Pwint" userId="449f83a1-6c2c-4aa6-b0b3-922b4bd33df4" providerId="ADAL" clId="{C6E14727-0070-4786-8BC0-C6DE693E48BA}" dt="2025-07-08T23:07:48.162" v="1374" actId="478"/>
          <ac:spMkLst>
            <pc:docMk/>
            <pc:sldMk cId="2153362154" sldId="333"/>
            <ac:spMk id="2" creationId="{3418C510-0779-4B05-BDA1-449782989E75}"/>
          </ac:spMkLst>
        </pc:spChg>
        <pc:spChg chg="add del">
          <ac:chgData name="Koko, Ma Pwint" userId="449f83a1-6c2c-4aa6-b0b3-922b4bd33df4" providerId="ADAL" clId="{C6E14727-0070-4786-8BC0-C6DE693E48BA}" dt="2025-07-08T23:07:02.601" v="1367"/>
          <ac:spMkLst>
            <pc:docMk/>
            <pc:sldMk cId="2153362154" sldId="333"/>
            <ac:spMk id="6" creationId="{A66DC123-0AD3-43B4-B2F3-791B01FD7BE8}"/>
          </ac:spMkLst>
        </pc:spChg>
        <pc:spChg chg="add del">
          <ac:chgData name="Koko, Ma Pwint" userId="449f83a1-6c2c-4aa6-b0b3-922b4bd33df4" providerId="ADAL" clId="{C6E14727-0070-4786-8BC0-C6DE693E48BA}" dt="2025-07-08T23:07:05.181" v="1369"/>
          <ac:spMkLst>
            <pc:docMk/>
            <pc:sldMk cId="2153362154" sldId="333"/>
            <ac:spMk id="8" creationId="{2BA837CA-5FDD-450B-A99F-7E8006326971}"/>
          </ac:spMkLst>
        </pc:spChg>
        <pc:spChg chg="add mod">
          <ac:chgData name="Koko, Ma Pwint" userId="449f83a1-6c2c-4aa6-b0b3-922b4bd33df4" providerId="ADAL" clId="{C6E14727-0070-4786-8BC0-C6DE693E48BA}" dt="2025-07-08T23:08:15.700" v="1404" actId="1035"/>
          <ac:spMkLst>
            <pc:docMk/>
            <pc:sldMk cId="2153362154" sldId="333"/>
            <ac:spMk id="11" creationId="{737F73EA-54B5-44EE-BCDF-3CB1214A5271}"/>
          </ac:spMkLst>
        </pc:spChg>
        <pc:spChg chg="add del mod">
          <ac:chgData name="Koko, Ma Pwint" userId="449f83a1-6c2c-4aa6-b0b3-922b4bd33df4" providerId="ADAL" clId="{C6E14727-0070-4786-8BC0-C6DE693E48BA}" dt="2025-07-08T23:08:30.368" v="1407" actId="478"/>
          <ac:spMkLst>
            <pc:docMk/>
            <pc:sldMk cId="2153362154" sldId="333"/>
            <ac:spMk id="12" creationId="{A3235A95-03E2-47F2-B7C5-5721E939260C}"/>
          </ac:spMkLst>
        </pc:spChg>
        <pc:graphicFrameChg chg="add del mod">
          <ac:chgData name="Koko, Ma Pwint" userId="449f83a1-6c2c-4aa6-b0b3-922b4bd33df4" providerId="ADAL" clId="{C6E14727-0070-4786-8BC0-C6DE693E48BA}" dt="2025-07-08T23:06:07.770" v="1365" actId="1032"/>
          <ac:graphicFrameMkLst>
            <pc:docMk/>
            <pc:sldMk cId="2153362154" sldId="333"/>
            <ac:graphicFrameMk id="4" creationId="{836594D6-7F6D-4A24-A2F5-89FE22359BFE}"/>
          </ac:graphicFrameMkLst>
        </pc:graphicFrameChg>
        <pc:graphicFrameChg chg="del mod">
          <ac:chgData name="Koko, Ma Pwint" userId="449f83a1-6c2c-4aa6-b0b3-922b4bd33df4" providerId="ADAL" clId="{C6E14727-0070-4786-8BC0-C6DE693E48BA}" dt="2025-07-08T23:08:28.951" v="1406" actId="478"/>
          <ac:graphicFrameMkLst>
            <pc:docMk/>
            <pc:sldMk cId="2153362154" sldId="333"/>
            <ac:graphicFrameMk id="7" creationId="{00000000-0000-0000-0000-000000000000}"/>
          </ac:graphicFrameMkLst>
        </pc:graphicFrameChg>
        <pc:graphicFrameChg chg="add mod">
          <ac:chgData name="Koko, Ma Pwint" userId="449f83a1-6c2c-4aa6-b0b3-922b4bd33df4" providerId="ADAL" clId="{C6E14727-0070-4786-8BC0-C6DE693E48BA}" dt="2025-07-08T23:09:01.578" v="1410" actId="14100"/>
          <ac:graphicFrameMkLst>
            <pc:docMk/>
            <pc:sldMk cId="2153362154" sldId="333"/>
            <ac:graphicFrameMk id="9" creationId="{7B102DFE-98E4-43A6-BDB9-CE508BAA2FE1}"/>
          </ac:graphicFrameMkLst>
        </pc:graphicFrameChg>
      </pc:sldChg>
      <pc:sldMasterChg chg="setBg">
        <pc:chgData name="Koko, Ma Pwint" userId="449f83a1-6c2c-4aa6-b0b3-922b4bd33df4" providerId="ADAL" clId="{C6E14727-0070-4786-8BC0-C6DE693E48BA}" dt="2025-07-08T20:53:20.772" v="300"/>
        <pc:sldMasterMkLst>
          <pc:docMk/>
          <pc:sldMasterMk cId="1014111790" sldId="2147483672"/>
        </pc:sldMasterMkLst>
      </pc:sldMasterChg>
    </pc:docChg>
  </pc:docChgLst>
</pc:chgInfo>
</file>

<file path=ppt/comments/modernComment_106_14B827A.xml><?xml version="1.0" encoding="utf-8"?>
<p188:cmLst xmlns:a="http://schemas.openxmlformats.org/drawingml/2006/main" xmlns:r="http://schemas.openxmlformats.org/officeDocument/2006/relationships" xmlns:p188="http://schemas.microsoft.com/office/powerpoint/2018/8/main">
  <p188:cm id="{676E4791-06EE-4535-AF2F-A653755503C1}" authorId="{2D5AD9BE-B790-8742-1036-9366EC34CBC2}" created="2023-10-13T18:40:24.761">
    <pc:sldMkLst xmlns:pc="http://schemas.microsoft.com/office/powerpoint/2013/main/command">
      <pc:docMk/>
      <pc:sldMk cId="21725818" sldId="262"/>
    </pc:sldMkLst>
    <p188:txBody>
      <a:bodyPr/>
      <a:lstStyle/>
      <a:p>
        <a:r>
          <a:rPr lang="en-US"/>
          <a:t>pound in completion of WAFSA or FASFSA for continued aid</a:t>
        </a:r>
      </a:p>
    </p188:txBody>
    <p188:extLst>
      <p:ext xmlns:p="http://schemas.openxmlformats.org/presentationml/2006/main" uri="{57CB4572-C831-44C2-8A1C-0ADB6CCDFE69}">
        <p223:reactions xmlns:p223="http://schemas.microsoft.com/office/powerpoint/2022/03/main">
          <p223:rxn type="👍">
            <p223:instance time="2023-10-18T22:29:09.649" authorId="{B342786C-ADC0-4184-0577-93F7552733A4}"/>
            <p223:instance time="2025-04-17T20:58:31.431" authorId="{229E1EB3-70E7-5BB8-0B1A-AA26297979D3}"/>
          </p223:rxn>
        </p223:reactions>
      </p:ext>
    </p188:extLst>
  </p188:cm>
</p188:cmLst>
</file>

<file path=ppt/comments/modernComment_10B_8DBFBBB5.xml><?xml version="1.0" encoding="utf-8"?>
<p188:cmLst xmlns:a="http://schemas.openxmlformats.org/drawingml/2006/main" xmlns:r="http://schemas.openxmlformats.org/officeDocument/2006/relationships" xmlns:p188="http://schemas.microsoft.com/office/powerpoint/2018/8/main">
  <p188:cm id="{B4BEDE6B-A8A8-46B4-96B9-155EAAA8E39F}" authorId="{2D5AD9BE-B790-8742-1036-9366EC34CBC2}" created="2023-10-13T18:37:38.820">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txBody>
      <a:bodyPr/>
      <a:lstStyle/>
      <a:p>
        <a:r>
          <a:rPr lang="en-US"/>
          <a:t>fsafa completion is based off of completion of fasfa, application to TCC, and all requested documents being submitted </a:t>
        </a:r>
      </a:p>
    </p188:txBody>
    <p188:extLst>
      <p:ext xmlns:p="http://schemas.openxmlformats.org/presentationml/2006/main" uri="{57CB4572-C831-44C2-8A1C-0ADB6CCDFE69}">
        <p223:reactions xmlns:p223="http://schemas.microsoft.com/office/powerpoint/2022/03/main">
          <p223:rxn type="👍">
            <p223:instance time="2023-10-13T18:56:53.372" authorId="{FD75F48F-9B93-F4A0-7340-22A33AF22875}"/>
          </p223:rxn>
        </p223:reactions>
      </p:ext>
    </p188:extLst>
  </p188:cm>
  <p188:cm id="{65D8875F-5515-47F4-82F5-9075E5A4980C}" authorId="{2D5AD9BE-B790-8742-1036-9366EC34CBC2}" created="2023-10-13T18:38:36.352">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replyLst>
      <p188:reply id="{AFD835E7-7BE8-4A25-A8C4-0A63834BBA25}" authorId="{FD75F48F-9B93-F4A0-7340-22A33AF22875}" created="2023-10-13T18:58:19.675">
        <p188:txBody>
          <a:bodyPr/>
          <a:lstStyle/>
          <a:p>
            <a:r>
              <a:rPr lang="en-US"/>
              <a:t>We do talk about the importance info on the tcc fa page during the check list. Thanks for reminding about the canvas page, I will makes note about it.</a:t>
            </a:r>
          </a:p>
        </p188:txBody>
      </p188:reply>
    </p188:replyLst>
    <p188:txBody>
      <a:bodyPr/>
      <a:lstStyle/>
      <a:p>
        <a:r>
          <a:rPr lang="en-US"/>
          <a:t>Important info for fin aid is on tcc website but self enrollment in fin aid and planning canvas is essential for success</a:t>
        </a:r>
      </a:p>
    </p188:txBody>
    <p188:extLst>
      <p:ext xmlns:p="http://schemas.openxmlformats.org/presentationml/2006/main" uri="{57CB4572-C831-44C2-8A1C-0ADB6CCDFE69}">
        <p223:reactions xmlns:p223="http://schemas.microsoft.com/office/powerpoint/2022/03/main">
          <p223:rxn type="👍">
            <p223:instance time="2023-10-13T18:56:55.497" authorId="{FD75F48F-9B93-F4A0-7340-22A33AF22875}"/>
          </p223:rxn>
        </p223:reactions>
      </p:ext>
    </p188:extLst>
  </p188:cm>
</p188:cmLst>
</file>

<file path=ppt/diagrams/_rels/data10.xml.rels><?xml version="1.0" encoding="UTF-8" standalone="yes"?>
<Relationships xmlns="http://schemas.openxmlformats.org/package/2006/relationships"><Relationship Id="rId3" Type="http://schemas.openxmlformats.org/officeDocument/2006/relationships/hyperlink" Target="mailto:avasquez@mdc-hope.org" TargetMode="External"/><Relationship Id="rId2" Type="http://schemas.openxmlformats.org/officeDocument/2006/relationships/hyperlink" Target="mailto:ksauna@mdc-hope.org" TargetMode="External"/><Relationship Id="rId1" Type="http://schemas.openxmlformats.org/officeDocument/2006/relationships/hyperlink" Target="https://www.tacomacc.edu/costs-admission/financial-aid/" TargetMode="External"/></Relationships>
</file>

<file path=ppt/diagrams/_rels/data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hyperlink" Target="https://www.tacomacc.edu/tcc-life/career_center/" TargetMode="External"/><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hyperlink" Target="https://www.tacomacc.edu/academics-programs/academic-support/the-center" TargetMode="External"/><Relationship Id="rId1" Type="http://schemas.openxmlformats.org/officeDocument/2006/relationships/hyperlink" Target="https://www.tacomacc.edu/help/im-a-current-student" TargetMode="External"/><Relationship Id="rId6" Type="http://schemas.openxmlformats.org/officeDocument/2006/relationships/hyperlink" Target="https://www.tacomacc.edu/costs-admission/scholarships-funding/workforce/workforce-community-partners" TargetMode="External"/><Relationship Id="rId11" Type="http://schemas.openxmlformats.org/officeDocument/2006/relationships/image" Target="../media/image45.png"/><Relationship Id="rId5" Type="http://schemas.openxmlformats.org/officeDocument/2006/relationships/hyperlink" Target="https://www.tacomacc.edu/costs-admission/scholarships-funding/workforce/workforce-resources" TargetMode="External"/><Relationship Id="rId10" Type="http://schemas.openxmlformats.org/officeDocument/2006/relationships/image" Target="../media/image44.svg"/><Relationship Id="rId4" Type="http://schemas.openxmlformats.org/officeDocument/2006/relationships/hyperlink" Target="https://worksource-pierce.org/" TargetMode="External"/><Relationship Id="rId9" Type="http://schemas.openxmlformats.org/officeDocument/2006/relationships/image" Target="../media/image43.pn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7.png"/></Relationships>
</file>

<file path=ppt/diagrams/_rels/drawing10.xml.rels><?xml version="1.0" encoding="UTF-8" standalone="yes"?>
<Relationships xmlns="http://schemas.openxmlformats.org/package/2006/relationships"><Relationship Id="rId3" Type="http://schemas.openxmlformats.org/officeDocument/2006/relationships/hyperlink" Target="https://www.tacomacc.edu/costs-admission/financial-aid/" TargetMode="External"/><Relationship Id="rId2" Type="http://schemas.openxmlformats.org/officeDocument/2006/relationships/hyperlink" Target="mailto:avasquez@mdc-hope.org" TargetMode="External"/><Relationship Id="rId1" Type="http://schemas.openxmlformats.org/officeDocument/2006/relationships/hyperlink" Target="mailto:ksauna@mdc-hope.org" TargetMode="External"/></Relationships>
</file>

<file path=ppt/diagrams/_rels/drawing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6.svg"/><Relationship Id="rId2" Type="http://schemas.openxmlformats.org/officeDocument/2006/relationships/hyperlink" Target="https://www.tacomacc.edu/academics-programs/academic-support/the-center" TargetMode="External"/><Relationship Id="rId1" Type="http://schemas.openxmlformats.org/officeDocument/2006/relationships/hyperlink" Target="https://www.tacomacc.edu/help/im-a-current-student" TargetMode="External"/><Relationship Id="rId6" Type="http://schemas.openxmlformats.org/officeDocument/2006/relationships/hyperlink" Target="https://worksource-pierce.org/" TargetMode="External"/><Relationship Id="rId11" Type="http://schemas.openxmlformats.org/officeDocument/2006/relationships/image" Target="../media/image45.png"/><Relationship Id="rId5" Type="http://schemas.openxmlformats.org/officeDocument/2006/relationships/hyperlink" Target="https://www.tacomacc.edu/tcc-life/career_center/" TargetMode="External"/><Relationship Id="rId10" Type="http://schemas.openxmlformats.org/officeDocument/2006/relationships/hyperlink" Target="https://www.tacomacc.edu/costs-admission/scholarships-funding/workforce/workforce-community-partners" TargetMode="External"/><Relationship Id="rId4" Type="http://schemas.openxmlformats.org/officeDocument/2006/relationships/image" Target="../media/image42.svg"/><Relationship Id="rId9" Type="http://schemas.openxmlformats.org/officeDocument/2006/relationships/hyperlink" Target="https://www.tacomacc.edu/costs-admission/scholarships-funding/workforce/workforce-resources"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EE13B8-F438-45B4-8745-E4C486BAC1DE}" type="doc">
      <dgm:prSet loTypeId="urn:microsoft.com/office/officeart/2005/8/layout/chevron2" loCatId="list" qsTypeId="urn:microsoft.com/office/officeart/2005/8/quickstyle/simple1" qsCatId="simple" csTypeId="urn:microsoft.com/office/officeart/2005/8/colors/accent4_2" csCatId="accent4" phldr="1"/>
      <dgm:spPr/>
      <dgm:t>
        <a:bodyPr/>
        <a:lstStyle/>
        <a:p>
          <a:endParaRPr lang="en-US"/>
        </a:p>
      </dgm:t>
    </dgm:pt>
    <dgm:pt modelId="{3927A918-83A4-4039-995E-F0BE030B2965}">
      <dgm:prSet phldrT="[Text]"/>
      <dgm:spPr/>
      <dgm:t>
        <a:bodyPr/>
        <a:lstStyle/>
        <a:p>
          <a:r>
            <a:rPr lang="en-US" dirty="0">
              <a:solidFill>
                <a:schemeClr val="tx1"/>
              </a:solidFill>
            </a:rPr>
            <a:t>1</a:t>
          </a:r>
        </a:p>
      </dgm:t>
    </dgm:pt>
    <dgm:pt modelId="{591D7D60-88FC-486C-812F-909B41755185}" type="parTrans" cxnId="{04E7965C-78AA-4F2F-B2F8-B430D6361AA4}">
      <dgm:prSet/>
      <dgm:spPr/>
      <dgm:t>
        <a:bodyPr/>
        <a:lstStyle/>
        <a:p>
          <a:endParaRPr lang="en-US"/>
        </a:p>
      </dgm:t>
    </dgm:pt>
    <dgm:pt modelId="{E59B3AF8-9A0D-41B9-AF7C-FD9D401D8176}" type="sibTrans" cxnId="{04E7965C-78AA-4F2F-B2F8-B430D6361AA4}">
      <dgm:prSet/>
      <dgm:spPr/>
      <dgm:t>
        <a:bodyPr/>
        <a:lstStyle/>
        <a:p>
          <a:endParaRPr lang="en-US"/>
        </a:p>
      </dgm:t>
    </dgm:pt>
    <dgm:pt modelId="{E92BB488-8D5A-4D2E-A9AC-AFE7C004E8C4}">
      <dgm:prSet phldrT="[Text]"/>
      <dgm:spPr/>
      <dgm:t>
        <a:bodyPr/>
        <a:lstStyle/>
        <a:p>
          <a:r>
            <a:rPr lang="en-US" dirty="0">
              <a:solidFill>
                <a:schemeClr val="tx1"/>
              </a:solidFill>
            </a:rPr>
            <a:t>2</a:t>
          </a:r>
        </a:p>
      </dgm:t>
    </dgm:pt>
    <dgm:pt modelId="{E9FE010B-CDF0-4C0D-9760-3D29C3F5688B}" type="parTrans" cxnId="{26C82F67-A822-4708-8055-3721B95C71C0}">
      <dgm:prSet/>
      <dgm:spPr/>
      <dgm:t>
        <a:bodyPr/>
        <a:lstStyle/>
        <a:p>
          <a:endParaRPr lang="en-US"/>
        </a:p>
      </dgm:t>
    </dgm:pt>
    <dgm:pt modelId="{C0BDA660-45F4-4895-9981-AA5965A2B541}" type="sibTrans" cxnId="{26C82F67-A822-4708-8055-3721B95C71C0}">
      <dgm:prSet/>
      <dgm:spPr/>
      <dgm:t>
        <a:bodyPr/>
        <a:lstStyle/>
        <a:p>
          <a:endParaRPr lang="en-US"/>
        </a:p>
      </dgm:t>
    </dgm:pt>
    <dgm:pt modelId="{62E4EE1B-5E29-40D1-854E-0C99C20D920C}">
      <dgm:prSet phldrT="[Text]"/>
      <dgm:spPr/>
      <dgm:t>
        <a:bodyPr/>
        <a:lstStyle/>
        <a:p>
          <a:pPr rtl="0"/>
          <a:r>
            <a:rPr lang="en-US" b="1" dirty="0">
              <a:latin typeface="+mn-lt"/>
            </a:rPr>
            <a:t>Complete &amp; Submit Workforce Intake Application</a:t>
          </a:r>
        </a:p>
      </dgm:t>
    </dgm:pt>
    <dgm:pt modelId="{096E32EE-3BA9-46B3-86AD-5A7C02F40681}" type="parTrans" cxnId="{42E13ACB-84C0-4C2C-8938-2C3EBF2968B1}">
      <dgm:prSet/>
      <dgm:spPr/>
      <dgm:t>
        <a:bodyPr/>
        <a:lstStyle/>
        <a:p>
          <a:endParaRPr lang="en-US"/>
        </a:p>
      </dgm:t>
    </dgm:pt>
    <dgm:pt modelId="{D703D83F-D604-4540-9CCA-7A127901B595}" type="sibTrans" cxnId="{42E13ACB-84C0-4C2C-8938-2C3EBF2968B1}">
      <dgm:prSet/>
      <dgm:spPr/>
      <dgm:t>
        <a:bodyPr/>
        <a:lstStyle/>
        <a:p>
          <a:endParaRPr lang="en-US"/>
        </a:p>
      </dgm:t>
    </dgm:pt>
    <dgm:pt modelId="{BDD72F96-A0E1-4F8D-BDD2-BA5BA38D0881}">
      <dgm:prSet phldrT="[Text]"/>
      <dgm:spPr/>
      <dgm:t>
        <a:bodyPr/>
        <a:lstStyle/>
        <a:p>
          <a:r>
            <a:rPr lang="en-US" dirty="0">
              <a:solidFill>
                <a:schemeClr val="tx1"/>
              </a:solidFill>
            </a:rPr>
            <a:t>3</a:t>
          </a:r>
        </a:p>
      </dgm:t>
    </dgm:pt>
    <dgm:pt modelId="{FDC98508-C90B-4053-8C39-39209750FD2E}" type="parTrans" cxnId="{7CF3BE19-80C9-46C4-9306-12AB80EBF4D9}">
      <dgm:prSet/>
      <dgm:spPr/>
      <dgm:t>
        <a:bodyPr/>
        <a:lstStyle/>
        <a:p>
          <a:endParaRPr lang="en-US"/>
        </a:p>
      </dgm:t>
    </dgm:pt>
    <dgm:pt modelId="{4F9C0384-6462-4F0D-985C-D088289283D8}" type="sibTrans" cxnId="{7CF3BE19-80C9-46C4-9306-12AB80EBF4D9}">
      <dgm:prSet/>
      <dgm:spPr/>
      <dgm:t>
        <a:bodyPr/>
        <a:lstStyle/>
        <a:p>
          <a:endParaRPr lang="en-US"/>
        </a:p>
      </dgm:t>
    </dgm:pt>
    <dgm:pt modelId="{367AF73C-EE84-45B0-8230-2BB67435C72F}">
      <dgm:prSet phldrT="[Text]"/>
      <dgm:spPr/>
      <dgm:t>
        <a:bodyPr/>
        <a:lstStyle/>
        <a:p>
          <a:pPr rtl="0"/>
          <a:r>
            <a:rPr lang="en-US" b="1" dirty="0">
              <a:latin typeface="+mn-lt"/>
            </a:rPr>
            <a:t>Review Workforce Student Checklist</a:t>
          </a:r>
        </a:p>
      </dgm:t>
    </dgm:pt>
    <dgm:pt modelId="{D8E0059D-9921-4E01-82E7-CABA4FA02352}" type="parTrans" cxnId="{8521855F-D8FB-4218-A146-5AEB2636D4B1}">
      <dgm:prSet/>
      <dgm:spPr/>
      <dgm:t>
        <a:bodyPr/>
        <a:lstStyle/>
        <a:p>
          <a:endParaRPr lang="en-US"/>
        </a:p>
      </dgm:t>
    </dgm:pt>
    <dgm:pt modelId="{38BCDEA4-A43D-4C77-877B-E8A8435E43E9}" type="sibTrans" cxnId="{8521855F-D8FB-4218-A146-5AEB2636D4B1}">
      <dgm:prSet/>
      <dgm:spPr/>
      <dgm:t>
        <a:bodyPr/>
        <a:lstStyle/>
        <a:p>
          <a:endParaRPr lang="en-US"/>
        </a:p>
      </dgm:t>
    </dgm:pt>
    <dgm:pt modelId="{20432ECD-3050-40FB-9112-191A68430F61}">
      <dgm:prSet/>
      <dgm:spPr/>
      <dgm:t>
        <a:bodyPr/>
        <a:lstStyle/>
        <a:p>
          <a:pPr algn="l"/>
          <a:endParaRPr lang="en-US" b="1" dirty="0">
            <a:latin typeface="+mj-lt"/>
          </a:endParaRPr>
        </a:p>
      </dgm:t>
    </dgm:pt>
    <dgm:pt modelId="{E6028674-FB54-4CB1-926C-29A015FE94B7}" type="parTrans" cxnId="{F061F7F5-8F68-4BF9-BD4A-397DAE99B5AB}">
      <dgm:prSet/>
      <dgm:spPr/>
      <dgm:t>
        <a:bodyPr/>
        <a:lstStyle/>
        <a:p>
          <a:endParaRPr lang="en-US"/>
        </a:p>
      </dgm:t>
    </dgm:pt>
    <dgm:pt modelId="{4527EEDD-3F03-4760-A5D0-DD0653AC8EA2}" type="sibTrans" cxnId="{F061F7F5-8F68-4BF9-BD4A-397DAE99B5AB}">
      <dgm:prSet/>
      <dgm:spPr/>
      <dgm:t>
        <a:bodyPr/>
        <a:lstStyle/>
        <a:p>
          <a:endParaRPr lang="en-US"/>
        </a:p>
      </dgm:t>
    </dgm:pt>
    <dgm:pt modelId="{0B816A3C-D3B9-477D-B00E-2CD86B6EF381}">
      <dgm:prSet phldrT="[Text]"/>
      <dgm:spPr/>
      <dgm:t>
        <a:bodyPr/>
        <a:lstStyle/>
        <a:p>
          <a:pPr algn="l"/>
          <a:endParaRPr lang="en-US" b="1" dirty="0">
            <a:latin typeface="+mj-lt"/>
          </a:endParaRPr>
        </a:p>
      </dgm:t>
    </dgm:pt>
    <dgm:pt modelId="{AF74BD97-80B5-4BEA-B4B9-E8D8942E4BA8}" type="parTrans" cxnId="{0E122855-4089-46AC-AFE4-1BFB5ADA2BDE}">
      <dgm:prSet/>
      <dgm:spPr/>
      <dgm:t>
        <a:bodyPr/>
        <a:lstStyle/>
        <a:p>
          <a:endParaRPr lang="en-US"/>
        </a:p>
      </dgm:t>
    </dgm:pt>
    <dgm:pt modelId="{E41CB692-FAA9-4898-A66B-2EA080955EB6}" type="sibTrans" cxnId="{0E122855-4089-46AC-AFE4-1BFB5ADA2BDE}">
      <dgm:prSet/>
      <dgm:spPr/>
      <dgm:t>
        <a:bodyPr/>
        <a:lstStyle/>
        <a:p>
          <a:endParaRPr lang="en-US"/>
        </a:p>
      </dgm:t>
    </dgm:pt>
    <dgm:pt modelId="{DAD2345B-CCCE-4152-8AD6-11823A37D3B3}">
      <dgm:prSet phldrT="[Text]"/>
      <dgm:spPr/>
      <dgm:t>
        <a:bodyPr/>
        <a:lstStyle/>
        <a:p>
          <a:pPr algn="l"/>
          <a:r>
            <a:rPr lang="en-US" b="1" dirty="0">
              <a:latin typeface="+mj-lt"/>
            </a:rPr>
            <a:t>Overview of Workforce Programs </a:t>
          </a:r>
        </a:p>
      </dgm:t>
    </dgm:pt>
    <dgm:pt modelId="{569C0591-2E3E-4896-9127-D8C8A62542CB}" type="sibTrans" cxnId="{7316E991-2B98-4689-A9BA-1BAE49604484}">
      <dgm:prSet/>
      <dgm:spPr/>
      <dgm:t>
        <a:bodyPr/>
        <a:lstStyle/>
        <a:p>
          <a:endParaRPr lang="en-US"/>
        </a:p>
      </dgm:t>
    </dgm:pt>
    <dgm:pt modelId="{C32DAEE1-9D17-4C09-976A-7A57AFC0A96C}" type="parTrans" cxnId="{7316E991-2B98-4689-A9BA-1BAE49604484}">
      <dgm:prSet/>
      <dgm:spPr/>
      <dgm:t>
        <a:bodyPr/>
        <a:lstStyle/>
        <a:p>
          <a:endParaRPr lang="en-US"/>
        </a:p>
      </dgm:t>
    </dgm:pt>
    <dgm:pt modelId="{3E21A885-942A-4601-A980-B00501D482A0}" type="pres">
      <dgm:prSet presAssocID="{A6EE13B8-F438-45B4-8745-E4C486BAC1DE}" presName="linearFlow" presStyleCnt="0">
        <dgm:presLayoutVars>
          <dgm:dir/>
          <dgm:animLvl val="lvl"/>
          <dgm:resizeHandles val="exact"/>
        </dgm:presLayoutVars>
      </dgm:prSet>
      <dgm:spPr/>
    </dgm:pt>
    <dgm:pt modelId="{EC1FF98E-B967-44FA-B682-C57A35A561E8}" type="pres">
      <dgm:prSet presAssocID="{3927A918-83A4-4039-995E-F0BE030B2965}" presName="composite" presStyleCnt="0"/>
      <dgm:spPr/>
    </dgm:pt>
    <dgm:pt modelId="{E0B76A88-A9EC-4267-AC20-8B6D699A24FE}" type="pres">
      <dgm:prSet presAssocID="{3927A918-83A4-4039-995E-F0BE030B2965}" presName="parentText" presStyleLbl="alignNode1" presStyleIdx="0" presStyleCnt="3">
        <dgm:presLayoutVars>
          <dgm:chMax val="1"/>
          <dgm:bulletEnabled val="1"/>
        </dgm:presLayoutVars>
      </dgm:prSet>
      <dgm:spPr/>
    </dgm:pt>
    <dgm:pt modelId="{13CF2437-0556-41BD-AEFB-1773753DEDC0}" type="pres">
      <dgm:prSet presAssocID="{3927A918-83A4-4039-995E-F0BE030B2965}" presName="descendantText" presStyleLbl="alignAcc1" presStyleIdx="0" presStyleCnt="3">
        <dgm:presLayoutVars>
          <dgm:bulletEnabled val="1"/>
        </dgm:presLayoutVars>
      </dgm:prSet>
      <dgm:spPr/>
    </dgm:pt>
    <dgm:pt modelId="{D40A33FC-3427-4B4B-9E3F-C85678A028B1}" type="pres">
      <dgm:prSet presAssocID="{E59B3AF8-9A0D-41B9-AF7C-FD9D401D8176}" presName="sp" presStyleCnt="0"/>
      <dgm:spPr/>
    </dgm:pt>
    <dgm:pt modelId="{79B0D62B-4BAD-4548-9800-14F5A9925B18}" type="pres">
      <dgm:prSet presAssocID="{E92BB488-8D5A-4D2E-A9AC-AFE7C004E8C4}" presName="composite" presStyleCnt="0"/>
      <dgm:spPr/>
    </dgm:pt>
    <dgm:pt modelId="{85DC9484-C8BC-4C5A-BC01-F6EFF3311E8D}" type="pres">
      <dgm:prSet presAssocID="{E92BB488-8D5A-4D2E-A9AC-AFE7C004E8C4}" presName="parentText" presStyleLbl="alignNode1" presStyleIdx="1" presStyleCnt="3">
        <dgm:presLayoutVars>
          <dgm:chMax val="1"/>
          <dgm:bulletEnabled val="1"/>
        </dgm:presLayoutVars>
      </dgm:prSet>
      <dgm:spPr/>
    </dgm:pt>
    <dgm:pt modelId="{C279FAA4-FCA3-4D0A-92ED-607EFDA0EB06}" type="pres">
      <dgm:prSet presAssocID="{E92BB488-8D5A-4D2E-A9AC-AFE7C004E8C4}" presName="descendantText" presStyleLbl="alignAcc1" presStyleIdx="1" presStyleCnt="3">
        <dgm:presLayoutVars>
          <dgm:bulletEnabled val="1"/>
        </dgm:presLayoutVars>
      </dgm:prSet>
      <dgm:spPr/>
    </dgm:pt>
    <dgm:pt modelId="{3736BCE2-7049-45EC-BB1F-3B2F502C94EC}" type="pres">
      <dgm:prSet presAssocID="{C0BDA660-45F4-4895-9981-AA5965A2B541}" presName="sp" presStyleCnt="0"/>
      <dgm:spPr/>
    </dgm:pt>
    <dgm:pt modelId="{7129A68B-5C36-48C5-AB0B-0A10F0A9C03A}" type="pres">
      <dgm:prSet presAssocID="{BDD72F96-A0E1-4F8D-BDD2-BA5BA38D0881}" presName="composite" presStyleCnt="0"/>
      <dgm:spPr/>
    </dgm:pt>
    <dgm:pt modelId="{4A78600C-E2B3-4345-921F-6F66FB98F669}" type="pres">
      <dgm:prSet presAssocID="{BDD72F96-A0E1-4F8D-BDD2-BA5BA38D0881}" presName="parentText" presStyleLbl="alignNode1" presStyleIdx="2" presStyleCnt="3">
        <dgm:presLayoutVars>
          <dgm:chMax val="1"/>
          <dgm:bulletEnabled val="1"/>
        </dgm:presLayoutVars>
      </dgm:prSet>
      <dgm:spPr/>
    </dgm:pt>
    <dgm:pt modelId="{5DB75ABA-A1E2-4A5A-9A97-8C7E0C8874A9}" type="pres">
      <dgm:prSet presAssocID="{BDD72F96-A0E1-4F8D-BDD2-BA5BA38D0881}" presName="descendantText" presStyleLbl="alignAcc1" presStyleIdx="2" presStyleCnt="3" custLinFactNeighborX="22" custLinFactNeighborY="-2254">
        <dgm:presLayoutVars>
          <dgm:bulletEnabled val="1"/>
        </dgm:presLayoutVars>
      </dgm:prSet>
      <dgm:spPr/>
    </dgm:pt>
  </dgm:ptLst>
  <dgm:cxnLst>
    <dgm:cxn modelId="{3F235612-536F-4421-A064-6D13D752E279}" type="presOf" srcId="{3927A918-83A4-4039-995E-F0BE030B2965}" destId="{E0B76A88-A9EC-4267-AC20-8B6D699A24FE}" srcOrd="0" destOrd="0" presId="urn:microsoft.com/office/officeart/2005/8/layout/chevron2"/>
    <dgm:cxn modelId="{7CF3BE19-80C9-46C4-9306-12AB80EBF4D9}" srcId="{A6EE13B8-F438-45B4-8745-E4C486BAC1DE}" destId="{BDD72F96-A0E1-4F8D-BDD2-BA5BA38D0881}" srcOrd="2" destOrd="0" parTransId="{FDC98508-C90B-4053-8C39-39209750FD2E}" sibTransId="{4F9C0384-6462-4F0D-985C-D088289283D8}"/>
    <dgm:cxn modelId="{04E7965C-78AA-4F2F-B2F8-B430D6361AA4}" srcId="{A6EE13B8-F438-45B4-8745-E4C486BAC1DE}" destId="{3927A918-83A4-4039-995E-F0BE030B2965}" srcOrd="0" destOrd="0" parTransId="{591D7D60-88FC-486C-812F-909B41755185}" sibTransId="{E59B3AF8-9A0D-41B9-AF7C-FD9D401D8176}"/>
    <dgm:cxn modelId="{8521855F-D8FB-4218-A146-5AEB2636D4B1}" srcId="{BDD72F96-A0E1-4F8D-BDD2-BA5BA38D0881}" destId="{367AF73C-EE84-45B0-8230-2BB67435C72F}" srcOrd="0" destOrd="0" parTransId="{D8E0059D-9921-4E01-82E7-CABA4FA02352}" sibTransId="{38BCDEA4-A43D-4C77-877B-E8A8435E43E9}"/>
    <dgm:cxn modelId="{26C82F67-A822-4708-8055-3721B95C71C0}" srcId="{A6EE13B8-F438-45B4-8745-E4C486BAC1DE}" destId="{E92BB488-8D5A-4D2E-A9AC-AFE7C004E8C4}" srcOrd="1" destOrd="0" parTransId="{E9FE010B-CDF0-4C0D-9760-3D29C3F5688B}" sibTransId="{C0BDA660-45F4-4895-9981-AA5965A2B541}"/>
    <dgm:cxn modelId="{0E122855-4089-46AC-AFE4-1BFB5ADA2BDE}" srcId="{3927A918-83A4-4039-995E-F0BE030B2965}" destId="{0B816A3C-D3B9-477D-B00E-2CD86B6EF381}" srcOrd="0" destOrd="0" parTransId="{AF74BD97-80B5-4BEA-B4B9-E8D8942E4BA8}" sibTransId="{E41CB692-FAA9-4898-A66B-2EA080955EB6}"/>
    <dgm:cxn modelId="{B870337E-FD93-4E34-ACA4-8C47087C7870}" type="presOf" srcId="{0B816A3C-D3B9-477D-B00E-2CD86B6EF381}" destId="{13CF2437-0556-41BD-AEFB-1773753DEDC0}" srcOrd="0" destOrd="0" presId="urn:microsoft.com/office/officeart/2005/8/layout/chevron2"/>
    <dgm:cxn modelId="{413BD088-C2D5-42E8-B80C-7E43D6A33DA6}" type="presOf" srcId="{BDD72F96-A0E1-4F8D-BDD2-BA5BA38D0881}" destId="{4A78600C-E2B3-4345-921F-6F66FB98F669}" srcOrd="0" destOrd="0" presId="urn:microsoft.com/office/officeart/2005/8/layout/chevron2"/>
    <dgm:cxn modelId="{669FC090-0A64-4959-B904-32A35815D786}" type="presOf" srcId="{E92BB488-8D5A-4D2E-A9AC-AFE7C004E8C4}" destId="{85DC9484-C8BC-4C5A-BC01-F6EFF3311E8D}" srcOrd="0" destOrd="0" presId="urn:microsoft.com/office/officeart/2005/8/layout/chevron2"/>
    <dgm:cxn modelId="{7316E991-2B98-4689-A9BA-1BAE49604484}" srcId="{3927A918-83A4-4039-995E-F0BE030B2965}" destId="{DAD2345B-CCCE-4152-8AD6-11823A37D3B3}" srcOrd="1" destOrd="0" parTransId="{C32DAEE1-9D17-4C09-976A-7A57AFC0A96C}" sibTransId="{569C0591-2E3E-4896-9127-D8C8A62542CB}"/>
    <dgm:cxn modelId="{85929AAA-550C-4BBE-9008-835CAD00F515}" type="presOf" srcId="{62E4EE1B-5E29-40D1-854E-0C99C20D920C}" destId="{C279FAA4-FCA3-4D0A-92ED-607EFDA0EB06}" srcOrd="0" destOrd="0" presId="urn:microsoft.com/office/officeart/2005/8/layout/chevron2"/>
    <dgm:cxn modelId="{1EFC38CB-5650-489C-A959-C7C0D19BC893}" type="presOf" srcId="{367AF73C-EE84-45B0-8230-2BB67435C72F}" destId="{5DB75ABA-A1E2-4A5A-9A97-8C7E0C8874A9}" srcOrd="0" destOrd="0" presId="urn:microsoft.com/office/officeart/2005/8/layout/chevron2"/>
    <dgm:cxn modelId="{42E13ACB-84C0-4C2C-8938-2C3EBF2968B1}" srcId="{E92BB488-8D5A-4D2E-A9AC-AFE7C004E8C4}" destId="{62E4EE1B-5E29-40D1-854E-0C99C20D920C}" srcOrd="0" destOrd="0" parTransId="{096E32EE-3BA9-46B3-86AD-5A7C02F40681}" sibTransId="{D703D83F-D604-4540-9CCA-7A127901B595}"/>
    <dgm:cxn modelId="{4A155BD6-89B4-4B92-A953-CF66B835F536}" type="presOf" srcId="{DAD2345B-CCCE-4152-8AD6-11823A37D3B3}" destId="{13CF2437-0556-41BD-AEFB-1773753DEDC0}" srcOrd="0" destOrd="1" presId="urn:microsoft.com/office/officeart/2005/8/layout/chevron2"/>
    <dgm:cxn modelId="{F62000DD-D77A-4619-8CF5-F9FA78FDEDAD}" type="presOf" srcId="{A6EE13B8-F438-45B4-8745-E4C486BAC1DE}" destId="{3E21A885-942A-4601-A980-B00501D482A0}" srcOrd="0" destOrd="0" presId="urn:microsoft.com/office/officeart/2005/8/layout/chevron2"/>
    <dgm:cxn modelId="{F061F7F5-8F68-4BF9-BD4A-397DAE99B5AB}" srcId="{3927A918-83A4-4039-995E-F0BE030B2965}" destId="{20432ECD-3050-40FB-9112-191A68430F61}" srcOrd="2" destOrd="0" parTransId="{E6028674-FB54-4CB1-926C-29A015FE94B7}" sibTransId="{4527EEDD-3F03-4760-A5D0-DD0653AC8EA2}"/>
    <dgm:cxn modelId="{A6408EFC-5BAA-4A31-BAE4-060F87DE3B5D}" type="presOf" srcId="{20432ECD-3050-40FB-9112-191A68430F61}" destId="{13CF2437-0556-41BD-AEFB-1773753DEDC0}" srcOrd="0" destOrd="2" presId="urn:microsoft.com/office/officeart/2005/8/layout/chevron2"/>
    <dgm:cxn modelId="{0AD7EFB8-6ADB-4715-BBBB-C0602561E2CF}" type="presParOf" srcId="{3E21A885-942A-4601-A980-B00501D482A0}" destId="{EC1FF98E-B967-44FA-B682-C57A35A561E8}" srcOrd="0" destOrd="0" presId="urn:microsoft.com/office/officeart/2005/8/layout/chevron2"/>
    <dgm:cxn modelId="{C29A6829-735A-493C-B157-175B52A559CF}" type="presParOf" srcId="{EC1FF98E-B967-44FA-B682-C57A35A561E8}" destId="{E0B76A88-A9EC-4267-AC20-8B6D699A24FE}" srcOrd="0" destOrd="0" presId="urn:microsoft.com/office/officeart/2005/8/layout/chevron2"/>
    <dgm:cxn modelId="{473C0B6C-D4D7-4D91-9C4F-B86A931166FD}" type="presParOf" srcId="{EC1FF98E-B967-44FA-B682-C57A35A561E8}" destId="{13CF2437-0556-41BD-AEFB-1773753DEDC0}" srcOrd="1" destOrd="0" presId="urn:microsoft.com/office/officeart/2005/8/layout/chevron2"/>
    <dgm:cxn modelId="{A30D2E0D-2D6C-48E3-8A3C-551EDF326359}" type="presParOf" srcId="{3E21A885-942A-4601-A980-B00501D482A0}" destId="{D40A33FC-3427-4B4B-9E3F-C85678A028B1}" srcOrd="1" destOrd="0" presId="urn:microsoft.com/office/officeart/2005/8/layout/chevron2"/>
    <dgm:cxn modelId="{1F7804B3-6721-4C2A-9594-04F8E140221D}" type="presParOf" srcId="{3E21A885-942A-4601-A980-B00501D482A0}" destId="{79B0D62B-4BAD-4548-9800-14F5A9925B18}" srcOrd="2" destOrd="0" presId="urn:microsoft.com/office/officeart/2005/8/layout/chevron2"/>
    <dgm:cxn modelId="{C4438EFC-4204-47EB-B571-160B14EBE19E}" type="presParOf" srcId="{79B0D62B-4BAD-4548-9800-14F5A9925B18}" destId="{85DC9484-C8BC-4C5A-BC01-F6EFF3311E8D}" srcOrd="0" destOrd="0" presId="urn:microsoft.com/office/officeart/2005/8/layout/chevron2"/>
    <dgm:cxn modelId="{1421B1BA-7E5B-48BC-9848-80DBA45A3CDF}" type="presParOf" srcId="{79B0D62B-4BAD-4548-9800-14F5A9925B18}" destId="{C279FAA4-FCA3-4D0A-92ED-607EFDA0EB06}" srcOrd="1" destOrd="0" presId="urn:microsoft.com/office/officeart/2005/8/layout/chevron2"/>
    <dgm:cxn modelId="{9F5DDCEB-FAEB-4840-83BD-91FC0D3B081E}" type="presParOf" srcId="{3E21A885-942A-4601-A980-B00501D482A0}" destId="{3736BCE2-7049-45EC-BB1F-3B2F502C94EC}" srcOrd="3" destOrd="0" presId="urn:microsoft.com/office/officeart/2005/8/layout/chevron2"/>
    <dgm:cxn modelId="{861D8CE9-C8DD-42E8-93AE-3AB70317C767}" type="presParOf" srcId="{3E21A885-942A-4601-A980-B00501D482A0}" destId="{7129A68B-5C36-48C5-AB0B-0A10F0A9C03A}" srcOrd="4" destOrd="0" presId="urn:microsoft.com/office/officeart/2005/8/layout/chevron2"/>
    <dgm:cxn modelId="{47BC2219-DA14-415B-B148-049DAB957282}" type="presParOf" srcId="{7129A68B-5C36-48C5-AB0B-0A10F0A9C03A}" destId="{4A78600C-E2B3-4345-921F-6F66FB98F669}" srcOrd="0" destOrd="0" presId="urn:microsoft.com/office/officeart/2005/8/layout/chevron2"/>
    <dgm:cxn modelId="{CE30603B-4E5E-433C-B286-10EBA5385232}" type="presParOf" srcId="{7129A68B-5C36-48C5-AB0B-0A10F0A9C03A}" destId="{5DB75ABA-A1E2-4A5A-9A97-8C7E0C8874A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E37ABA59-B45D-4916-9150-1D0F749863EA}"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7812482-A81B-4208-A615-6606E197CBA2}">
      <dgm:prSet custT="1"/>
      <dgm:spPr>
        <a:solidFill>
          <a:schemeClr val="accent1">
            <a:lumMod val="75000"/>
          </a:schemeClr>
        </a:solidFill>
      </dgm:spPr>
      <dgm:t>
        <a:bodyPr/>
        <a:lstStyle/>
        <a:p>
          <a:r>
            <a:rPr lang="en-US" sz="1200" b="1" dirty="0">
              <a:latin typeface="Arial "/>
            </a:rPr>
            <a:t>FAFSA/WASFA</a:t>
          </a:r>
        </a:p>
      </dgm:t>
    </dgm:pt>
    <dgm:pt modelId="{64D3071E-09B5-4813-BD86-D473905579C4}" type="parTrans" cxnId="{F827F5F6-9275-4009-A8F1-137B5570FB1F}">
      <dgm:prSet/>
      <dgm:spPr/>
      <dgm:t>
        <a:bodyPr/>
        <a:lstStyle/>
        <a:p>
          <a:endParaRPr lang="en-US"/>
        </a:p>
      </dgm:t>
    </dgm:pt>
    <dgm:pt modelId="{93D3DF93-5122-4812-8F63-1A1E5A932531}" type="sibTrans" cxnId="{F827F5F6-9275-4009-A8F1-137B5570FB1F}">
      <dgm:prSet/>
      <dgm:spPr/>
      <dgm:t>
        <a:bodyPr/>
        <a:lstStyle/>
        <a:p>
          <a:endParaRPr lang="en-US"/>
        </a:p>
      </dgm:t>
    </dgm:pt>
    <dgm:pt modelId="{D96F7617-5FB1-46C7-B5F1-A5E96E42BF93}">
      <dgm:prSet custT="1"/>
      <dgm:spPr>
        <a:solidFill>
          <a:srgbClr val="FFC000">
            <a:alpha val="90000"/>
          </a:srgbClr>
        </a:solidFill>
      </dgm:spPr>
      <dgm:t>
        <a:bodyPr/>
        <a:lstStyle/>
        <a:p>
          <a:pPr rtl="0">
            <a:lnSpc>
              <a:spcPct val="100000"/>
            </a:lnSpc>
            <a:spcAft>
              <a:spcPts val="0"/>
            </a:spcAft>
          </a:pPr>
          <a:r>
            <a:rPr lang="en-US" sz="1200" b="1" dirty="0">
              <a:latin typeface="Arial "/>
            </a:rPr>
            <a:t>FAFSA</a:t>
          </a:r>
          <a:r>
            <a:rPr lang="en-US" sz="1200" dirty="0">
              <a:latin typeface="Arial "/>
            </a:rPr>
            <a:t>- Free Application for Federal Student Aid</a:t>
          </a:r>
        </a:p>
        <a:p>
          <a:pPr rtl="0">
            <a:lnSpc>
              <a:spcPct val="100000"/>
            </a:lnSpc>
            <a:spcAft>
              <a:spcPts val="0"/>
            </a:spcAft>
          </a:pPr>
          <a:endParaRPr lang="en-US" sz="1200" b="1" dirty="0">
            <a:latin typeface="Arial "/>
          </a:endParaRPr>
        </a:p>
        <a:p>
          <a:pPr rtl="0">
            <a:lnSpc>
              <a:spcPct val="100000"/>
            </a:lnSpc>
            <a:spcAft>
              <a:spcPts val="0"/>
            </a:spcAft>
          </a:pPr>
          <a:r>
            <a:rPr lang="en-US" sz="1200" b="1" dirty="0">
              <a:latin typeface="Arial "/>
            </a:rPr>
            <a:t>WASFA- </a:t>
          </a:r>
          <a:r>
            <a:rPr lang="en-US" sz="1200" b="0" dirty="0">
              <a:latin typeface="Arial "/>
            </a:rPr>
            <a:t>Washington Application for State Financial Aid</a:t>
          </a:r>
        </a:p>
        <a:p>
          <a:pPr rtl="0">
            <a:lnSpc>
              <a:spcPct val="100000"/>
            </a:lnSpc>
            <a:spcAft>
              <a:spcPts val="0"/>
            </a:spcAft>
          </a:pPr>
          <a:endParaRPr lang="en-US" sz="1200" b="1" dirty="0">
            <a:latin typeface="Arial "/>
          </a:endParaRPr>
        </a:p>
        <a:p>
          <a:pPr rtl="0">
            <a:lnSpc>
              <a:spcPct val="100000"/>
            </a:lnSpc>
            <a:spcAft>
              <a:spcPts val="0"/>
            </a:spcAft>
          </a:pPr>
          <a:r>
            <a:rPr lang="en-US" sz="1200" b="1" dirty="0">
              <a:latin typeface="Arial "/>
            </a:rPr>
            <a:t>FAFSA &amp; WASFA Completion Assistance: </a:t>
          </a:r>
          <a:endParaRPr lang="en-US" sz="1200" dirty="0">
            <a:latin typeface="Arial "/>
          </a:endParaRPr>
        </a:p>
      </dgm:t>
    </dgm:pt>
    <dgm:pt modelId="{BEC2E497-8219-430D-89B0-898500C4B806}" type="parTrans" cxnId="{5A9B1D86-9D63-492D-B17D-B685CF175E1F}">
      <dgm:prSet/>
      <dgm:spPr/>
      <dgm:t>
        <a:bodyPr/>
        <a:lstStyle/>
        <a:p>
          <a:endParaRPr lang="en-US"/>
        </a:p>
      </dgm:t>
    </dgm:pt>
    <dgm:pt modelId="{235F6CEE-5E37-4D64-AFF0-A92135FDA531}" type="sibTrans" cxnId="{5A9B1D86-9D63-492D-B17D-B685CF175E1F}">
      <dgm:prSet/>
      <dgm:spPr/>
      <dgm:t>
        <a:bodyPr/>
        <a:lstStyle/>
        <a:p>
          <a:endParaRPr lang="en-US"/>
        </a:p>
      </dgm:t>
    </dgm:pt>
    <dgm:pt modelId="{1BF16804-AEAE-491E-BE9A-05CCA43949A5}">
      <dgm:prSet phldr="0" custT="1"/>
      <dgm:spPr>
        <a:solidFill>
          <a:srgbClr val="FFC000"/>
        </a:solidFill>
      </dgm:spPr>
      <dgm:t>
        <a:bodyPr/>
        <a:lstStyle/>
        <a:p>
          <a:pPr rtl="0"/>
          <a:r>
            <a:rPr lang="en-US" sz="1200" b="1" dirty="0">
              <a:solidFill>
                <a:schemeClr val="tx1"/>
              </a:solidFill>
              <a:latin typeface="Arial "/>
            </a:rPr>
            <a:t>FAFSA/WASFA Tips</a:t>
          </a:r>
        </a:p>
      </dgm:t>
    </dgm:pt>
    <dgm:pt modelId="{8C4BFA33-402D-4086-9A05-CEDB81FADAED}" type="parTrans" cxnId="{1CF43D14-3497-4CA1-B4CB-B7D09B681A37}">
      <dgm:prSet/>
      <dgm:spPr/>
      <dgm:t>
        <a:bodyPr/>
        <a:lstStyle/>
        <a:p>
          <a:endParaRPr lang="en-US"/>
        </a:p>
      </dgm:t>
    </dgm:pt>
    <dgm:pt modelId="{50F528BA-C094-45A0-9FF1-194BB38199DE}" type="sibTrans" cxnId="{1CF43D14-3497-4CA1-B4CB-B7D09B681A37}">
      <dgm:prSet/>
      <dgm:spPr/>
      <dgm:t>
        <a:bodyPr/>
        <a:lstStyle/>
        <a:p>
          <a:endParaRPr lang="en-US"/>
        </a:p>
      </dgm:t>
    </dgm:pt>
    <dgm:pt modelId="{1CC6AF16-5A6F-47A4-9598-3B468BC4B2B8}">
      <dgm:prSet phldr="0" custT="1"/>
      <dgm:spPr>
        <a:solidFill>
          <a:schemeClr val="accent1">
            <a:lumMod val="75000"/>
          </a:schemeClr>
        </a:solidFill>
      </dgm:spPr>
      <dgm:t>
        <a:bodyPr/>
        <a:lstStyle/>
        <a:p>
          <a:pPr rtl="0"/>
          <a:r>
            <a:rPr lang="en-US" sz="1200" b="1" dirty="0">
              <a:latin typeface="Arial "/>
            </a:rPr>
            <a:t>Helpful Hints</a:t>
          </a:r>
        </a:p>
      </dgm:t>
    </dgm:pt>
    <dgm:pt modelId="{A73056D6-BE57-4F6D-AED2-7DCA69255DCB}" type="parTrans" cxnId="{5DB538E9-9729-4876-A1E9-C7F64F82C8E8}">
      <dgm:prSet/>
      <dgm:spPr/>
      <dgm:t>
        <a:bodyPr/>
        <a:lstStyle/>
        <a:p>
          <a:endParaRPr lang="en-US"/>
        </a:p>
      </dgm:t>
    </dgm:pt>
    <dgm:pt modelId="{17C48E73-5C5B-4D2F-BADF-24AE85E8EC6C}" type="sibTrans" cxnId="{5DB538E9-9729-4876-A1E9-C7F64F82C8E8}">
      <dgm:prSet/>
      <dgm:spPr/>
      <dgm:t>
        <a:bodyPr/>
        <a:lstStyle/>
        <a:p>
          <a:endParaRPr lang="en-US"/>
        </a:p>
      </dgm:t>
    </dgm:pt>
    <dgm:pt modelId="{A66E8819-086C-44CD-A2DD-B07CC599D412}">
      <dgm:prSet custT="1"/>
      <dgm:spPr>
        <a:solidFill>
          <a:srgbClr val="FFCC00"/>
        </a:solidFill>
      </dgm:spPr>
      <dgm:t>
        <a:bodyPr/>
        <a:lstStyle/>
        <a:p>
          <a:pPr rtl="0"/>
          <a:r>
            <a:rPr lang="en-US" sz="1200" b="1" dirty="0">
              <a:solidFill>
                <a:schemeClr val="tx1"/>
              </a:solidFill>
              <a:latin typeface="Arial "/>
            </a:rPr>
            <a:t>Keep in mind</a:t>
          </a:r>
        </a:p>
      </dgm:t>
    </dgm:pt>
    <dgm:pt modelId="{AB8739CF-10EC-4F8C-9357-DC606C1A9CA4}" type="parTrans" cxnId="{3DA853F5-2D26-4EA6-8913-1044DE2022B9}">
      <dgm:prSet/>
      <dgm:spPr/>
      <dgm:t>
        <a:bodyPr/>
        <a:lstStyle/>
        <a:p>
          <a:endParaRPr lang="en-US"/>
        </a:p>
      </dgm:t>
    </dgm:pt>
    <dgm:pt modelId="{4603BCED-1DA9-4592-BB77-7200EC4CB6DB}" type="sibTrans" cxnId="{3DA853F5-2D26-4EA6-8913-1044DE2022B9}">
      <dgm:prSet/>
      <dgm:spPr/>
      <dgm:t>
        <a:bodyPr/>
        <a:lstStyle/>
        <a:p>
          <a:endParaRPr lang="en-US"/>
        </a:p>
      </dgm:t>
    </dgm:pt>
    <dgm:pt modelId="{1FECA0DF-7472-4BBB-8D2E-F7F6B8B51B82}">
      <dgm:prSet custT="1"/>
      <dgm:spPr>
        <a:solidFill>
          <a:schemeClr val="accent1">
            <a:lumMod val="75000"/>
            <a:alpha val="90000"/>
          </a:schemeClr>
        </a:solidFill>
      </dgm:spPr>
      <dgm:t>
        <a:bodyPr/>
        <a:lstStyle/>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Grants : </a:t>
          </a:r>
          <a:r>
            <a:rPr lang="en-US" sz="1200" dirty="0">
              <a:solidFill>
                <a:schemeClr val="bg1"/>
              </a:solidFill>
              <a:latin typeface="Arial "/>
            </a:rPr>
            <a:t>Free money; no repayment </a:t>
          </a:r>
          <a:r>
            <a:rPr lang="en-US" sz="1200" b="1" dirty="0">
              <a:solidFill>
                <a:schemeClr val="bg1"/>
              </a:solidFill>
              <a:latin typeface="Arial "/>
            </a:rPr>
            <a:t>if</a:t>
          </a:r>
          <a:r>
            <a:rPr lang="en-US" sz="1200" dirty="0">
              <a:solidFill>
                <a:schemeClr val="bg1"/>
              </a:solidFill>
              <a:latin typeface="Arial "/>
            </a:rPr>
            <a:t> you maintain academic progress.</a:t>
          </a:r>
          <a:endParaRPr lang="en-US" sz="1200" b="0"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Scholarships: </a:t>
          </a:r>
          <a:r>
            <a:rPr lang="en-US" sz="1200" b="0" i="0" dirty="0">
              <a:solidFill>
                <a:schemeClr val="bg1"/>
              </a:solidFill>
              <a:latin typeface="Arial "/>
            </a:rPr>
            <a:t>Free money; based on merit, need, talent, or field of study.</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Federal/State Work-study: </a:t>
          </a:r>
          <a:r>
            <a:rPr lang="en-US" sz="1200" b="0" i="0" dirty="0">
              <a:solidFill>
                <a:schemeClr val="bg1"/>
              </a:solidFill>
              <a:latin typeface="Arial "/>
            </a:rPr>
            <a:t> Earn aid through part-time work; limited availability.</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b="1" i="0" dirty="0">
              <a:solidFill>
                <a:schemeClr val="bg1"/>
              </a:solidFill>
              <a:latin typeface="Arial "/>
            </a:rPr>
            <a:t>Loans: </a:t>
          </a:r>
          <a:r>
            <a:rPr lang="en-US" sz="1200" b="0" i="0" dirty="0">
              <a:solidFill>
                <a:schemeClr val="bg1"/>
              </a:solidFill>
              <a:latin typeface="Arial "/>
            </a:rPr>
            <a:t>Must be repaid with interest. </a:t>
          </a:r>
        </a:p>
        <a:p>
          <a:pPr marL="0" lvl="0" algn="l" defTabSz="755650" rtl="0">
            <a:lnSpc>
              <a:spcPct val="90000"/>
            </a:lnSpc>
            <a:spcBef>
              <a:spcPct val="0"/>
            </a:spcBef>
            <a:spcAft>
              <a:spcPct val="35000"/>
            </a:spcAft>
            <a:buFont typeface="Arial" panose="020B0604020202020204" pitchFamily="34" charset="0"/>
            <a:buChar char="•"/>
          </a:pPr>
          <a:endParaRPr lang="en-US" sz="1200" b="1" i="0" dirty="0">
            <a:solidFill>
              <a:schemeClr val="bg1"/>
            </a:solidFill>
            <a:latin typeface="Arial "/>
          </a:endParaRPr>
        </a:p>
      </dgm:t>
    </dgm:pt>
    <dgm:pt modelId="{0F5C52D0-950E-41FB-AFC9-AB8D7BC77AB4}" type="parTrans" cxnId="{6B8D2405-8FB1-43DF-ADD8-2B27F3761100}">
      <dgm:prSet/>
      <dgm:spPr/>
      <dgm:t>
        <a:bodyPr/>
        <a:lstStyle/>
        <a:p>
          <a:endParaRPr lang="en-US"/>
        </a:p>
      </dgm:t>
    </dgm:pt>
    <dgm:pt modelId="{A2F11B44-1CBF-4743-B4E7-AE2B946FB6E0}" type="sibTrans" cxnId="{6B8D2405-8FB1-43DF-ADD8-2B27F3761100}">
      <dgm:prSet/>
      <dgm:spPr/>
      <dgm:t>
        <a:bodyPr/>
        <a:lstStyle/>
        <a:p>
          <a:endParaRPr lang="en-US"/>
        </a:p>
      </dgm:t>
    </dgm:pt>
    <dgm:pt modelId="{39BF50E5-6437-4394-B393-859D1FEA9A35}">
      <dgm:prSet phldr="0" custT="1"/>
      <dgm:spPr>
        <a:solidFill>
          <a:schemeClr val="accent1">
            <a:lumMod val="75000"/>
            <a:alpha val="90000"/>
          </a:schemeClr>
        </a:solidFill>
      </dgm:spPr>
      <dgm:t>
        <a:bodyPr/>
        <a:lstStyle/>
        <a:p>
          <a:pPr rtl="0">
            <a:buNone/>
          </a:pPr>
          <a:r>
            <a:rPr lang="en-US" sz="1200" b="1" dirty="0">
              <a:solidFill>
                <a:schemeClr val="bg1"/>
              </a:solidFill>
              <a:latin typeface="Arial "/>
            </a:rPr>
            <a:t>Complete NOW</a:t>
          </a:r>
        </a:p>
        <a:p>
          <a:pPr rtl="0">
            <a:buNone/>
          </a:pPr>
          <a:endParaRPr lang="en-US" sz="1200" b="1" dirty="0">
            <a:solidFill>
              <a:schemeClr val="bg1"/>
            </a:solidFill>
            <a:latin typeface="Arial "/>
          </a:endParaRPr>
        </a:p>
      </dgm:t>
    </dgm:pt>
    <dgm:pt modelId="{9A1BAA1D-8C4A-4E36-A0F5-3E46CC5751EF}" type="parTrans" cxnId="{F8EE847E-558F-4307-8312-FB60ADBE833E}">
      <dgm:prSet/>
      <dgm:spPr/>
      <dgm:t>
        <a:bodyPr/>
        <a:lstStyle/>
        <a:p>
          <a:endParaRPr lang="en-US"/>
        </a:p>
      </dgm:t>
    </dgm:pt>
    <dgm:pt modelId="{3D1C56A9-B1D2-4EFE-8E08-E39EBB8B3276}" type="sibTrans" cxnId="{F8EE847E-558F-4307-8312-FB60ADBE833E}">
      <dgm:prSet/>
      <dgm:spPr/>
      <dgm:t>
        <a:bodyPr/>
        <a:lstStyle/>
        <a:p>
          <a:endParaRPr lang="en-US"/>
        </a:p>
      </dgm:t>
    </dgm:pt>
    <dgm:pt modelId="{0C6CB5B6-A641-4C40-9E8C-5C53647FE2CD}">
      <dgm:prSet phldr="0" custT="1"/>
      <dgm:spPr>
        <a:solidFill>
          <a:srgbClr val="FFC000">
            <a:alpha val="90000"/>
          </a:srgbClr>
        </a:solidFill>
      </dgm:spPr>
      <dgm:t>
        <a:bodyPr/>
        <a:lstStyle/>
        <a:p>
          <a:pPr rtl="0">
            <a:buFont typeface="Wingdings" panose="05000000000000000000" pitchFamily="2" charset="2"/>
            <a:buChar char="ü"/>
          </a:pPr>
          <a:r>
            <a:rPr lang="en-US" sz="1200" b="1" dirty="0">
              <a:latin typeface="Arial "/>
            </a:rPr>
            <a:t>Visit TCC Financial Aid website for updates </a:t>
          </a:r>
          <a:r>
            <a:rPr lang="en-US" sz="1200" b="1" dirty="0">
              <a:solidFill>
                <a:srgbClr val="333333"/>
              </a:solidFill>
              <a:latin typeface="Arial "/>
              <a:cs typeface="Segoe UI"/>
              <a:hlinkClick xmlns:r="http://schemas.openxmlformats.org/officeDocument/2006/relationships" r:id="rId1"/>
            </a:rPr>
            <a:t>TCC Financial Aid Page</a:t>
          </a:r>
          <a:endParaRPr lang="en-US" sz="1200" b="1" dirty="0">
            <a:solidFill>
              <a:srgbClr val="333333"/>
            </a:solidFill>
            <a:latin typeface="Arial "/>
            <a:cs typeface="Segoe UI"/>
          </a:endParaRPr>
        </a:p>
        <a:p>
          <a:pPr rtl="0">
            <a:buFont typeface="Wingdings" panose="05000000000000000000" pitchFamily="2" charset="2"/>
            <a:buChar char="ü"/>
          </a:pPr>
          <a:endParaRPr lang="en-US" sz="500" b="1" dirty="0">
            <a:solidFill>
              <a:srgbClr val="333333"/>
            </a:solidFill>
            <a:latin typeface="Arial "/>
            <a:cs typeface="Segoe UI"/>
          </a:endParaRPr>
        </a:p>
        <a:p>
          <a:pPr algn="l" rtl="0">
            <a:buNone/>
          </a:pPr>
          <a:r>
            <a:rPr lang="en-US" sz="1200" b="1" dirty="0">
              <a:solidFill>
                <a:srgbClr val="333333"/>
              </a:solidFill>
              <a:latin typeface="Arial "/>
              <a:cs typeface="Segoe UI"/>
            </a:rPr>
            <a:t>Self- enroll in Financial Aid and Planning Canvas Course</a:t>
          </a:r>
        </a:p>
        <a:p>
          <a:pPr algn="l" rtl="0">
            <a:buNone/>
          </a:pPr>
          <a:endParaRPr lang="en-US" sz="500" b="1" dirty="0">
            <a:solidFill>
              <a:srgbClr val="333333"/>
            </a:solidFill>
            <a:latin typeface="Arial "/>
            <a:cs typeface="Segoe UI"/>
          </a:endParaRPr>
        </a:p>
        <a:p>
          <a:pPr rtl="0">
            <a:buNone/>
          </a:pPr>
          <a:r>
            <a:rPr lang="en-US" sz="1200" b="1" dirty="0">
              <a:latin typeface="Arial "/>
            </a:rPr>
            <a:t>Check Your Student Email Regularly</a:t>
          </a:r>
        </a:p>
        <a:p>
          <a:pPr rtl="0">
            <a:buNone/>
          </a:pPr>
          <a:endParaRPr lang="en-US" sz="500" b="1" dirty="0">
            <a:latin typeface="Arial "/>
          </a:endParaRPr>
        </a:p>
        <a:p>
          <a:pPr rtl="0">
            <a:buNone/>
          </a:pPr>
          <a:r>
            <a:rPr lang="en-US" sz="1200" b="1" dirty="0">
              <a:latin typeface="Arial "/>
            </a:rPr>
            <a:t>Monitor your </a:t>
          </a:r>
          <a:r>
            <a:rPr lang="en-US" sz="1200" b="1" dirty="0" err="1">
              <a:latin typeface="Arial "/>
            </a:rPr>
            <a:t>ctcLink</a:t>
          </a:r>
          <a:r>
            <a:rPr lang="en-US" sz="1200" b="1" dirty="0">
              <a:latin typeface="Arial "/>
            </a:rPr>
            <a:t>, “To Do” list</a:t>
          </a:r>
        </a:p>
        <a:p>
          <a:pPr rtl="0">
            <a:buNone/>
          </a:pPr>
          <a:endParaRPr lang="en-US" sz="500" b="1" dirty="0">
            <a:latin typeface="Arial "/>
          </a:endParaRPr>
        </a:p>
        <a:p>
          <a:pPr rtl="0">
            <a:buNone/>
          </a:pPr>
          <a:r>
            <a:rPr lang="en-US" sz="1200" b="1" dirty="0">
              <a:latin typeface="Arial "/>
            </a:rPr>
            <a:t>Complete any requested documents promptly</a:t>
          </a:r>
        </a:p>
      </dgm:t>
    </dgm:pt>
    <dgm:pt modelId="{257963EA-1085-4F11-BE3C-FA9AE85671D6}" type="parTrans" cxnId="{740E472A-AE27-46C4-85EF-7B838965D747}">
      <dgm:prSet/>
      <dgm:spPr/>
      <dgm:t>
        <a:bodyPr/>
        <a:lstStyle/>
        <a:p>
          <a:endParaRPr lang="en-US"/>
        </a:p>
      </dgm:t>
    </dgm:pt>
    <dgm:pt modelId="{5BB17659-960B-4EED-AE51-B1D71E5046C5}" type="sibTrans" cxnId="{740E472A-AE27-46C4-85EF-7B838965D747}">
      <dgm:prSet/>
      <dgm:spPr/>
      <dgm:t>
        <a:bodyPr/>
        <a:lstStyle/>
        <a:p>
          <a:endParaRPr lang="en-US"/>
        </a:p>
      </dgm:t>
    </dgm:pt>
    <dgm:pt modelId="{6E40F1F1-9310-40BC-8A99-851694251681}">
      <dgm:prSet phldr="0" custT="1"/>
      <dgm:spPr>
        <a:solidFill>
          <a:schemeClr val="accent1">
            <a:lumMod val="75000"/>
            <a:alpha val="90000"/>
          </a:schemeClr>
        </a:solidFill>
      </dgm:spPr>
      <dgm:t>
        <a:bodyPr/>
        <a:lstStyle/>
        <a:p>
          <a:pPr rtl="0">
            <a:buNone/>
          </a:pPr>
          <a:r>
            <a:rPr lang="en-US" sz="1200" b="1" dirty="0">
              <a:solidFill>
                <a:schemeClr val="bg1"/>
              </a:solidFill>
              <a:latin typeface="Arial "/>
            </a:rPr>
            <a:t>Submission is only complete once:</a:t>
          </a:r>
          <a:endParaRPr lang="en-US" sz="1200" b="1" dirty="0">
            <a:solidFill>
              <a:schemeClr val="bg1"/>
            </a:solidFill>
            <a:latin typeface="Arial "/>
            <a:cs typeface="Calibri Light" panose="020F0302020204030204"/>
          </a:endParaRPr>
        </a:p>
      </dgm:t>
    </dgm:pt>
    <dgm:pt modelId="{7E5D804A-B867-48B6-9165-AE7F85E36557}" type="parTrans" cxnId="{28B05FA7-0317-4316-8710-32A81CDBCD9E}">
      <dgm:prSet/>
      <dgm:spPr/>
      <dgm:t>
        <a:bodyPr/>
        <a:lstStyle/>
        <a:p>
          <a:endParaRPr lang="en-US"/>
        </a:p>
      </dgm:t>
    </dgm:pt>
    <dgm:pt modelId="{63832067-5F78-4A2F-8EBD-5CD0CBF4929B}" type="sibTrans" cxnId="{28B05FA7-0317-4316-8710-32A81CDBCD9E}">
      <dgm:prSet/>
      <dgm:spPr/>
      <dgm:t>
        <a:bodyPr/>
        <a:lstStyle/>
        <a:p>
          <a:endParaRPr lang="en-US"/>
        </a:p>
      </dgm:t>
    </dgm:pt>
    <dgm:pt modelId="{8CCE444D-AA77-4FA4-809C-288E51466778}">
      <dgm:prSet custT="1"/>
      <dgm:spPr>
        <a:solidFill>
          <a:schemeClr val="accent1">
            <a:lumMod val="75000"/>
            <a:alpha val="90000"/>
          </a:schemeClr>
        </a:solidFill>
      </dgm:spPr>
      <dgm:t>
        <a:bodyPr/>
        <a:lstStyle/>
        <a:p>
          <a:pPr marL="0" lvl="0" algn="l" defTabSz="755650" rtl="0">
            <a:lnSpc>
              <a:spcPct val="90000"/>
            </a:lnSpc>
            <a:spcBef>
              <a:spcPct val="0"/>
            </a:spcBef>
            <a:spcAft>
              <a:spcPct val="35000"/>
            </a:spcAft>
            <a:buFont typeface="Arial" panose="020B0604020202020204" pitchFamily="34" charset="0"/>
            <a:buChar char="•"/>
          </a:pPr>
          <a:endParaRPr lang="en-US" sz="1200" b="1" i="0" dirty="0">
            <a:solidFill>
              <a:schemeClr val="bg1"/>
            </a:solidFill>
            <a:latin typeface="Arial "/>
          </a:endParaRPr>
        </a:p>
      </dgm:t>
    </dgm:pt>
    <dgm:pt modelId="{6BDBAD44-FCE8-4381-8CBD-1B4FB3848C76}" type="parTrans" cxnId="{D50809FA-7E9C-4C0A-AF51-B6B2CF97CE09}">
      <dgm:prSet/>
      <dgm:spPr/>
      <dgm:t>
        <a:bodyPr/>
        <a:lstStyle/>
        <a:p>
          <a:endParaRPr lang="en-US"/>
        </a:p>
      </dgm:t>
    </dgm:pt>
    <dgm:pt modelId="{E0682857-8CD3-40F3-9B86-B8CD8491AE91}" type="sibTrans" cxnId="{D50809FA-7E9C-4C0A-AF51-B6B2CF97CE09}">
      <dgm:prSet/>
      <dgm:spPr/>
      <dgm:t>
        <a:bodyPr/>
        <a:lstStyle/>
        <a:p>
          <a:endParaRPr lang="en-US"/>
        </a:p>
      </dgm:t>
    </dgm:pt>
    <dgm:pt modelId="{AFCF1A8F-211E-4DF0-B4E9-63AC0F7E720C}">
      <dgm:prSet phldr="0" custT="1"/>
      <dgm:spPr>
        <a:solidFill>
          <a:srgbClr val="FFC000">
            <a:alpha val="90000"/>
          </a:srgbClr>
        </a:solidFill>
      </dgm:spPr>
      <dgm:t>
        <a:bodyPr/>
        <a:lstStyle/>
        <a:p>
          <a:pPr rtl="0">
            <a:lnSpc>
              <a:spcPct val="100000"/>
            </a:lnSpc>
            <a:spcAft>
              <a:spcPts val="0"/>
            </a:spcAft>
          </a:pPr>
          <a:endParaRPr lang="en-US" sz="1200" dirty="0">
            <a:latin typeface="Arial "/>
          </a:endParaRPr>
        </a:p>
        <a:p>
          <a:pPr rtl="0">
            <a:lnSpc>
              <a:spcPct val="100000"/>
            </a:lnSpc>
            <a:spcAft>
              <a:spcPts val="0"/>
            </a:spcAft>
          </a:pPr>
          <a:r>
            <a:rPr lang="en-US" sz="1200" b="1" dirty="0">
              <a:latin typeface="Arial "/>
            </a:rPr>
            <a:t>Khushnum Sauna</a:t>
          </a:r>
        </a:p>
      </dgm:t>
    </dgm:pt>
    <dgm:pt modelId="{5043F897-C7B8-4023-9620-5AC49DB62245}" type="parTrans" cxnId="{394910DE-87BC-4848-A544-F46D81011973}">
      <dgm:prSet/>
      <dgm:spPr/>
      <dgm:t>
        <a:bodyPr/>
        <a:lstStyle/>
        <a:p>
          <a:endParaRPr lang="en-US"/>
        </a:p>
      </dgm:t>
    </dgm:pt>
    <dgm:pt modelId="{EC52902B-0EF5-4E38-9EB6-835EF08B1BAB}" type="sibTrans" cxnId="{394910DE-87BC-4848-A544-F46D81011973}">
      <dgm:prSet/>
      <dgm:spPr/>
      <dgm:t>
        <a:bodyPr/>
        <a:lstStyle/>
        <a:p>
          <a:endParaRPr lang="en-US"/>
        </a:p>
      </dgm:t>
    </dgm:pt>
    <dgm:pt modelId="{F8F25779-A3B1-41E1-BE6F-DD0531640A55}">
      <dgm:prSet phldr="0" custT="1"/>
      <dgm:spPr>
        <a:solidFill>
          <a:srgbClr val="FFC000">
            <a:alpha val="90000"/>
          </a:srgbClr>
        </a:solidFill>
      </dgm:spPr>
      <dgm:t>
        <a:bodyPr/>
        <a:lstStyle/>
        <a:p>
          <a:pPr rtl="0">
            <a:lnSpc>
              <a:spcPct val="100000"/>
            </a:lnSpc>
            <a:spcAft>
              <a:spcPts val="0"/>
            </a:spcAft>
          </a:pPr>
          <a:r>
            <a:rPr lang="en-US" sz="1200" dirty="0">
              <a:latin typeface="Arial "/>
            </a:rPr>
            <a:t>253-722-3429</a:t>
          </a:r>
        </a:p>
      </dgm:t>
    </dgm:pt>
    <dgm:pt modelId="{92D8BEAA-0D8C-4137-B714-E7212D8DEC91}" type="parTrans" cxnId="{6F313C0B-FACE-45A0-BFBB-DC6AA26F59E4}">
      <dgm:prSet/>
      <dgm:spPr/>
      <dgm:t>
        <a:bodyPr/>
        <a:lstStyle/>
        <a:p>
          <a:endParaRPr lang="en-US"/>
        </a:p>
      </dgm:t>
    </dgm:pt>
    <dgm:pt modelId="{983612DB-8E23-4B64-AE5B-2A5B62618AFF}" type="sibTrans" cxnId="{6F313C0B-FACE-45A0-BFBB-DC6AA26F59E4}">
      <dgm:prSet/>
      <dgm:spPr/>
      <dgm:t>
        <a:bodyPr/>
        <a:lstStyle/>
        <a:p>
          <a:endParaRPr lang="en-US"/>
        </a:p>
      </dgm:t>
    </dgm:pt>
    <dgm:pt modelId="{7D5B7F1D-C1E0-490C-894B-D2A09F51FC16}">
      <dgm:prSet phldr="0" custT="1"/>
      <dgm:spPr>
        <a:solidFill>
          <a:srgbClr val="FFC000">
            <a:alpha val="90000"/>
          </a:srgbClr>
        </a:solidFill>
      </dgm:spPr>
      <dgm:t>
        <a:bodyPr/>
        <a:lstStyle/>
        <a:p>
          <a:pPr rtl="0">
            <a:lnSpc>
              <a:spcPct val="100000"/>
            </a:lnSpc>
            <a:spcAft>
              <a:spcPts val="0"/>
            </a:spcAft>
          </a:pPr>
          <a:r>
            <a:rPr lang="en-US" sz="1200" dirty="0">
              <a:latin typeface="Arial "/>
              <a:hlinkClick xmlns:r="http://schemas.openxmlformats.org/officeDocument/2006/relationships" r:id="rId2"/>
            </a:rPr>
            <a:t>ksauna@mdc-hope.org</a:t>
          </a:r>
          <a:endParaRPr lang="en-US" sz="1200" dirty="0">
            <a:latin typeface="Arial "/>
          </a:endParaRPr>
        </a:p>
        <a:p>
          <a:pPr rtl="0">
            <a:lnSpc>
              <a:spcPct val="100000"/>
            </a:lnSpc>
            <a:spcAft>
              <a:spcPts val="0"/>
            </a:spcAft>
          </a:pPr>
          <a:endParaRPr lang="en-US" sz="1200" dirty="0">
            <a:latin typeface="Arial "/>
          </a:endParaRPr>
        </a:p>
        <a:p>
          <a:pPr rtl="0">
            <a:lnSpc>
              <a:spcPct val="100000"/>
            </a:lnSpc>
            <a:spcAft>
              <a:spcPts val="0"/>
            </a:spcAft>
          </a:pPr>
          <a:r>
            <a:rPr lang="en-US" sz="1200" b="1" dirty="0">
              <a:latin typeface="Arial "/>
            </a:rPr>
            <a:t>Adriane Vasquez</a:t>
          </a:r>
        </a:p>
        <a:p>
          <a:pPr rtl="0">
            <a:lnSpc>
              <a:spcPct val="100000"/>
            </a:lnSpc>
            <a:spcAft>
              <a:spcPts val="0"/>
            </a:spcAft>
          </a:pPr>
          <a:r>
            <a:rPr lang="en-US" sz="1200" dirty="0">
              <a:latin typeface="Arial "/>
            </a:rPr>
            <a:t>253- 306-1033</a:t>
          </a:r>
        </a:p>
        <a:p>
          <a:pPr rtl="0">
            <a:lnSpc>
              <a:spcPct val="100000"/>
            </a:lnSpc>
            <a:spcAft>
              <a:spcPts val="0"/>
            </a:spcAft>
          </a:pPr>
          <a:r>
            <a:rPr lang="en-US" sz="1200" dirty="0">
              <a:latin typeface="Arial "/>
              <a:hlinkClick xmlns:r="http://schemas.openxmlformats.org/officeDocument/2006/relationships" r:id="rId3"/>
            </a:rPr>
            <a:t>avasquez@mdc-hope.org</a:t>
          </a:r>
          <a:r>
            <a:rPr lang="en-US" sz="1200" dirty="0">
              <a:latin typeface="Arial "/>
            </a:rPr>
            <a:t> </a:t>
          </a:r>
        </a:p>
        <a:p>
          <a:pPr rtl="0">
            <a:lnSpc>
              <a:spcPct val="100000"/>
            </a:lnSpc>
            <a:spcAft>
              <a:spcPts val="0"/>
            </a:spcAft>
          </a:pPr>
          <a:endParaRPr lang="en-US" sz="1200" dirty="0">
            <a:latin typeface="Arial "/>
          </a:endParaRPr>
        </a:p>
        <a:p>
          <a:pPr rtl="0">
            <a:lnSpc>
              <a:spcPct val="100000"/>
            </a:lnSpc>
            <a:spcAft>
              <a:spcPts val="0"/>
            </a:spcAft>
          </a:pPr>
          <a:endParaRPr lang="en-US" sz="1200" dirty="0">
            <a:latin typeface="Arial "/>
          </a:endParaRPr>
        </a:p>
      </dgm:t>
    </dgm:pt>
    <dgm:pt modelId="{04E5848E-9C18-4440-B827-ED1ECE7EBB97}" type="parTrans" cxnId="{8E4E9B7F-0B5B-4A90-AE8B-E6545950A339}">
      <dgm:prSet/>
      <dgm:spPr/>
      <dgm:t>
        <a:bodyPr/>
        <a:lstStyle/>
        <a:p>
          <a:endParaRPr lang="en-US"/>
        </a:p>
      </dgm:t>
    </dgm:pt>
    <dgm:pt modelId="{243EF84F-55CE-4B02-8ADD-4E8F827C67C5}" type="sibTrans" cxnId="{8E4E9B7F-0B5B-4A90-AE8B-E6545950A339}">
      <dgm:prSet/>
      <dgm:spPr/>
      <dgm:t>
        <a:bodyPr/>
        <a:lstStyle/>
        <a:p>
          <a:endParaRPr lang="en-US"/>
        </a:p>
      </dgm:t>
    </dgm:pt>
    <dgm:pt modelId="{A945E8F1-B057-4A75-ACFF-C122B2466535}">
      <dgm:prSet phldr="0" custT="1"/>
      <dgm:spPr>
        <a:solidFill>
          <a:srgbClr val="FFC000">
            <a:alpha val="90000"/>
          </a:srgbClr>
        </a:solidFill>
      </dgm:spPr>
      <dgm:t>
        <a:bodyPr/>
        <a:lstStyle/>
        <a:p>
          <a:pPr rtl="0">
            <a:lnSpc>
              <a:spcPct val="90000"/>
            </a:lnSpc>
            <a:spcAft>
              <a:spcPct val="35000"/>
            </a:spcAft>
          </a:pPr>
          <a:endParaRPr lang="en-US" sz="1200" dirty="0">
            <a:latin typeface="Arial "/>
          </a:endParaRPr>
        </a:p>
      </dgm:t>
    </dgm:pt>
    <dgm:pt modelId="{81A352A7-CD4F-4445-AF5C-C4D9367AC58A}" type="parTrans" cxnId="{56B86D8E-F503-41E3-9C1A-77C5A40D8526}">
      <dgm:prSet/>
      <dgm:spPr/>
      <dgm:t>
        <a:bodyPr/>
        <a:lstStyle/>
        <a:p>
          <a:endParaRPr lang="en-US"/>
        </a:p>
      </dgm:t>
    </dgm:pt>
    <dgm:pt modelId="{FC4F4BBB-1287-4F7F-9DBE-00480D90CD91}" type="sibTrans" cxnId="{56B86D8E-F503-41E3-9C1A-77C5A40D8526}">
      <dgm:prSet/>
      <dgm:spPr/>
      <dgm:t>
        <a:bodyPr/>
        <a:lstStyle/>
        <a:p>
          <a:endParaRPr lang="en-US"/>
        </a:p>
      </dgm:t>
    </dgm:pt>
    <dgm:pt modelId="{E4AA1FDE-6DA2-4B88-9291-F443F8858B43}">
      <dgm:prSet phldr="0" custT="1"/>
      <dgm:spPr>
        <a:solidFill>
          <a:srgbClr val="FFC000">
            <a:alpha val="90000"/>
          </a:srgbClr>
        </a:solidFill>
      </dgm:spPr>
      <dgm:t>
        <a:bodyPr/>
        <a:lstStyle/>
        <a:p>
          <a:pPr rtl="0">
            <a:lnSpc>
              <a:spcPct val="90000"/>
            </a:lnSpc>
            <a:spcAft>
              <a:spcPct val="35000"/>
            </a:spcAft>
          </a:pPr>
          <a:endParaRPr lang="en-US" sz="1200" dirty="0">
            <a:latin typeface="Arial "/>
          </a:endParaRPr>
        </a:p>
        <a:p>
          <a:pPr rtl="0">
            <a:lnSpc>
              <a:spcPct val="90000"/>
            </a:lnSpc>
            <a:spcAft>
              <a:spcPct val="35000"/>
            </a:spcAft>
          </a:pPr>
          <a:endParaRPr lang="en-US" sz="1200" dirty="0">
            <a:latin typeface="Arial "/>
          </a:endParaRPr>
        </a:p>
        <a:p>
          <a:pPr rtl="0">
            <a:lnSpc>
              <a:spcPct val="90000"/>
            </a:lnSpc>
            <a:spcAft>
              <a:spcPct val="35000"/>
            </a:spcAft>
          </a:pPr>
          <a:endParaRPr lang="en-US" sz="1200" dirty="0">
            <a:latin typeface="Arial "/>
          </a:endParaRPr>
        </a:p>
      </dgm:t>
    </dgm:pt>
    <dgm:pt modelId="{B2913863-B526-4764-8519-3F9EFDD9CDAF}" type="parTrans" cxnId="{25532781-D8A9-411C-BD48-FD1CE06A0EE2}">
      <dgm:prSet/>
      <dgm:spPr/>
      <dgm:t>
        <a:bodyPr/>
        <a:lstStyle/>
        <a:p>
          <a:endParaRPr lang="en-US"/>
        </a:p>
      </dgm:t>
    </dgm:pt>
    <dgm:pt modelId="{0F17C2B4-22A7-4C09-AA73-817B6A695DBD}" type="sibTrans" cxnId="{25532781-D8A9-411C-BD48-FD1CE06A0EE2}">
      <dgm:prSet/>
      <dgm:spPr/>
      <dgm:t>
        <a:bodyPr/>
        <a:lstStyle/>
        <a:p>
          <a:endParaRPr lang="en-US"/>
        </a:p>
      </dgm:t>
    </dgm:pt>
    <dgm:pt modelId="{9D2F1C90-7301-4BCA-8937-53269CC0D2BD}">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FAFSA/WASFA is submitted</a:t>
          </a:r>
        </a:p>
        <a:p>
          <a:pPr>
            <a:buFont typeface="Wingdings" panose="05000000000000000000" pitchFamily="2" charset="2"/>
            <a:buChar char="ü"/>
          </a:pPr>
          <a:endParaRPr lang="en-US" sz="1200" b="1" dirty="0">
            <a:solidFill>
              <a:schemeClr val="bg1"/>
            </a:solidFill>
            <a:latin typeface="Arial "/>
          </a:endParaRPr>
        </a:p>
      </dgm:t>
    </dgm:pt>
    <dgm:pt modelId="{9751B5B8-FAF2-45FD-B50B-530133970C8C}" type="parTrans" cxnId="{980E03DA-B4C3-48CA-A8CD-1BF90A3D0349}">
      <dgm:prSet/>
      <dgm:spPr/>
      <dgm:t>
        <a:bodyPr/>
        <a:lstStyle/>
        <a:p>
          <a:endParaRPr lang="en-US"/>
        </a:p>
      </dgm:t>
    </dgm:pt>
    <dgm:pt modelId="{13A1CCC8-80AA-489E-8EF6-3A184B040A3C}" type="sibTrans" cxnId="{980E03DA-B4C3-48CA-A8CD-1BF90A3D0349}">
      <dgm:prSet/>
      <dgm:spPr/>
      <dgm:t>
        <a:bodyPr/>
        <a:lstStyle/>
        <a:p>
          <a:endParaRPr lang="en-US"/>
        </a:p>
      </dgm:t>
    </dgm:pt>
    <dgm:pt modelId="{CBAFE9D8-AA79-417A-9875-D79ECC965EF6}">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You’ve applied to TCC</a:t>
          </a:r>
        </a:p>
        <a:p>
          <a:pPr>
            <a:buFont typeface="Wingdings" panose="05000000000000000000" pitchFamily="2" charset="2"/>
            <a:buChar char="ü"/>
          </a:pPr>
          <a:endParaRPr lang="en-US" sz="1200" b="1" dirty="0">
            <a:solidFill>
              <a:schemeClr val="bg1"/>
            </a:solidFill>
            <a:latin typeface="Arial "/>
          </a:endParaRPr>
        </a:p>
      </dgm:t>
    </dgm:pt>
    <dgm:pt modelId="{FD3D852B-FB2C-477B-A5EA-EAD164E071D6}" type="parTrans" cxnId="{E7FD2EF4-5078-4D98-A6E8-F65A2E26495B}">
      <dgm:prSet/>
      <dgm:spPr/>
      <dgm:t>
        <a:bodyPr/>
        <a:lstStyle/>
        <a:p>
          <a:endParaRPr lang="en-US"/>
        </a:p>
      </dgm:t>
    </dgm:pt>
    <dgm:pt modelId="{5C92B1AF-8D79-481F-A7DF-D36B8075249E}" type="sibTrans" cxnId="{E7FD2EF4-5078-4D98-A6E8-F65A2E26495B}">
      <dgm:prSet/>
      <dgm:spPr/>
      <dgm:t>
        <a:bodyPr/>
        <a:lstStyle/>
        <a:p>
          <a:endParaRPr lang="en-US"/>
        </a:p>
      </dgm:t>
    </dgm:pt>
    <dgm:pt modelId="{AA4BBE0B-5441-425E-9445-0F503F11E56E}">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All requested documents are turned in</a:t>
          </a:r>
        </a:p>
      </dgm:t>
    </dgm:pt>
    <dgm:pt modelId="{B335B74D-2A5B-4AC8-8F93-8DAF23417D88}" type="parTrans" cxnId="{EA0206C9-83A9-4139-B89A-63E3840F937A}">
      <dgm:prSet/>
      <dgm:spPr/>
      <dgm:t>
        <a:bodyPr/>
        <a:lstStyle/>
        <a:p>
          <a:endParaRPr lang="en-US"/>
        </a:p>
      </dgm:t>
    </dgm:pt>
    <dgm:pt modelId="{7296D198-0914-4F55-BDE1-0FF1D6FB1E69}" type="sibTrans" cxnId="{EA0206C9-83A9-4139-B89A-63E3840F937A}">
      <dgm:prSet/>
      <dgm:spPr/>
      <dgm:t>
        <a:bodyPr/>
        <a:lstStyle/>
        <a:p>
          <a:endParaRPr lang="en-US"/>
        </a:p>
      </dgm:t>
    </dgm:pt>
    <dgm:pt modelId="{528900DD-3C94-48CA-BEF4-8ADB407D5C3C}" type="pres">
      <dgm:prSet presAssocID="{E37ABA59-B45D-4916-9150-1D0F749863EA}" presName="Name0" presStyleCnt="0">
        <dgm:presLayoutVars>
          <dgm:dir/>
          <dgm:animLvl val="lvl"/>
          <dgm:resizeHandles val="exact"/>
        </dgm:presLayoutVars>
      </dgm:prSet>
      <dgm:spPr/>
    </dgm:pt>
    <dgm:pt modelId="{F0C00BB7-F69E-44D4-9EB6-2A50CD70953E}" type="pres">
      <dgm:prSet presAssocID="{F7812482-A81B-4208-A615-6606E197CBA2}" presName="composite" presStyleCnt="0"/>
      <dgm:spPr/>
    </dgm:pt>
    <dgm:pt modelId="{8B6FEC1A-6B38-45C8-82E9-C4710C9D707B}" type="pres">
      <dgm:prSet presAssocID="{F7812482-A81B-4208-A615-6606E197CBA2}" presName="parTx" presStyleLbl="alignNode1" presStyleIdx="0" presStyleCnt="4">
        <dgm:presLayoutVars>
          <dgm:chMax val="0"/>
          <dgm:chPref val="0"/>
        </dgm:presLayoutVars>
      </dgm:prSet>
      <dgm:spPr/>
    </dgm:pt>
    <dgm:pt modelId="{C4D5205D-D7A7-46C6-B8FF-3867CEB214EA}" type="pres">
      <dgm:prSet presAssocID="{F7812482-A81B-4208-A615-6606E197CBA2}" presName="desTx" presStyleLbl="alignAccFollowNode1" presStyleIdx="0" presStyleCnt="4" custScaleX="105216">
        <dgm:presLayoutVars/>
      </dgm:prSet>
      <dgm:spPr/>
    </dgm:pt>
    <dgm:pt modelId="{3C16D7AC-BA88-479B-B1FC-B6922EF4DA47}" type="pres">
      <dgm:prSet presAssocID="{93D3DF93-5122-4812-8F63-1A1E5A932531}" presName="space" presStyleCnt="0"/>
      <dgm:spPr/>
    </dgm:pt>
    <dgm:pt modelId="{7AA932E1-EDA7-400D-81D9-1546090E82FB}" type="pres">
      <dgm:prSet presAssocID="{1BF16804-AEAE-491E-BE9A-05CCA43949A5}" presName="composite" presStyleCnt="0"/>
      <dgm:spPr/>
    </dgm:pt>
    <dgm:pt modelId="{D6ECEB40-9B4E-40E9-88DD-21B40C97BB43}" type="pres">
      <dgm:prSet presAssocID="{1BF16804-AEAE-491E-BE9A-05CCA43949A5}" presName="parTx" presStyleLbl="alignNode1" presStyleIdx="1" presStyleCnt="4">
        <dgm:presLayoutVars>
          <dgm:chMax val="0"/>
          <dgm:chPref val="0"/>
        </dgm:presLayoutVars>
      </dgm:prSet>
      <dgm:spPr/>
    </dgm:pt>
    <dgm:pt modelId="{235D246A-58D4-40F1-A20E-7A516E48F3FD}" type="pres">
      <dgm:prSet presAssocID="{1BF16804-AEAE-491E-BE9A-05CCA43949A5}" presName="desTx" presStyleLbl="alignAccFollowNode1" presStyleIdx="1" presStyleCnt="4">
        <dgm:presLayoutVars/>
      </dgm:prSet>
      <dgm:spPr/>
    </dgm:pt>
    <dgm:pt modelId="{A44B7259-26F2-479E-95AB-CEBC20AB2889}" type="pres">
      <dgm:prSet presAssocID="{50F528BA-C094-45A0-9FF1-194BB38199DE}" presName="space" presStyleCnt="0"/>
      <dgm:spPr/>
    </dgm:pt>
    <dgm:pt modelId="{8B495ED8-E7F9-4C66-A01C-6D6681E5BA7A}" type="pres">
      <dgm:prSet presAssocID="{1CC6AF16-5A6F-47A4-9598-3B468BC4B2B8}" presName="composite" presStyleCnt="0"/>
      <dgm:spPr/>
    </dgm:pt>
    <dgm:pt modelId="{E210D289-A101-47AA-882E-BFA8E0B2911C}" type="pres">
      <dgm:prSet presAssocID="{1CC6AF16-5A6F-47A4-9598-3B468BC4B2B8}" presName="parTx" presStyleLbl="alignNode1" presStyleIdx="2" presStyleCnt="4">
        <dgm:presLayoutVars>
          <dgm:chMax val="0"/>
          <dgm:chPref val="0"/>
        </dgm:presLayoutVars>
      </dgm:prSet>
      <dgm:spPr/>
    </dgm:pt>
    <dgm:pt modelId="{F6BEE972-55B3-46C6-B3AD-51064F9C2178}" type="pres">
      <dgm:prSet presAssocID="{1CC6AF16-5A6F-47A4-9598-3B468BC4B2B8}" presName="desTx" presStyleLbl="alignAccFollowNode1" presStyleIdx="2" presStyleCnt="4">
        <dgm:presLayoutVars/>
      </dgm:prSet>
      <dgm:spPr/>
    </dgm:pt>
    <dgm:pt modelId="{CE827D3B-8F31-4CFD-A36E-89A0B91130DF}" type="pres">
      <dgm:prSet presAssocID="{17C48E73-5C5B-4D2F-BADF-24AE85E8EC6C}" presName="space" presStyleCnt="0"/>
      <dgm:spPr/>
    </dgm:pt>
    <dgm:pt modelId="{63C7F084-3090-41BE-AD05-A122418B10B7}" type="pres">
      <dgm:prSet presAssocID="{A66E8819-086C-44CD-A2DD-B07CC599D412}" presName="composite" presStyleCnt="0"/>
      <dgm:spPr/>
    </dgm:pt>
    <dgm:pt modelId="{D3B841ED-480E-44F1-857D-8BF1B9A12964}" type="pres">
      <dgm:prSet presAssocID="{A66E8819-086C-44CD-A2DD-B07CC599D412}" presName="parTx" presStyleLbl="alignNode1" presStyleIdx="3" presStyleCnt="4" custLinFactNeighborY="-1336">
        <dgm:presLayoutVars>
          <dgm:chMax val="0"/>
          <dgm:chPref val="0"/>
        </dgm:presLayoutVars>
      </dgm:prSet>
      <dgm:spPr/>
    </dgm:pt>
    <dgm:pt modelId="{E0CB8AE8-7C70-4907-B865-13402C8EF0AA}" type="pres">
      <dgm:prSet presAssocID="{A66E8819-086C-44CD-A2DD-B07CC599D412}" presName="desTx" presStyleLbl="alignAccFollowNode1" presStyleIdx="3" presStyleCnt="4" custLinFactNeighborX="276">
        <dgm:presLayoutVars/>
      </dgm:prSet>
      <dgm:spPr/>
    </dgm:pt>
  </dgm:ptLst>
  <dgm:cxnLst>
    <dgm:cxn modelId="{91D51001-535D-44AD-8B26-4A3BE9FE01E7}" type="presOf" srcId="{A945E8F1-B057-4A75-ACFF-C122B2466535}" destId="{C4D5205D-D7A7-46C6-B8FF-3867CEB214EA}" srcOrd="0" destOrd="4" presId="urn:microsoft.com/office/officeart/2016/7/layout/ChevronBlockProcess"/>
    <dgm:cxn modelId="{6B8D2405-8FB1-43DF-ADD8-2B27F3761100}" srcId="{A66E8819-086C-44CD-A2DD-B07CC599D412}" destId="{1FECA0DF-7472-4BBB-8D2E-F7F6B8B51B82}" srcOrd="0" destOrd="0" parTransId="{0F5C52D0-950E-41FB-AFC9-AB8D7BC77AB4}" sibTransId="{A2F11B44-1CBF-4743-B4E7-AE2B946FB6E0}"/>
    <dgm:cxn modelId="{6F313C0B-FACE-45A0-BFBB-DC6AA26F59E4}" srcId="{F7812482-A81B-4208-A615-6606E197CBA2}" destId="{F8F25779-A3B1-41E1-BE6F-DD0531640A55}" srcOrd="2" destOrd="0" parTransId="{92D8BEAA-0D8C-4137-B714-E7212D8DEC91}" sibTransId="{983612DB-8E23-4B64-AE5B-2A5B62618AFF}"/>
    <dgm:cxn modelId="{1CF43D14-3497-4CA1-B4CB-B7D09B681A37}" srcId="{E37ABA59-B45D-4916-9150-1D0F749863EA}" destId="{1BF16804-AEAE-491E-BE9A-05CCA43949A5}" srcOrd="1" destOrd="0" parTransId="{8C4BFA33-402D-4086-9A05-CEDB81FADAED}" sibTransId="{50F528BA-C094-45A0-9FF1-194BB38199DE}"/>
    <dgm:cxn modelId="{740E472A-AE27-46C4-85EF-7B838965D747}" srcId="{1CC6AF16-5A6F-47A4-9598-3B468BC4B2B8}" destId="{0C6CB5B6-A641-4C40-9E8C-5C53647FE2CD}" srcOrd="0" destOrd="0" parTransId="{257963EA-1085-4F11-BE3C-FA9AE85671D6}" sibTransId="{5BB17659-960B-4EED-AE51-B1D71E5046C5}"/>
    <dgm:cxn modelId="{95070D30-ED39-48E5-967C-E482F04B71C7}" type="presOf" srcId="{F8F25779-A3B1-41E1-BE6F-DD0531640A55}" destId="{C4D5205D-D7A7-46C6-B8FF-3867CEB214EA}" srcOrd="0" destOrd="2" presId="urn:microsoft.com/office/officeart/2016/7/layout/ChevronBlockProcess"/>
    <dgm:cxn modelId="{08080731-061D-432A-80CF-115F6632F0BB}" type="presOf" srcId="{D96F7617-5FB1-46C7-B5F1-A5E96E42BF93}" destId="{C4D5205D-D7A7-46C6-B8FF-3867CEB214EA}" srcOrd="0" destOrd="0" presId="urn:microsoft.com/office/officeart/2016/7/layout/ChevronBlockProcess"/>
    <dgm:cxn modelId="{2D638A31-4CE3-4D5B-9C7F-6CA23C6DF6B8}" type="presOf" srcId="{0C6CB5B6-A641-4C40-9E8C-5C53647FE2CD}" destId="{F6BEE972-55B3-46C6-B3AD-51064F9C2178}" srcOrd="0" destOrd="0" presId="urn:microsoft.com/office/officeart/2016/7/layout/ChevronBlockProcess"/>
    <dgm:cxn modelId="{F50DBF37-E751-403C-8D63-F1A950B16656}" type="presOf" srcId="{1CC6AF16-5A6F-47A4-9598-3B468BC4B2B8}" destId="{E210D289-A101-47AA-882E-BFA8E0B2911C}" srcOrd="0" destOrd="0" presId="urn:microsoft.com/office/officeart/2016/7/layout/ChevronBlockProcess"/>
    <dgm:cxn modelId="{87850460-4932-45A9-B081-7C34EE263696}" type="presOf" srcId="{39BF50E5-6437-4394-B393-859D1FEA9A35}" destId="{235D246A-58D4-40F1-A20E-7A516E48F3FD}" srcOrd="0" destOrd="0" presId="urn:microsoft.com/office/officeart/2016/7/layout/ChevronBlockProcess"/>
    <dgm:cxn modelId="{6D945467-D1E5-4018-BD6E-0160BB9A4B36}" type="presOf" srcId="{A66E8819-086C-44CD-A2DD-B07CC599D412}" destId="{D3B841ED-480E-44F1-857D-8BF1B9A12964}" srcOrd="0" destOrd="0" presId="urn:microsoft.com/office/officeart/2016/7/layout/ChevronBlockProcess"/>
    <dgm:cxn modelId="{C703BC4C-17DD-4DAF-97EC-596985801759}" type="presOf" srcId="{1BF16804-AEAE-491E-BE9A-05CCA43949A5}" destId="{D6ECEB40-9B4E-40E9-88DD-21B40C97BB43}" srcOrd="0" destOrd="0" presId="urn:microsoft.com/office/officeart/2016/7/layout/ChevronBlockProcess"/>
    <dgm:cxn modelId="{519AF955-D2BE-4CAD-8973-4DD4FF79AC11}" type="presOf" srcId="{6E40F1F1-9310-40BC-8A99-851694251681}" destId="{235D246A-58D4-40F1-A20E-7A516E48F3FD}" srcOrd="0" destOrd="1" presId="urn:microsoft.com/office/officeart/2016/7/layout/ChevronBlockProcess"/>
    <dgm:cxn modelId="{3927F358-ABBB-4A9B-85F2-8AE3CA6E09E9}" type="presOf" srcId="{E4AA1FDE-6DA2-4B88-9291-F443F8858B43}" destId="{C4D5205D-D7A7-46C6-B8FF-3867CEB214EA}" srcOrd="0" destOrd="5" presId="urn:microsoft.com/office/officeart/2016/7/layout/ChevronBlockProcess"/>
    <dgm:cxn modelId="{F8EE847E-558F-4307-8312-FB60ADBE833E}" srcId="{1BF16804-AEAE-491E-BE9A-05CCA43949A5}" destId="{39BF50E5-6437-4394-B393-859D1FEA9A35}" srcOrd="0" destOrd="0" parTransId="{9A1BAA1D-8C4A-4E36-A0F5-3E46CC5751EF}" sibTransId="{3D1C56A9-B1D2-4EFE-8E08-E39EBB8B3276}"/>
    <dgm:cxn modelId="{8E4E9B7F-0B5B-4A90-AE8B-E6545950A339}" srcId="{F7812482-A81B-4208-A615-6606E197CBA2}" destId="{7D5B7F1D-C1E0-490C-894B-D2A09F51FC16}" srcOrd="3" destOrd="0" parTransId="{04E5848E-9C18-4440-B827-ED1ECE7EBB97}" sibTransId="{243EF84F-55CE-4B02-8ADD-4E8F827C67C5}"/>
    <dgm:cxn modelId="{25532781-D8A9-411C-BD48-FD1CE06A0EE2}" srcId="{F7812482-A81B-4208-A615-6606E197CBA2}" destId="{E4AA1FDE-6DA2-4B88-9291-F443F8858B43}" srcOrd="5" destOrd="0" parTransId="{B2913863-B526-4764-8519-3F9EFDD9CDAF}" sibTransId="{0F17C2B4-22A7-4C09-AA73-817B6A695DBD}"/>
    <dgm:cxn modelId="{5A9B1D86-9D63-492D-B17D-B685CF175E1F}" srcId="{F7812482-A81B-4208-A615-6606E197CBA2}" destId="{D96F7617-5FB1-46C7-B5F1-A5E96E42BF93}" srcOrd="0" destOrd="0" parTransId="{BEC2E497-8219-430D-89B0-898500C4B806}" sibTransId="{235F6CEE-5E37-4D64-AFF0-A92135FDA531}"/>
    <dgm:cxn modelId="{56B86D8E-F503-41E3-9C1A-77C5A40D8526}" srcId="{F7812482-A81B-4208-A615-6606E197CBA2}" destId="{A945E8F1-B057-4A75-ACFF-C122B2466535}" srcOrd="4" destOrd="0" parTransId="{81A352A7-CD4F-4445-AF5C-C4D9367AC58A}" sibTransId="{FC4F4BBB-1287-4F7F-9DBE-00480D90CD91}"/>
    <dgm:cxn modelId="{4872BB99-E5A6-416B-B57E-FDF116978306}" type="presOf" srcId="{AA4BBE0B-5441-425E-9445-0F503F11E56E}" destId="{235D246A-58D4-40F1-A20E-7A516E48F3FD}" srcOrd="0" destOrd="4" presId="urn:microsoft.com/office/officeart/2016/7/layout/ChevronBlockProcess"/>
    <dgm:cxn modelId="{0B39BD9D-B982-4505-B433-9D7B49EE1705}" type="presOf" srcId="{E37ABA59-B45D-4916-9150-1D0F749863EA}" destId="{528900DD-3C94-48CA-BEF4-8ADB407D5C3C}" srcOrd="0" destOrd="0" presId="urn:microsoft.com/office/officeart/2016/7/layout/ChevronBlockProcess"/>
    <dgm:cxn modelId="{28B05FA7-0317-4316-8710-32A81CDBCD9E}" srcId="{1BF16804-AEAE-491E-BE9A-05CCA43949A5}" destId="{6E40F1F1-9310-40BC-8A99-851694251681}" srcOrd="1" destOrd="0" parTransId="{7E5D804A-B867-48B6-9165-AE7F85E36557}" sibTransId="{63832067-5F78-4A2F-8EBD-5CD0CBF4929B}"/>
    <dgm:cxn modelId="{7C90ABAF-CBD8-4692-AC7A-277A9E7D7A06}" type="presOf" srcId="{AFCF1A8F-211E-4DF0-B4E9-63AC0F7E720C}" destId="{C4D5205D-D7A7-46C6-B8FF-3867CEB214EA}" srcOrd="0" destOrd="1" presId="urn:microsoft.com/office/officeart/2016/7/layout/ChevronBlockProcess"/>
    <dgm:cxn modelId="{61F3C9B9-9EBC-41A2-B467-0BACF02E0E8A}" type="presOf" srcId="{F7812482-A81B-4208-A615-6606E197CBA2}" destId="{8B6FEC1A-6B38-45C8-82E9-C4710C9D707B}" srcOrd="0" destOrd="0" presId="urn:microsoft.com/office/officeart/2016/7/layout/ChevronBlockProcess"/>
    <dgm:cxn modelId="{EA0206C9-83A9-4139-B89A-63E3840F937A}" srcId="{6E40F1F1-9310-40BC-8A99-851694251681}" destId="{AA4BBE0B-5441-425E-9445-0F503F11E56E}" srcOrd="2" destOrd="0" parTransId="{B335B74D-2A5B-4AC8-8F93-8DAF23417D88}" sibTransId="{7296D198-0914-4F55-BDE1-0FF1D6FB1E69}"/>
    <dgm:cxn modelId="{FD290CCC-DBD7-4492-8AAC-A271BE2F93E5}" type="presOf" srcId="{9D2F1C90-7301-4BCA-8937-53269CC0D2BD}" destId="{235D246A-58D4-40F1-A20E-7A516E48F3FD}" srcOrd="0" destOrd="2" presId="urn:microsoft.com/office/officeart/2016/7/layout/ChevronBlockProcess"/>
    <dgm:cxn modelId="{59C77ACD-8967-43EF-B9A1-694B44714B35}" type="presOf" srcId="{1FECA0DF-7472-4BBB-8D2E-F7F6B8B51B82}" destId="{E0CB8AE8-7C70-4907-B865-13402C8EF0AA}" srcOrd="0" destOrd="0" presId="urn:microsoft.com/office/officeart/2016/7/layout/ChevronBlockProcess"/>
    <dgm:cxn modelId="{980E03DA-B4C3-48CA-A8CD-1BF90A3D0349}" srcId="{6E40F1F1-9310-40BC-8A99-851694251681}" destId="{9D2F1C90-7301-4BCA-8937-53269CC0D2BD}" srcOrd="0" destOrd="0" parTransId="{9751B5B8-FAF2-45FD-B50B-530133970C8C}" sibTransId="{13A1CCC8-80AA-489E-8EF6-3A184B040A3C}"/>
    <dgm:cxn modelId="{394910DE-87BC-4848-A544-F46D81011973}" srcId="{F7812482-A81B-4208-A615-6606E197CBA2}" destId="{AFCF1A8F-211E-4DF0-B4E9-63AC0F7E720C}" srcOrd="1" destOrd="0" parTransId="{5043F897-C7B8-4023-9620-5AC49DB62245}" sibTransId="{EC52902B-0EF5-4E38-9EB6-835EF08B1BAB}"/>
    <dgm:cxn modelId="{BBA09FE7-7755-4279-A3CC-927D63A0E606}" type="presOf" srcId="{7D5B7F1D-C1E0-490C-894B-D2A09F51FC16}" destId="{C4D5205D-D7A7-46C6-B8FF-3867CEB214EA}" srcOrd="0" destOrd="3" presId="urn:microsoft.com/office/officeart/2016/7/layout/ChevronBlockProcess"/>
    <dgm:cxn modelId="{5DB538E9-9729-4876-A1E9-C7F64F82C8E8}" srcId="{E37ABA59-B45D-4916-9150-1D0F749863EA}" destId="{1CC6AF16-5A6F-47A4-9598-3B468BC4B2B8}" srcOrd="2" destOrd="0" parTransId="{A73056D6-BE57-4F6D-AED2-7DCA69255DCB}" sibTransId="{17C48E73-5C5B-4D2F-BADF-24AE85E8EC6C}"/>
    <dgm:cxn modelId="{E7FD2EF4-5078-4D98-A6E8-F65A2E26495B}" srcId="{6E40F1F1-9310-40BC-8A99-851694251681}" destId="{CBAFE9D8-AA79-417A-9875-D79ECC965EF6}" srcOrd="1" destOrd="0" parTransId="{FD3D852B-FB2C-477B-A5EA-EAD164E071D6}" sibTransId="{5C92B1AF-8D79-481F-A7DF-D36B8075249E}"/>
    <dgm:cxn modelId="{E53937F4-D562-4B9D-BE82-0D25A5D3DF6A}" type="presOf" srcId="{8CCE444D-AA77-4FA4-809C-288E51466778}" destId="{E0CB8AE8-7C70-4907-B865-13402C8EF0AA}" srcOrd="0" destOrd="1" presId="urn:microsoft.com/office/officeart/2016/7/layout/ChevronBlockProcess"/>
    <dgm:cxn modelId="{3DA853F5-2D26-4EA6-8913-1044DE2022B9}" srcId="{E37ABA59-B45D-4916-9150-1D0F749863EA}" destId="{A66E8819-086C-44CD-A2DD-B07CC599D412}" srcOrd="3" destOrd="0" parTransId="{AB8739CF-10EC-4F8C-9357-DC606C1A9CA4}" sibTransId="{4603BCED-1DA9-4592-BB77-7200EC4CB6DB}"/>
    <dgm:cxn modelId="{F827F5F6-9275-4009-A8F1-137B5570FB1F}" srcId="{E37ABA59-B45D-4916-9150-1D0F749863EA}" destId="{F7812482-A81B-4208-A615-6606E197CBA2}" srcOrd="0" destOrd="0" parTransId="{64D3071E-09B5-4813-BD86-D473905579C4}" sibTransId="{93D3DF93-5122-4812-8F63-1A1E5A932531}"/>
    <dgm:cxn modelId="{C87C7BF7-4165-4119-AD6A-5A9B8093BEAB}" type="presOf" srcId="{CBAFE9D8-AA79-417A-9875-D79ECC965EF6}" destId="{235D246A-58D4-40F1-A20E-7A516E48F3FD}" srcOrd="0" destOrd="3" presId="urn:microsoft.com/office/officeart/2016/7/layout/ChevronBlockProcess"/>
    <dgm:cxn modelId="{D50809FA-7E9C-4C0A-AF51-B6B2CF97CE09}" srcId="{A66E8819-086C-44CD-A2DD-B07CC599D412}" destId="{8CCE444D-AA77-4FA4-809C-288E51466778}" srcOrd="1" destOrd="0" parTransId="{6BDBAD44-FCE8-4381-8CBD-1B4FB3848C76}" sibTransId="{E0682857-8CD3-40F3-9B86-B8CD8491AE91}"/>
    <dgm:cxn modelId="{9346545D-BF62-40A4-A266-6BB98038F484}" type="presParOf" srcId="{528900DD-3C94-48CA-BEF4-8ADB407D5C3C}" destId="{F0C00BB7-F69E-44D4-9EB6-2A50CD70953E}" srcOrd="0" destOrd="0" presId="urn:microsoft.com/office/officeart/2016/7/layout/ChevronBlockProcess"/>
    <dgm:cxn modelId="{A233A123-25A5-473F-B2E8-D38564469C6B}" type="presParOf" srcId="{F0C00BB7-F69E-44D4-9EB6-2A50CD70953E}" destId="{8B6FEC1A-6B38-45C8-82E9-C4710C9D707B}" srcOrd="0" destOrd="0" presId="urn:microsoft.com/office/officeart/2016/7/layout/ChevronBlockProcess"/>
    <dgm:cxn modelId="{1AD53FA7-CD16-4CC1-BB45-F97218D478C3}" type="presParOf" srcId="{F0C00BB7-F69E-44D4-9EB6-2A50CD70953E}" destId="{C4D5205D-D7A7-46C6-B8FF-3867CEB214EA}" srcOrd="1" destOrd="0" presId="urn:microsoft.com/office/officeart/2016/7/layout/ChevronBlockProcess"/>
    <dgm:cxn modelId="{5B239F3B-9473-4EC2-AA64-92FCC33A22BC}" type="presParOf" srcId="{528900DD-3C94-48CA-BEF4-8ADB407D5C3C}" destId="{3C16D7AC-BA88-479B-B1FC-B6922EF4DA47}" srcOrd="1" destOrd="0" presId="urn:microsoft.com/office/officeart/2016/7/layout/ChevronBlockProcess"/>
    <dgm:cxn modelId="{8FB8E3C4-E4B4-4B67-93E2-29C6DF08A9C4}" type="presParOf" srcId="{528900DD-3C94-48CA-BEF4-8ADB407D5C3C}" destId="{7AA932E1-EDA7-400D-81D9-1546090E82FB}" srcOrd="2" destOrd="0" presId="urn:microsoft.com/office/officeart/2016/7/layout/ChevronBlockProcess"/>
    <dgm:cxn modelId="{7DB83237-B3A5-43D1-B0B1-5ADD20CE91CD}" type="presParOf" srcId="{7AA932E1-EDA7-400D-81D9-1546090E82FB}" destId="{D6ECEB40-9B4E-40E9-88DD-21B40C97BB43}" srcOrd="0" destOrd="0" presId="urn:microsoft.com/office/officeart/2016/7/layout/ChevronBlockProcess"/>
    <dgm:cxn modelId="{6B81EF81-53CE-4E27-A626-B9FD9E5BAB23}" type="presParOf" srcId="{7AA932E1-EDA7-400D-81D9-1546090E82FB}" destId="{235D246A-58D4-40F1-A20E-7A516E48F3FD}" srcOrd="1" destOrd="0" presId="urn:microsoft.com/office/officeart/2016/7/layout/ChevronBlockProcess"/>
    <dgm:cxn modelId="{7E104E07-4EB4-44B2-968D-54E5F5AB0DC9}" type="presParOf" srcId="{528900DD-3C94-48CA-BEF4-8ADB407D5C3C}" destId="{A44B7259-26F2-479E-95AB-CEBC20AB2889}" srcOrd="3" destOrd="0" presId="urn:microsoft.com/office/officeart/2016/7/layout/ChevronBlockProcess"/>
    <dgm:cxn modelId="{D52C5B5E-A8F8-4818-81AE-9245185D7D2C}" type="presParOf" srcId="{528900DD-3C94-48CA-BEF4-8ADB407D5C3C}" destId="{8B495ED8-E7F9-4C66-A01C-6D6681E5BA7A}" srcOrd="4" destOrd="0" presId="urn:microsoft.com/office/officeart/2016/7/layout/ChevronBlockProcess"/>
    <dgm:cxn modelId="{055CDAA2-8BF0-4E2D-B607-1A23A0BA9276}" type="presParOf" srcId="{8B495ED8-E7F9-4C66-A01C-6D6681E5BA7A}" destId="{E210D289-A101-47AA-882E-BFA8E0B2911C}" srcOrd="0" destOrd="0" presId="urn:microsoft.com/office/officeart/2016/7/layout/ChevronBlockProcess"/>
    <dgm:cxn modelId="{3B4BC3A7-810B-4AB6-8BDB-21A75FB2FA8C}" type="presParOf" srcId="{8B495ED8-E7F9-4C66-A01C-6D6681E5BA7A}" destId="{F6BEE972-55B3-46C6-B3AD-51064F9C2178}" srcOrd="1" destOrd="0" presId="urn:microsoft.com/office/officeart/2016/7/layout/ChevronBlockProcess"/>
    <dgm:cxn modelId="{3DF63FD7-06DB-4A3D-8F46-433098D9E304}" type="presParOf" srcId="{528900DD-3C94-48CA-BEF4-8ADB407D5C3C}" destId="{CE827D3B-8F31-4CFD-A36E-89A0B91130DF}" srcOrd="5" destOrd="0" presId="urn:microsoft.com/office/officeart/2016/7/layout/ChevronBlockProcess"/>
    <dgm:cxn modelId="{1C75FBCC-8A70-4273-9D11-9E7E18FB02C7}" type="presParOf" srcId="{528900DD-3C94-48CA-BEF4-8ADB407D5C3C}" destId="{63C7F084-3090-41BE-AD05-A122418B10B7}" srcOrd="6" destOrd="0" presId="urn:microsoft.com/office/officeart/2016/7/layout/ChevronBlockProcess"/>
    <dgm:cxn modelId="{C182AA02-6527-4C42-80B3-7178F1CAEE7F}" type="presParOf" srcId="{63C7F084-3090-41BE-AD05-A122418B10B7}" destId="{D3B841ED-480E-44F1-857D-8BF1B9A12964}" srcOrd="0" destOrd="0" presId="urn:microsoft.com/office/officeart/2016/7/layout/ChevronBlockProcess"/>
    <dgm:cxn modelId="{717C41FA-F7E4-4A3F-837A-8B34B2635218}" type="presParOf" srcId="{63C7F084-3090-41BE-AD05-A122418B10B7}" destId="{E0CB8AE8-7C70-4907-B865-13402C8EF0AA}"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4408B25-B006-4BC7-8478-464C5D93650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D0606E3-CDA4-4CD3-8A12-5BF7DE248C49}">
      <dgm:prSet phldrT="[Text]" custT="1"/>
      <dgm:spPr>
        <a:solidFill>
          <a:schemeClr val="accent1">
            <a:lumMod val="75000"/>
          </a:schemeClr>
        </a:solidFill>
      </dgm:spPr>
      <dgm:t>
        <a:bodyPr/>
        <a:lstStyle/>
        <a:p>
          <a:pPr algn="ctr"/>
          <a:endParaRPr lang="en-US" sz="1400" b="1"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algn="ctr"/>
          <a:endParaRPr lang="en-US" sz="1400" b="1"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algn="ctr"/>
          <a:r>
            <a:rPr lang="en-US" sz="1400" b="1"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rPr>
            <a:t>TCC On- Campus Help</a:t>
          </a:r>
          <a:endParaRPr lang="en-US" sz="1400" b="1" dirty="0">
            <a:solidFill>
              <a:schemeClr val="accent4">
                <a:lumMod val="60000"/>
                <a:lumOff val="40000"/>
              </a:schemeClr>
            </a:solidFill>
            <a:latin typeface="Arial "/>
          </a:endParaRPr>
        </a:p>
        <a:p>
          <a:pPr algn="ctr"/>
          <a:endParaRPr lang="en-US" sz="400" b="1" dirty="0">
            <a:solidFill>
              <a:schemeClr val="accent4">
                <a:lumMod val="60000"/>
                <a:lumOff val="40000"/>
              </a:schemeClr>
            </a:solidFill>
            <a:latin typeface="Arial "/>
          </a:endParaRPr>
        </a:p>
        <a:p>
          <a:pPr algn="ctr"/>
          <a:r>
            <a:rPr lang="en-US" sz="1400" b="1" dirty="0">
              <a:solidFill>
                <a:schemeClr val="accent4">
                  <a:lumMod val="60000"/>
                  <a:lumOff val="40000"/>
                </a:schemeClr>
              </a:solidFill>
              <a:latin typeface="Arial "/>
              <a:hlinkClick xmlns:r="http://schemas.openxmlformats.org/officeDocument/2006/relationships" r:id="rId2">
                <a:extLst>
                  <a:ext uri="{A12FA001-AC4F-418D-AE19-62706E023703}">
                    <ahyp:hlinkClr xmlns:ahyp="http://schemas.microsoft.com/office/drawing/2018/hyperlinkcolor" val="tx"/>
                  </a:ext>
                </a:extLst>
              </a:hlinkClick>
            </a:rPr>
            <a:t>The Center for Student Advocacy &amp; Cultural support</a:t>
          </a:r>
          <a:endParaRPr lang="en-US" sz="1400" b="1" dirty="0">
            <a:solidFill>
              <a:schemeClr val="accent4">
                <a:lumMod val="60000"/>
                <a:lumOff val="40000"/>
              </a:schemeClr>
            </a:solidFill>
            <a:latin typeface="Arial "/>
          </a:endParaRPr>
        </a:p>
        <a:p>
          <a:pPr algn="l"/>
          <a:endParaRPr lang="en-US" sz="1400" dirty="0">
            <a:solidFill>
              <a:schemeClr val="accent4">
                <a:lumMod val="60000"/>
                <a:lumOff val="40000"/>
              </a:schemeClr>
            </a:solidFill>
            <a:latin typeface="Arial "/>
          </a:endParaRPr>
        </a:p>
      </dgm:t>
    </dgm:pt>
    <dgm:pt modelId="{7ED55572-049A-4F54-B55F-5F3E012E7731}" type="parTrans" cxnId="{1208043D-5208-456F-AD8F-43F4B4DB5478}">
      <dgm:prSet/>
      <dgm:spPr/>
      <dgm:t>
        <a:bodyPr/>
        <a:lstStyle/>
        <a:p>
          <a:endParaRPr lang="en-US"/>
        </a:p>
      </dgm:t>
    </dgm:pt>
    <dgm:pt modelId="{F6AE692B-113E-4498-ABB2-6971A19D0345}" type="sibTrans" cxnId="{1208043D-5208-456F-AD8F-43F4B4DB5478}">
      <dgm:prSet/>
      <dgm:spPr/>
      <dgm:t>
        <a:bodyPr/>
        <a:lstStyle/>
        <a:p>
          <a:endParaRPr lang="en-US"/>
        </a:p>
      </dgm:t>
    </dgm:pt>
    <dgm:pt modelId="{5521F7FC-149C-4587-94DF-7FA5586F492D}">
      <dgm:prSet phldrT="[Text]" custT="1"/>
      <dgm:spPr>
        <a:solidFill>
          <a:schemeClr val="accent1">
            <a:lumMod val="75000"/>
          </a:schemeClr>
        </a:solidFill>
      </dgm:spPr>
      <dgm:t>
        <a:bodyPr/>
        <a:lstStyle/>
        <a:p>
          <a:endParaRPr lang="en-US" sz="1400" b="1" dirty="0">
            <a:solidFill>
              <a:schemeClr val="accent4">
                <a:lumMod val="60000"/>
                <a:lumOff val="40000"/>
              </a:schemeClr>
            </a:solidFill>
            <a:latin typeface="Arial "/>
            <a:hlinkClick xmlns:r="http://schemas.openxmlformats.org/officeDocument/2006/relationships" r:id="rId3">
              <a:extLst>
                <a:ext uri="{A12FA001-AC4F-418D-AE19-62706E023703}">
                  <ahyp:hlinkClr xmlns:ahyp="http://schemas.microsoft.com/office/drawing/2018/hyperlinkcolor" val="tx"/>
                </a:ext>
              </a:extLst>
            </a:hlinkClick>
          </a:endParaRPr>
        </a:p>
        <a:p>
          <a:r>
            <a:rPr lang="en-US" sz="1400" b="1" dirty="0">
              <a:solidFill>
                <a:schemeClr val="accent4">
                  <a:lumMod val="60000"/>
                  <a:lumOff val="40000"/>
                </a:schemeClr>
              </a:solidFill>
              <a:latin typeface="Arial "/>
              <a:hlinkClick xmlns:r="http://schemas.openxmlformats.org/officeDocument/2006/relationships" r:id="rId3">
                <a:extLst>
                  <a:ext uri="{A12FA001-AC4F-418D-AE19-62706E023703}">
                    <ahyp:hlinkClr xmlns:ahyp="http://schemas.microsoft.com/office/drawing/2018/hyperlinkcolor" val="tx"/>
                  </a:ext>
                </a:extLst>
              </a:hlinkClick>
            </a:rPr>
            <a:t>TCC Career Center</a:t>
          </a:r>
          <a:endParaRPr lang="en-US" sz="1400" b="1" dirty="0">
            <a:solidFill>
              <a:schemeClr val="accent4">
                <a:lumMod val="60000"/>
                <a:lumOff val="40000"/>
              </a:schemeClr>
            </a:solidFill>
            <a:latin typeface="Arial "/>
          </a:endParaRPr>
        </a:p>
        <a:p>
          <a:endParaRPr lang="en-US" sz="1000" dirty="0">
            <a:solidFill>
              <a:schemeClr val="accent4">
                <a:lumMod val="60000"/>
                <a:lumOff val="40000"/>
              </a:schemeClr>
            </a:solidFill>
            <a:latin typeface="Arial "/>
          </a:endParaRPr>
        </a:p>
        <a:p>
          <a:r>
            <a:rPr lang="en-US" sz="1400" b="1" dirty="0" err="1">
              <a:solidFill>
                <a:schemeClr val="accent4">
                  <a:lumMod val="60000"/>
                  <a:lumOff val="40000"/>
                </a:schemeClr>
              </a:solidFill>
              <a:latin typeface="Arial "/>
              <a:hlinkClick xmlns:r="http://schemas.openxmlformats.org/officeDocument/2006/relationships" r:id="rId4">
                <a:extLst>
                  <a:ext uri="{A12FA001-AC4F-418D-AE19-62706E023703}">
                    <ahyp:hlinkClr xmlns:ahyp="http://schemas.microsoft.com/office/drawing/2018/hyperlinkcolor" val="tx"/>
                  </a:ext>
                </a:extLst>
              </a:hlinkClick>
            </a:rPr>
            <a:t>WorkSource</a:t>
          </a:r>
          <a:r>
            <a:rPr lang="en-US" sz="1400" b="1" dirty="0">
              <a:solidFill>
                <a:schemeClr val="accent4">
                  <a:lumMod val="60000"/>
                  <a:lumOff val="40000"/>
                </a:schemeClr>
              </a:solidFill>
              <a:latin typeface="Arial "/>
              <a:hlinkClick xmlns:r="http://schemas.openxmlformats.org/officeDocument/2006/relationships" r:id="rId4">
                <a:extLst>
                  <a:ext uri="{A12FA001-AC4F-418D-AE19-62706E023703}">
                    <ahyp:hlinkClr xmlns:ahyp="http://schemas.microsoft.com/office/drawing/2018/hyperlinkcolor" val="tx"/>
                  </a:ext>
                </a:extLst>
              </a:hlinkClick>
            </a:rPr>
            <a:t> Pierce</a:t>
          </a:r>
          <a:r>
            <a:rPr lang="en-US" sz="1400" dirty="0">
              <a:solidFill>
                <a:schemeClr val="accent4">
                  <a:lumMod val="60000"/>
                  <a:lumOff val="40000"/>
                </a:schemeClr>
              </a:solidFill>
              <a:latin typeface="Arial "/>
            </a:rPr>
            <a:t> </a:t>
          </a:r>
        </a:p>
        <a:p>
          <a:endParaRPr lang="en-US" sz="1400" dirty="0">
            <a:solidFill>
              <a:schemeClr val="accent4">
                <a:lumMod val="60000"/>
                <a:lumOff val="40000"/>
              </a:schemeClr>
            </a:solidFill>
            <a:latin typeface="Arial "/>
          </a:endParaRPr>
        </a:p>
      </dgm:t>
    </dgm:pt>
    <dgm:pt modelId="{99BE2F60-732D-4052-91CB-4AFE6E67B1B8}" type="parTrans" cxnId="{0497DA8C-20B5-4766-A103-ABBBFDF9682F}">
      <dgm:prSet/>
      <dgm:spPr/>
      <dgm:t>
        <a:bodyPr/>
        <a:lstStyle/>
        <a:p>
          <a:endParaRPr lang="en-US"/>
        </a:p>
      </dgm:t>
    </dgm:pt>
    <dgm:pt modelId="{9C1F71A4-EBC3-43FB-99F9-0440F43278DF}" type="sibTrans" cxnId="{0497DA8C-20B5-4766-A103-ABBBFDF9682F}">
      <dgm:prSet/>
      <dgm:spPr/>
      <dgm:t>
        <a:bodyPr/>
        <a:lstStyle/>
        <a:p>
          <a:endParaRPr lang="en-US"/>
        </a:p>
      </dgm:t>
    </dgm:pt>
    <dgm:pt modelId="{0258B058-9457-400B-961E-069CBF9B2DE8}">
      <dgm:prSet phldrT="[Text]" custT="1"/>
      <dgm:spPr>
        <a:solidFill>
          <a:schemeClr val="accent1">
            <a:lumMod val="75000"/>
          </a:schemeClr>
        </a:solidFill>
      </dgm:spPr>
      <dgm:t>
        <a:bodyPr/>
        <a:lstStyle/>
        <a:p>
          <a:r>
            <a:rPr lang="en-US" sz="1400" b="1" dirty="0">
              <a:solidFill>
                <a:schemeClr val="accent4">
                  <a:lumMod val="60000"/>
                  <a:lumOff val="40000"/>
                </a:schemeClr>
              </a:solidFill>
              <a:latin typeface="Arial "/>
              <a:hlinkClick xmlns:r="http://schemas.openxmlformats.org/officeDocument/2006/relationships" r:id="rId5">
                <a:extLst>
                  <a:ext uri="{A12FA001-AC4F-418D-AE19-62706E023703}">
                    <ahyp:hlinkClr xmlns:ahyp="http://schemas.microsoft.com/office/drawing/2018/hyperlinkcolor" val="tx"/>
                  </a:ext>
                </a:extLst>
              </a:hlinkClick>
            </a:rPr>
            <a:t>Workforce Resources Page</a:t>
          </a:r>
          <a:endParaRPr lang="en-US" sz="1400" b="1" dirty="0">
            <a:solidFill>
              <a:schemeClr val="accent4">
                <a:lumMod val="60000"/>
                <a:lumOff val="40000"/>
              </a:schemeClr>
            </a:solidFill>
            <a:latin typeface="Arial "/>
          </a:endParaRPr>
        </a:p>
        <a:p>
          <a:endParaRPr lang="en-US" sz="1000" b="1" dirty="0">
            <a:solidFill>
              <a:schemeClr val="accent4">
                <a:lumMod val="60000"/>
                <a:lumOff val="40000"/>
              </a:schemeClr>
            </a:solidFill>
            <a:latin typeface="Arial "/>
          </a:endParaRPr>
        </a:p>
        <a:p>
          <a:r>
            <a:rPr lang="en-US" sz="1400" b="1" dirty="0">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rPr>
            <a:t>Community Partners On-Campus</a:t>
          </a:r>
          <a:endParaRPr lang="en-US" sz="1400" b="1" dirty="0">
            <a:solidFill>
              <a:schemeClr val="accent4">
                <a:lumMod val="60000"/>
                <a:lumOff val="40000"/>
              </a:schemeClr>
            </a:solidFill>
            <a:latin typeface="Arial "/>
          </a:endParaRPr>
        </a:p>
      </dgm:t>
    </dgm:pt>
    <dgm:pt modelId="{656871AE-1A55-437A-B39A-AAC6F3A243F4}" type="parTrans" cxnId="{A34270CE-FA04-45C0-B60D-FBD413C118BA}">
      <dgm:prSet/>
      <dgm:spPr/>
      <dgm:t>
        <a:bodyPr/>
        <a:lstStyle/>
        <a:p>
          <a:endParaRPr lang="en-US"/>
        </a:p>
      </dgm:t>
    </dgm:pt>
    <dgm:pt modelId="{2F5302D3-6B7B-4EAD-BEDB-816E532DC4D0}" type="sibTrans" cxnId="{A34270CE-FA04-45C0-B60D-FBD413C118BA}">
      <dgm:prSet/>
      <dgm:spPr/>
      <dgm:t>
        <a:bodyPr/>
        <a:lstStyle/>
        <a:p>
          <a:endParaRPr lang="en-US"/>
        </a:p>
      </dgm:t>
    </dgm:pt>
    <dgm:pt modelId="{079BDFFC-825A-4DB5-8CB8-FA2EF93109EB}" type="pres">
      <dgm:prSet presAssocID="{54408B25-B006-4BC7-8478-464C5D936502}" presName="linearFlow" presStyleCnt="0">
        <dgm:presLayoutVars>
          <dgm:dir/>
          <dgm:resizeHandles val="exact"/>
        </dgm:presLayoutVars>
      </dgm:prSet>
      <dgm:spPr/>
    </dgm:pt>
    <dgm:pt modelId="{AE270438-6C95-40AA-89A4-2B7E8DF1882D}" type="pres">
      <dgm:prSet presAssocID="{6D0606E3-CDA4-4CD3-8A12-5BF7DE248C49}" presName="composite" presStyleCnt="0"/>
      <dgm:spPr/>
    </dgm:pt>
    <dgm:pt modelId="{FA2AF28B-05BB-4969-98D1-7A619B6874C1}" type="pres">
      <dgm:prSet presAssocID="{6D0606E3-CDA4-4CD3-8A12-5BF7DE248C49}" presName="imgShp" presStyleLbl="fgImgPlace1" presStyleIdx="0" presStyleCnt="3" custLinFactNeighborX="-49292" custLinFactNeighborY="507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aduation cap"/>
        </a:ext>
      </dgm:extLst>
    </dgm:pt>
    <dgm:pt modelId="{FA69DBDD-C66D-4541-A1AC-59CF797C18BC}" type="pres">
      <dgm:prSet presAssocID="{6D0606E3-CDA4-4CD3-8A12-5BF7DE248C49}" presName="txShp" presStyleLbl="node1" presStyleIdx="0" presStyleCnt="3">
        <dgm:presLayoutVars>
          <dgm:bulletEnabled val="1"/>
        </dgm:presLayoutVars>
      </dgm:prSet>
      <dgm:spPr/>
    </dgm:pt>
    <dgm:pt modelId="{B1356E64-1A21-430C-8C98-CF68B1BD665E}" type="pres">
      <dgm:prSet presAssocID="{F6AE692B-113E-4498-ABB2-6971A19D0345}" presName="spacing" presStyleCnt="0"/>
      <dgm:spPr/>
    </dgm:pt>
    <dgm:pt modelId="{AEC8778A-5DF8-4CAC-A2A2-10EAAAF3A97D}" type="pres">
      <dgm:prSet presAssocID="{5521F7FC-149C-4587-94DF-7FA5586F492D}" presName="composite" presStyleCnt="0"/>
      <dgm:spPr/>
    </dgm:pt>
    <dgm:pt modelId="{2750C078-9A63-4122-9FC3-83C216626DF6}" type="pres">
      <dgm:prSet presAssocID="{5521F7FC-149C-4587-94DF-7FA5586F492D}" presName="imgShp" presStyleLbl="fgImgPlace1" presStyleIdx="1" presStyleCnt="3" custLinFactNeighborX="-48568" custLinFactNeighborY="-43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riefcase"/>
        </a:ext>
      </dgm:extLst>
    </dgm:pt>
    <dgm:pt modelId="{7E0EE7C2-DC3E-454D-8213-070D15A8B1F1}" type="pres">
      <dgm:prSet presAssocID="{5521F7FC-149C-4587-94DF-7FA5586F492D}" presName="txShp" presStyleLbl="node1" presStyleIdx="1" presStyleCnt="3">
        <dgm:presLayoutVars>
          <dgm:bulletEnabled val="1"/>
        </dgm:presLayoutVars>
      </dgm:prSet>
      <dgm:spPr/>
    </dgm:pt>
    <dgm:pt modelId="{CA747523-C533-415F-9641-2298ECC841C7}" type="pres">
      <dgm:prSet presAssocID="{9C1F71A4-EBC3-43FB-99F9-0440F43278DF}" presName="spacing" presStyleCnt="0"/>
      <dgm:spPr/>
    </dgm:pt>
    <dgm:pt modelId="{9C231A48-0354-4D82-B773-4010C0A2CC9D}" type="pres">
      <dgm:prSet presAssocID="{0258B058-9457-400B-961E-069CBF9B2DE8}" presName="composite" presStyleCnt="0"/>
      <dgm:spPr/>
    </dgm:pt>
    <dgm:pt modelId="{718206EF-31B3-43FF-A373-BE212C161DA2}" type="pres">
      <dgm:prSet presAssocID="{0258B058-9457-400B-961E-069CBF9B2DE8}" presName="imgShp" presStyleLbl="fgImgPlace1" presStyleIdx="2" presStyleCnt="3" custLinFactNeighborX="-49292" custLinFactNeighborY="-217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Group"/>
        </a:ext>
      </dgm:extLst>
    </dgm:pt>
    <dgm:pt modelId="{CFD8A137-7AE4-482E-9706-905EE4DA492F}" type="pres">
      <dgm:prSet presAssocID="{0258B058-9457-400B-961E-069CBF9B2DE8}" presName="txShp" presStyleLbl="node1" presStyleIdx="2" presStyleCnt="3">
        <dgm:presLayoutVars>
          <dgm:bulletEnabled val="1"/>
        </dgm:presLayoutVars>
      </dgm:prSet>
      <dgm:spPr/>
    </dgm:pt>
  </dgm:ptLst>
  <dgm:cxnLst>
    <dgm:cxn modelId="{F5CE8614-39F1-4F32-941D-04902EC21EC6}" type="presOf" srcId="{5521F7FC-149C-4587-94DF-7FA5586F492D}" destId="{7E0EE7C2-DC3E-454D-8213-070D15A8B1F1}" srcOrd="0" destOrd="0" presId="urn:microsoft.com/office/officeart/2005/8/layout/vList3"/>
    <dgm:cxn modelId="{81E7EB28-49F3-4A96-AC3D-6D5532E87BBB}" type="presOf" srcId="{6D0606E3-CDA4-4CD3-8A12-5BF7DE248C49}" destId="{FA69DBDD-C66D-4541-A1AC-59CF797C18BC}" srcOrd="0" destOrd="0" presId="urn:microsoft.com/office/officeart/2005/8/layout/vList3"/>
    <dgm:cxn modelId="{1208043D-5208-456F-AD8F-43F4B4DB5478}" srcId="{54408B25-B006-4BC7-8478-464C5D936502}" destId="{6D0606E3-CDA4-4CD3-8A12-5BF7DE248C49}" srcOrd="0" destOrd="0" parTransId="{7ED55572-049A-4F54-B55F-5F3E012E7731}" sibTransId="{F6AE692B-113E-4498-ABB2-6971A19D0345}"/>
    <dgm:cxn modelId="{0497DA8C-20B5-4766-A103-ABBBFDF9682F}" srcId="{54408B25-B006-4BC7-8478-464C5D936502}" destId="{5521F7FC-149C-4587-94DF-7FA5586F492D}" srcOrd="1" destOrd="0" parTransId="{99BE2F60-732D-4052-91CB-4AFE6E67B1B8}" sibTransId="{9C1F71A4-EBC3-43FB-99F9-0440F43278DF}"/>
    <dgm:cxn modelId="{C10E63C4-72F2-4B40-B338-3F1C90249134}" type="presOf" srcId="{0258B058-9457-400B-961E-069CBF9B2DE8}" destId="{CFD8A137-7AE4-482E-9706-905EE4DA492F}" srcOrd="0" destOrd="0" presId="urn:microsoft.com/office/officeart/2005/8/layout/vList3"/>
    <dgm:cxn modelId="{A34270CE-FA04-45C0-B60D-FBD413C118BA}" srcId="{54408B25-B006-4BC7-8478-464C5D936502}" destId="{0258B058-9457-400B-961E-069CBF9B2DE8}" srcOrd="2" destOrd="0" parTransId="{656871AE-1A55-437A-B39A-AAC6F3A243F4}" sibTransId="{2F5302D3-6B7B-4EAD-BEDB-816E532DC4D0}"/>
    <dgm:cxn modelId="{7F52B3DF-7C66-43BF-9ED9-D6716BA6014C}" type="presOf" srcId="{54408B25-B006-4BC7-8478-464C5D936502}" destId="{079BDFFC-825A-4DB5-8CB8-FA2EF93109EB}" srcOrd="0" destOrd="0" presId="urn:microsoft.com/office/officeart/2005/8/layout/vList3"/>
    <dgm:cxn modelId="{C480982B-913D-424C-A805-7AFA602358EE}" type="presParOf" srcId="{079BDFFC-825A-4DB5-8CB8-FA2EF93109EB}" destId="{AE270438-6C95-40AA-89A4-2B7E8DF1882D}" srcOrd="0" destOrd="0" presId="urn:microsoft.com/office/officeart/2005/8/layout/vList3"/>
    <dgm:cxn modelId="{395AB116-E713-4F3F-80D9-094E0FC77073}" type="presParOf" srcId="{AE270438-6C95-40AA-89A4-2B7E8DF1882D}" destId="{FA2AF28B-05BB-4969-98D1-7A619B6874C1}" srcOrd="0" destOrd="0" presId="urn:microsoft.com/office/officeart/2005/8/layout/vList3"/>
    <dgm:cxn modelId="{19BEB84F-5B57-4C29-AC37-D0E760B84396}" type="presParOf" srcId="{AE270438-6C95-40AA-89A4-2B7E8DF1882D}" destId="{FA69DBDD-C66D-4541-A1AC-59CF797C18BC}" srcOrd="1" destOrd="0" presId="urn:microsoft.com/office/officeart/2005/8/layout/vList3"/>
    <dgm:cxn modelId="{BCE96FF8-238F-435B-916D-F964083D5E39}" type="presParOf" srcId="{079BDFFC-825A-4DB5-8CB8-FA2EF93109EB}" destId="{B1356E64-1A21-430C-8C98-CF68B1BD665E}" srcOrd="1" destOrd="0" presId="urn:microsoft.com/office/officeart/2005/8/layout/vList3"/>
    <dgm:cxn modelId="{5BB6F370-2BE9-40C9-AC4E-241BA6370480}" type="presParOf" srcId="{079BDFFC-825A-4DB5-8CB8-FA2EF93109EB}" destId="{AEC8778A-5DF8-4CAC-A2A2-10EAAAF3A97D}" srcOrd="2" destOrd="0" presId="urn:microsoft.com/office/officeart/2005/8/layout/vList3"/>
    <dgm:cxn modelId="{ECCB02A3-55C1-4923-8B38-4E3B3CF43077}" type="presParOf" srcId="{AEC8778A-5DF8-4CAC-A2A2-10EAAAF3A97D}" destId="{2750C078-9A63-4122-9FC3-83C216626DF6}" srcOrd="0" destOrd="0" presId="urn:microsoft.com/office/officeart/2005/8/layout/vList3"/>
    <dgm:cxn modelId="{B48F7FC6-0F96-4E1C-90F0-36869B29D48D}" type="presParOf" srcId="{AEC8778A-5DF8-4CAC-A2A2-10EAAAF3A97D}" destId="{7E0EE7C2-DC3E-454D-8213-070D15A8B1F1}" srcOrd="1" destOrd="0" presId="urn:microsoft.com/office/officeart/2005/8/layout/vList3"/>
    <dgm:cxn modelId="{B4CFF3D5-7B43-4969-9B66-82F6670B8AA6}" type="presParOf" srcId="{079BDFFC-825A-4DB5-8CB8-FA2EF93109EB}" destId="{CA747523-C533-415F-9641-2298ECC841C7}" srcOrd="3" destOrd="0" presId="urn:microsoft.com/office/officeart/2005/8/layout/vList3"/>
    <dgm:cxn modelId="{4B8E8D56-78F6-4F3E-BE2F-9F49BCCCAC0C}" type="presParOf" srcId="{079BDFFC-825A-4DB5-8CB8-FA2EF93109EB}" destId="{9C231A48-0354-4D82-B773-4010C0A2CC9D}" srcOrd="4" destOrd="0" presId="urn:microsoft.com/office/officeart/2005/8/layout/vList3"/>
    <dgm:cxn modelId="{4A1B9E37-8819-4799-8ACF-3CE2FE248F0E}" type="presParOf" srcId="{9C231A48-0354-4D82-B773-4010C0A2CC9D}" destId="{718206EF-31B3-43FF-A373-BE212C161DA2}" srcOrd="0" destOrd="0" presId="urn:microsoft.com/office/officeart/2005/8/layout/vList3"/>
    <dgm:cxn modelId="{E2E1B7BF-49D4-4D94-B6BD-BB7B6156C465}" type="presParOf" srcId="{9C231A48-0354-4D82-B773-4010C0A2CC9D}" destId="{CFD8A137-7AE4-482E-9706-905EE4DA492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2A9159-F90F-4BE1-9881-78DF86E1D806}" type="doc">
      <dgm:prSet loTypeId="urn:microsoft.com/office/officeart/2005/8/layout/chevronAccent+Icon" loCatId="process" qsTypeId="urn:microsoft.com/office/officeart/2005/8/quickstyle/3d2" qsCatId="3D" csTypeId="urn:microsoft.com/office/officeart/2005/8/colors/colorful1" csCatId="colorful" phldr="1"/>
      <dgm:spPr/>
      <dgm:t>
        <a:bodyPr/>
        <a:lstStyle/>
        <a:p>
          <a:endParaRPr lang="en-US"/>
        </a:p>
      </dgm:t>
    </dgm:pt>
    <dgm:pt modelId="{141E4D2B-E8F0-4C20-9925-386F33CE9721}">
      <dgm:prSet phldrT="[Text]" phldr="0"/>
      <dgm:spPr/>
      <dgm:t>
        <a:bodyPr/>
        <a:lstStyle/>
        <a:p>
          <a:pPr rtl="0"/>
          <a:r>
            <a:rPr lang="en-US" b="0" i="0" u="none" strike="noStrike" cap="none" baseline="0" noProof="0" dirty="0">
              <a:latin typeface="Arial "/>
              <a:cs typeface="Calibri Light"/>
            </a:rPr>
            <a:t>Complete the Workforce Student Checklist</a:t>
          </a:r>
        </a:p>
      </dgm:t>
    </dgm:pt>
    <dgm:pt modelId="{92DA0B8A-58C8-47A7-AE93-98E4A0308ECE}" type="parTrans" cxnId="{BAA86004-DE6E-4A96-8896-98E40A569814}">
      <dgm:prSet/>
      <dgm:spPr/>
      <dgm:t>
        <a:bodyPr/>
        <a:lstStyle/>
        <a:p>
          <a:endParaRPr lang="en-US"/>
        </a:p>
      </dgm:t>
    </dgm:pt>
    <dgm:pt modelId="{A09BF29E-901B-45D9-A7E1-FED4162FFD5D}" type="sibTrans" cxnId="{BAA86004-DE6E-4A96-8896-98E40A569814}">
      <dgm:prSet/>
      <dgm:spPr/>
      <dgm:t>
        <a:bodyPr/>
        <a:lstStyle/>
        <a:p>
          <a:endParaRPr lang="en-US"/>
        </a:p>
      </dgm:t>
    </dgm:pt>
    <dgm:pt modelId="{3C2BC7A8-3BAF-4DEE-BC27-3A49AD2209A7}">
      <dgm:prSet phldrT="[Text]" phldr="0"/>
      <dgm:spPr/>
      <dgm:t>
        <a:bodyPr/>
        <a:lstStyle/>
        <a:p>
          <a:pPr rtl="0"/>
          <a:r>
            <a:rPr lang="en-US" dirty="0">
              <a:latin typeface="Arial "/>
            </a:rPr>
            <a:t>Complete the Workforce Intake Application</a:t>
          </a:r>
        </a:p>
      </dgm:t>
    </dgm:pt>
    <dgm:pt modelId="{F8BE3DCF-7F25-4C2E-AF6C-D249174CB4E1}" type="parTrans" cxnId="{2C4B7E9B-04FB-4865-9597-73152C14095E}">
      <dgm:prSet/>
      <dgm:spPr/>
      <dgm:t>
        <a:bodyPr/>
        <a:lstStyle/>
        <a:p>
          <a:endParaRPr lang="en-US"/>
        </a:p>
      </dgm:t>
    </dgm:pt>
    <dgm:pt modelId="{A0FD76A9-2728-43A4-8AF5-FBB20FD221B1}" type="sibTrans" cxnId="{2C4B7E9B-04FB-4865-9597-73152C14095E}">
      <dgm:prSet/>
      <dgm:spPr/>
      <dgm:t>
        <a:bodyPr/>
        <a:lstStyle/>
        <a:p>
          <a:endParaRPr lang="en-US"/>
        </a:p>
      </dgm:t>
    </dgm:pt>
    <dgm:pt modelId="{C943EBFA-E792-42DA-AD5F-CF4A5E938C1C}">
      <dgm:prSet phldrT="[Text]" phldr="0"/>
      <dgm:spPr/>
      <dgm:t>
        <a:bodyPr/>
        <a:lstStyle/>
        <a:p>
          <a:pPr rtl="0"/>
          <a:r>
            <a:rPr lang="en-US" dirty="0">
              <a:latin typeface="Arial "/>
            </a:rPr>
            <a:t>Check in with your Workforce Navigator </a:t>
          </a:r>
        </a:p>
      </dgm:t>
    </dgm:pt>
    <dgm:pt modelId="{0026EAE5-3404-424D-8C93-636040DF9802}" type="parTrans" cxnId="{9DD2E5F3-BB64-4AC5-9265-9A7406FA28DA}">
      <dgm:prSet/>
      <dgm:spPr/>
      <dgm:t>
        <a:bodyPr/>
        <a:lstStyle/>
        <a:p>
          <a:endParaRPr lang="en-US"/>
        </a:p>
      </dgm:t>
    </dgm:pt>
    <dgm:pt modelId="{B730EB35-3A51-407E-ACCD-7E38007420AB}" type="sibTrans" cxnId="{9DD2E5F3-BB64-4AC5-9265-9A7406FA28DA}">
      <dgm:prSet/>
      <dgm:spPr/>
      <dgm:t>
        <a:bodyPr/>
        <a:lstStyle/>
        <a:p>
          <a:endParaRPr lang="en-US"/>
        </a:p>
      </dgm:t>
    </dgm:pt>
    <dgm:pt modelId="{F4B0C0E0-5252-43E1-9D30-E2A01765A217}">
      <dgm:prSet phldrT="[Text]" phldr="0"/>
      <dgm:spPr/>
      <dgm:t>
        <a:bodyPr/>
        <a:lstStyle/>
        <a:p>
          <a:pPr rtl="0"/>
          <a:r>
            <a:rPr lang="en-US" b="0" dirty="0">
              <a:latin typeface="Arial "/>
            </a:rPr>
            <a:t>To</a:t>
          </a:r>
          <a:r>
            <a:rPr lang="en-US" dirty="0">
              <a:latin typeface="Arial "/>
            </a:rPr>
            <a:t> Become a Workforce Student</a:t>
          </a:r>
        </a:p>
      </dgm:t>
    </dgm:pt>
    <dgm:pt modelId="{06E7B82E-0FAD-484E-9BB2-54A1CFEE86C5}" type="parTrans" cxnId="{044533CE-7FDA-46DB-89D8-D94E80754D5C}">
      <dgm:prSet/>
      <dgm:spPr/>
      <dgm:t>
        <a:bodyPr/>
        <a:lstStyle/>
        <a:p>
          <a:endParaRPr lang="en-US"/>
        </a:p>
      </dgm:t>
    </dgm:pt>
    <dgm:pt modelId="{CA689361-7191-44B1-81CF-85ECBE8E7BFF}" type="sibTrans" cxnId="{044533CE-7FDA-46DB-89D8-D94E80754D5C}">
      <dgm:prSet/>
      <dgm:spPr/>
      <dgm:t>
        <a:bodyPr/>
        <a:lstStyle/>
        <a:p>
          <a:endParaRPr lang="en-US"/>
        </a:p>
      </dgm:t>
    </dgm:pt>
    <dgm:pt modelId="{B51AF2AF-078A-4B23-BFC8-3BCF4FE6F936}" type="pres">
      <dgm:prSet presAssocID="{E82A9159-F90F-4BE1-9881-78DF86E1D806}" presName="Name0" presStyleCnt="0">
        <dgm:presLayoutVars>
          <dgm:dir/>
          <dgm:resizeHandles val="exact"/>
        </dgm:presLayoutVars>
      </dgm:prSet>
      <dgm:spPr/>
    </dgm:pt>
    <dgm:pt modelId="{F4C9A9D5-4F04-414E-8FBE-DE531000D372}" type="pres">
      <dgm:prSet presAssocID="{F4B0C0E0-5252-43E1-9D30-E2A01765A217}" presName="composite" presStyleCnt="0"/>
      <dgm:spPr/>
    </dgm:pt>
    <dgm:pt modelId="{729F06B4-67B1-454F-9566-7EC5E3E9BAED}" type="pres">
      <dgm:prSet presAssocID="{F4B0C0E0-5252-43E1-9D30-E2A01765A217}" presName="bgChev" presStyleLbl="node1" presStyleIdx="0" presStyleCnt="4"/>
      <dgm:spPr/>
    </dgm:pt>
    <dgm:pt modelId="{17088CED-7F2B-44E4-AB43-CA27CADFA41D}" type="pres">
      <dgm:prSet presAssocID="{F4B0C0E0-5252-43E1-9D30-E2A01765A217}" presName="txNode" presStyleLbl="fgAcc1" presStyleIdx="0" presStyleCnt="4">
        <dgm:presLayoutVars>
          <dgm:bulletEnabled val="1"/>
        </dgm:presLayoutVars>
      </dgm:prSet>
      <dgm:spPr/>
    </dgm:pt>
    <dgm:pt modelId="{A8C60393-9D13-4061-8AE6-BC79631A1DD2}" type="pres">
      <dgm:prSet presAssocID="{CA689361-7191-44B1-81CF-85ECBE8E7BFF}" presName="compositeSpace" presStyleCnt="0"/>
      <dgm:spPr/>
    </dgm:pt>
    <dgm:pt modelId="{2DE094E0-3CAF-4A3A-A139-63E0D5FBCA16}" type="pres">
      <dgm:prSet presAssocID="{3C2BC7A8-3BAF-4DEE-BC27-3A49AD2209A7}" presName="composite" presStyleCnt="0"/>
      <dgm:spPr/>
    </dgm:pt>
    <dgm:pt modelId="{3BBC71D5-6CE7-4CA8-BE72-170032534C3F}" type="pres">
      <dgm:prSet presAssocID="{3C2BC7A8-3BAF-4DEE-BC27-3A49AD2209A7}" presName="bgChev" presStyleLbl="node1" presStyleIdx="1" presStyleCnt="4"/>
      <dgm:spPr/>
    </dgm:pt>
    <dgm:pt modelId="{E607887A-0060-43D4-9B41-2B34D11776D0}" type="pres">
      <dgm:prSet presAssocID="{3C2BC7A8-3BAF-4DEE-BC27-3A49AD2209A7}" presName="txNode" presStyleLbl="fgAcc1" presStyleIdx="1" presStyleCnt="4">
        <dgm:presLayoutVars>
          <dgm:bulletEnabled val="1"/>
        </dgm:presLayoutVars>
      </dgm:prSet>
      <dgm:spPr/>
    </dgm:pt>
    <dgm:pt modelId="{6AD05D7E-F559-46FA-8F41-17DFA38DD941}" type="pres">
      <dgm:prSet presAssocID="{A0FD76A9-2728-43A4-8AF5-FBB20FD221B1}" presName="compositeSpace" presStyleCnt="0"/>
      <dgm:spPr/>
    </dgm:pt>
    <dgm:pt modelId="{E8927581-DD1E-4495-BD0C-680D3922A256}" type="pres">
      <dgm:prSet presAssocID="{141E4D2B-E8F0-4C20-9925-386F33CE9721}" presName="composite" presStyleCnt="0"/>
      <dgm:spPr/>
    </dgm:pt>
    <dgm:pt modelId="{AFAE05E6-FCE6-43A8-BDC5-90E08FA5A857}" type="pres">
      <dgm:prSet presAssocID="{141E4D2B-E8F0-4C20-9925-386F33CE9721}" presName="bgChev" presStyleLbl="node1" presStyleIdx="2" presStyleCnt="4"/>
      <dgm:spPr/>
    </dgm:pt>
    <dgm:pt modelId="{8BCD8A7D-F255-4BEA-9F0E-BF914E051B7E}" type="pres">
      <dgm:prSet presAssocID="{141E4D2B-E8F0-4C20-9925-386F33CE9721}" presName="txNode" presStyleLbl="fgAcc1" presStyleIdx="2" presStyleCnt="4">
        <dgm:presLayoutVars>
          <dgm:bulletEnabled val="1"/>
        </dgm:presLayoutVars>
      </dgm:prSet>
      <dgm:spPr/>
    </dgm:pt>
    <dgm:pt modelId="{A325206D-219F-46CE-918B-96C3D5DBD83A}" type="pres">
      <dgm:prSet presAssocID="{A09BF29E-901B-45D9-A7E1-FED4162FFD5D}" presName="compositeSpace" presStyleCnt="0"/>
      <dgm:spPr/>
    </dgm:pt>
    <dgm:pt modelId="{3569C0E0-8261-420B-BDC2-88B5D7849D56}" type="pres">
      <dgm:prSet presAssocID="{C943EBFA-E792-42DA-AD5F-CF4A5E938C1C}" presName="composite" presStyleCnt="0"/>
      <dgm:spPr/>
    </dgm:pt>
    <dgm:pt modelId="{1B60F7A5-721C-4C0D-8469-D0C658EDBCDA}" type="pres">
      <dgm:prSet presAssocID="{C943EBFA-E792-42DA-AD5F-CF4A5E938C1C}" presName="bgChev" presStyleLbl="node1" presStyleIdx="3" presStyleCnt="4"/>
      <dgm:spPr/>
    </dgm:pt>
    <dgm:pt modelId="{6C1F08BD-FA0B-4CE1-877E-D9D168A42B64}" type="pres">
      <dgm:prSet presAssocID="{C943EBFA-E792-42DA-AD5F-CF4A5E938C1C}" presName="txNode" presStyleLbl="fgAcc1" presStyleIdx="3" presStyleCnt="4">
        <dgm:presLayoutVars>
          <dgm:bulletEnabled val="1"/>
        </dgm:presLayoutVars>
      </dgm:prSet>
      <dgm:spPr/>
    </dgm:pt>
  </dgm:ptLst>
  <dgm:cxnLst>
    <dgm:cxn modelId="{BAA86004-DE6E-4A96-8896-98E40A569814}" srcId="{E82A9159-F90F-4BE1-9881-78DF86E1D806}" destId="{141E4D2B-E8F0-4C20-9925-386F33CE9721}" srcOrd="2" destOrd="0" parTransId="{92DA0B8A-58C8-47A7-AE93-98E4A0308ECE}" sibTransId="{A09BF29E-901B-45D9-A7E1-FED4162FFD5D}"/>
    <dgm:cxn modelId="{D8257507-9F06-481A-AAE3-881DE27C19D3}" type="presOf" srcId="{F4B0C0E0-5252-43E1-9D30-E2A01765A217}" destId="{17088CED-7F2B-44E4-AB43-CA27CADFA41D}" srcOrd="0" destOrd="0" presId="urn:microsoft.com/office/officeart/2005/8/layout/chevronAccent+Icon"/>
    <dgm:cxn modelId="{9061CC11-3762-4B65-ADE5-275C9968B484}" type="presOf" srcId="{E82A9159-F90F-4BE1-9881-78DF86E1D806}" destId="{B51AF2AF-078A-4B23-BFC8-3BCF4FE6F936}" srcOrd="0" destOrd="0" presId="urn:microsoft.com/office/officeart/2005/8/layout/chevronAccent+Icon"/>
    <dgm:cxn modelId="{4862C95F-25F5-4575-B189-B248088F5E69}" type="presOf" srcId="{C943EBFA-E792-42DA-AD5F-CF4A5E938C1C}" destId="{6C1F08BD-FA0B-4CE1-877E-D9D168A42B64}" srcOrd="0" destOrd="0" presId="urn:microsoft.com/office/officeart/2005/8/layout/chevronAccent+Icon"/>
    <dgm:cxn modelId="{360A6E4E-58CF-4692-9F2E-2459B82D9DF4}" type="presOf" srcId="{3C2BC7A8-3BAF-4DEE-BC27-3A49AD2209A7}" destId="{E607887A-0060-43D4-9B41-2B34D11776D0}" srcOrd="0" destOrd="0" presId="urn:microsoft.com/office/officeart/2005/8/layout/chevronAccent+Icon"/>
    <dgm:cxn modelId="{2C4B7E9B-04FB-4865-9597-73152C14095E}" srcId="{E82A9159-F90F-4BE1-9881-78DF86E1D806}" destId="{3C2BC7A8-3BAF-4DEE-BC27-3A49AD2209A7}" srcOrd="1" destOrd="0" parTransId="{F8BE3DCF-7F25-4C2E-AF6C-D249174CB4E1}" sibTransId="{A0FD76A9-2728-43A4-8AF5-FBB20FD221B1}"/>
    <dgm:cxn modelId="{044533CE-7FDA-46DB-89D8-D94E80754D5C}" srcId="{E82A9159-F90F-4BE1-9881-78DF86E1D806}" destId="{F4B0C0E0-5252-43E1-9D30-E2A01765A217}" srcOrd="0" destOrd="0" parTransId="{06E7B82E-0FAD-484E-9BB2-54A1CFEE86C5}" sibTransId="{CA689361-7191-44B1-81CF-85ECBE8E7BFF}"/>
    <dgm:cxn modelId="{D9B708D8-7B85-45BC-8428-574280CDC6CC}" type="presOf" srcId="{141E4D2B-E8F0-4C20-9925-386F33CE9721}" destId="{8BCD8A7D-F255-4BEA-9F0E-BF914E051B7E}" srcOrd="0" destOrd="0" presId="urn:microsoft.com/office/officeart/2005/8/layout/chevronAccent+Icon"/>
    <dgm:cxn modelId="{9DD2E5F3-BB64-4AC5-9265-9A7406FA28DA}" srcId="{E82A9159-F90F-4BE1-9881-78DF86E1D806}" destId="{C943EBFA-E792-42DA-AD5F-CF4A5E938C1C}" srcOrd="3" destOrd="0" parTransId="{0026EAE5-3404-424D-8C93-636040DF9802}" sibTransId="{B730EB35-3A51-407E-ACCD-7E38007420AB}"/>
    <dgm:cxn modelId="{CEE92730-90F0-487F-BCBB-8A111932AA96}" type="presParOf" srcId="{B51AF2AF-078A-4B23-BFC8-3BCF4FE6F936}" destId="{F4C9A9D5-4F04-414E-8FBE-DE531000D372}" srcOrd="0" destOrd="0" presId="urn:microsoft.com/office/officeart/2005/8/layout/chevronAccent+Icon"/>
    <dgm:cxn modelId="{A38F85C8-7F69-4B76-9533-32C428E2E3E0}" type="presParOf" srcId="{F4C9A9D5-4F04-414E-8FBE-DE531000D372}" destId="{729F06B4-67B1-454F-9566-7EC5E3E9BAED}" srcOrd="0" destOrd="0" presId="urn:microsoft.com/office/officeart/2005/8/layout/chevronAccent+Icon"/>
    <dgm:cxn modelId="{C627DFFA-2355-48E9-8587-F57FA0F4130D}" type="presParOf" srcId="{F4C9A9D5-4F04-414E-8FBE-DE531000D372}" destId="{17088CED-7F2B-44E4-AB43-CA27CADFA41D}" srcOrd="1" destOrd="0" presId="urn:microsoft.com/office/officeart/2005/8/layout/chevronAccent+Icon"/>
    <dgm:cxn modelId="{03BFBD7F-1C87-45D8-86CA-27466284E0C0}" type="presParOf" srcId="{B51AF2AF-078A-4B23-BFC8-3BCF4FE6F936}" destId="{A8C60393-9D13-4061-8AE6-BC79631A1DD2}" srcOrd="1" destOrd="0" presId="urn:microsoft.com/office/officeart/2005/8/layout/chevronAccent+Icon"/>
    <dgm:cxn modelId="{A0F9599F-C055-4C33-9C0D-2278E7E6F9CF}" type="presParOf" srcId="{B51AF2AF-078A-4B23-BFC8-3BCF4FE6F936}" destId="{2DE094E0-3CAF-4A3A-A139-63E0D5FBCA16}" srcOrd="2" destOrd="0" presId="urn:microsoft.com/office/officeart/2005/8/layout/chevronAccent+Icon"/>
    <dgm:cxn modelId="{6AC6B24A-027F-4D40-A1F5-643F188F3031}" type="presParOf" srcId="{2DE094E0-3CAF-4A3A-A139-63E0D5FBCA16}" destId="{3BBC71D5-6CE7-4CA8-BE72-170032534C3F}" srcOrd="0" destOrd="0" presId="urn:microsoft.com/office/officeart/2005/8/layout/chevronAccent+Icon"/>
    <dgm:cxn modelId="{EAD6C022-DBF4-4890-B63F-FBE565508530}" type="presParOf" srcId="{2DE094E0-3CAF-4A3A-A139-63E0D5FBCA16}" destId="{E607887A-0060-43D4-9B41-2B34D11776D0}" srcOrd="1" destOrd="0" presId="urn:microsoft.com/office/officeart/2005/8/layout/chevronAccent+Icon"/>
    <dgm:cxn modelId="{57F09147-003A-4A34-994C-54DA63627A6A}" type="presParOf" srcId="{B51AF2AF-078A-4B23-BFC8-3BCF4FE6F936}" destId="{6AD05D7E-F559-46FA-8F41-17DFA38DD941}" srcOrd="3" destOrd="0" presId="urn:microsoft.com/office/officeart/2005/8/layout/chevronAccent+Icon"/>
    <dgm:cxn modelId="{05A9331A-0C6A-43B7-BB32-546CE07AECA4}" type="presParOf" srcId="{B51AF2AF-078A-4B23-BFC8-3BCF4FE6F936}" destId="{E8927581-DD1E-4495-BD0C-680D3922A256}" srcOrd="4" destOrd="0" presId="urn:microsoft.com/office/officeart/2005/8/layout/chevronAccent+Icon"/>
    <dgm:cxn modelId="{862E74B6-E66A-464A-A5D7-27A9320A8894}" type="presParOf" srcId="{E8927581-DD1E-4495-BD0C-680D3922A256}" destId="{AFAE05E6-FCE6-43A8-BDC5-90E08FA5A857}" srcOrd="0" destOrd="0" presId="urn:microsoft.com/office/officeart/2005/8/layout/chevronAccent+Icon"/>
    <dgm:cxn modelId="{9AFBE9E8-9CCA-40E9-9F64-CB9815C75C70}" type="presParOf" srcId="{E8927581-DD1E-4495-BD0C-680D3922A256}" destId="{8BCD8A7D-F255-4BEA-9F0E-BF914E051B7E}" srcOrd="1" destOrd="0" presId="urn:microsoft.com/office/officeart/2005/8/layout/chevronAccent+Icon"/>
    <dgm:cxn modelId="{E9C1D84B-FBE5-4826-A04D-A9C54A55BD73}" type="presParOf" srcId="{B51AF2AF-078A-4B23-BFC8-3BCF4FE6F936}" destId="{A325206D-219F-46CE-918B-96C3D5DBD83A}" srcOrd="5" destOrd="0" presId="urn:microsoft.com/office/officeart/2005/8/layout/chevronAccent+Icon"/>
    <dgm:cxn modelId="{A344EB85-AB3C-4C7A-8254-42A191509D22}" type="presParOf" srcId="{B51AF2AF-078A-4B23-BFC8-3BCF4FE6F936}" destId="{3569C0E0-8261-420B-BDC2-88B5D7849D56}" srcOrd="6" destOrd="0" presId="urn:microsoft.com/office/officeart/2005/8/layout/chevronAccent+Icon"/>
    <dgm:cxn modelId="{ED8A0F08-958D-456A-8BE3-84A268213C67}" type="presParOf" srcId="{3569C0E0-8261-420B-BDC2-88B5D7849D56}" destId="{1B60F7A5-721C-4C0D-8469-D0C658EDBCDA}" srcOrd="0" destOrd="0" presId="urn:microsoft.com/office/officeart/2005/8/layout/chevronAccent+Icon"/>
    <dgm:cxn modelId="{99C842C0-AB7D-4793-94AD-893695DE526E}" type="presParOf" srcId="{3569C0E0-8261-420B-BDC2-88B5D7849D56}" destId="{6C1F08BD-FA0B-4CE1-877E-D9D168A42B64}" srcOrd="1" destOrd="0" presId="urn:microsoft.com/office/officeart/2005/8/layout/chevronAccent+Icon"/>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B0BCF7C-357B-42AB-A349-113EE744D1D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B79A202-FD4C-486F-BE67-389B8D210A7C}">
      <dgm:prSet phldrT="[Text]"/>
      <dgm:spPr/>
      <dgm:t>
        <a:bodyPr/>
        <a:lstStyle/>
        <a:p>
          <a:r>
            <a:rPr lang="en-US" dirty="0">
              <a:latin typeface="Arial "/>
            </a:rPr>
            <a:t>WorkFirst</a:t>
          </a:r>
        </a:p>
      </dgm:t>
    </dgm:pt>
    <dgm:pt modelId="{4630339B-4FCA-49CA-B52B-01DF08C5058D}" type="parTrans" cxnId="{DE5241EB-93D3-45FE-A5AD-1F7675421A54}">
      <dgm:prSet/>
      <dgm:spPr/>
      <dgm:t>
        <a:bodyPr/>
        <a:lstStyle/>
        <a:p>
          <a:endParaRPr lang="en-US"/>
        </a:p>
      </dgm:t>
    </dgm:pt>
    <dgm:pt modelId="{F6040C92-F0CF-4AE0-A24D-C6BE5978307E}" type="sibTrans" cxnId="{DE5241EB-93D3-45FE-A5AD-1F7675421A54}">
      <dgm:prSet/>
      <dgm:spPr/>
      <dgm:t>
        <a:bodyPr/>
        <a:lstStyle/>
        <a:p>
          <a:endParaRPr lang="en-US"/>
        </a:p>
      </dgm:t>
    </dgm:pt>
    <dgm:pt modelId="{85036B63-BF73-437F-9ED1-027EF12DAB70}">
      <dgm:prSet phldrT="[Text]"/>
      <dgm:spPr/>
      <dgm:t>
        <a:bodyPr/>
        <a:lstStyle/>
        <a:p>
          <a:r>
            <a:rPr lang="en-US" dirty="0">
              <a:latin typeface="Arial "/>
            </a:rPr>
            <a:t>Basic Food Employment &amp; Training (BFET)</a:t>
          </a:r>
        </a:p>
      </dgm:t>
    </dgm:pt>
    <dgm:pt modelId="{D1735CED-3A65-4A76-966A-4B5FA14D6FE1}" type="sibTrans" cxnId="{D5175EB1-260E-4FC3-B45C-C78607F4432F}">
      <dgm:prSet/>
      <dgm:spPr/>
      <dgm:t>
        <a:bodyPr/>
        <a:lstStyle/>
        <a:p>
          <a:endParaRPr lang="en-US"/>
        </a:p>
      </dgm:t>
    </dgm:pt>
    <dgm:pt modelId="{B55EAFCE-451D-4150-9406-CB7FB531B258}" type="parTrans" cxnId="{D5175EB1-260E-4FC3-B45C-C78607F4432F}">
      <dgm:prSet/>
      <dgm:spPr/>
      <dgm:t>
        <a:bodyPr/>
        <a:lstStyle/>
        <a:p>
          <a:endParaRPr lang="en-US"/>
        </a:p>
      </dgm:t>
    </dgm:pt>
    <dgm:pt modelId="{4E6DFA71-43B2-4996-8CD0-BFFB922F7D8C}">
      <dgm:prSet phldrT="[Text]"/>
      <dgm:spPr/>
      <dgm:t>
        <a:bodyPr/>
        <a:lstStyle/>
        <a:p>
          <a:r>
            <a:rPr lang="en-US" dirty="0">
              <a:latin typeface="Arial "/>
            </a:rPr>
            <a:t>Worker Retraining</a:t>
          </a:r>
        </a:p>
      </dgm:t>
    </dgm:pt>
    <dgm:pt modelId="{3B0702E0-C508-48D6-B618-FB5FEE3F5674}" type="sibTrans" cxnId="{8DB02D92-74EF-4405-9F5E-7417795E4353}">
      <dgm:prSet/>
      <dgm:spPr/>
      <dgm:t>
        <a:bodyPr/>
        <a:lstStyle/>
        <a:p>
          <a:endParaRPr lang="en-US"/>
        </a:p>
      </dgm:t>
    </dgm:pt>
    <dgm:pt modelId="{A8A29D79-8C33-4460-BC99-661CA971B7BC}" type="parTrans" cxnId="{8DB02D92-74EF-4405-9F5E-7417795E4353}">
      <dgm:prSet/>
      <dgm:spPr/>
      <dgm:t>
        <a:bodyPr/>
        <a:lstStyle/>
        <a:p>
          <a:endParaRPr lang="en-US"/>
        </a:p>
      </dgm:t>
    </dgm:pt>
    <dgm:pt modelId="{F98040EA-9FC5-4553-A122-D5C98E3D4F31}">
      <dgm:prSet phldrT="[Text]"/>
      <dgm:spPr/>
      <dgm:t>
        <a:bodyPr/>
        <a:lstStyle/>
        <a:p>
          <a:r>
            <a:rPr lang="en-US" dirty="0">
              <a:latin typeface="Arial "/>
            </a:rPr>
            <a:t>Opportunity Grant</a:t>
          </a:r>
        </a:p>
      </dgm:t>
    </dgm:pt>
    <dgm:pt modelId="{A3648964-C870-4D9E-8162-76426F90B63C}" type="parTrans" cxnId="{AAC014D1-3E98-4C1D-86B5-B0DE0B094D26}">
      <dgm:prSet/>
      <dgm:spPr/>
      <dgm:t>
        <a:bodyPr/>
        <a:lstStyle/>
        <a:p>
          <a:endParaRPr lang="en-US"/>
        </a:p>
      </dgm:t>
    </dgm:pt>
    <dgm:pt modelId="{9FF8BDAE-05B7-4770-94D8-0C84FFF97D91}" type="sibTrans" cxnId="{AAC014D1-3E98-4C1D-86B5-B0DE0B094D26}">
      <dgm:prSet/>
      <dgm:spPr/>
      <dgm:t>
        <a:bodyPr/>
        <a:lstStyle/>
        <a:p>
          <a:endParaRPr lang="en-US"/>
        </a:p>
      </dgm:t>
    </dgm:pt>
    <dgm:pt modelId="{3590B446-45CA-461C-9255-56C78DF0A120}">
      <dgm:prSet phldrT="[Text]"/>
      <dgm:spPr/>
      <dgm:t>
        <a:bodyPr/>
        <a:lstStyle/>
        <a:p>
          <a:r>
            <a:rPr lang="en-US" dirty="0">
              <a:latin typeface="Arial "/>
            </a:rPr>
            <a:t>Early </a:t>
          </a:r>
          <a:r>
            <a:rPr lang="en-US" b="0" dirty="0">
              <a:latin typeface="Arial "/>
            </a:rPr>
            <a:t>Achievers</a:t>
          </a:r>
          <a:r>
            <a:rPr lang="en-US" b="1" dirty="0">
              <a:latin typeface="Arial "/>
            </a:rPr>
            <a:t> </a:t>
          </a:r>
          <a:r>
            <a:rPr lang="en-US" dirty="0">
              <a:latin typeface="Arial "/>
            </a:rPr>
            <a:t>Grant</a:t>
          </a:r>
        </a:p>
      </dgm:t>
    </dgm:pt>
    <dgm:pt modelId="{6B882130-AD5C-44D6-878A-186516A715F4}" type="parTrans" cxnId="{D357DAEC-926D-406B-BD47-6B4FB02736D1}">
      <dgm:prSet/>
      <dgm:spPr/>
      <dgm:t>
        <a:bodyPr/>
        <a:lstStyle/>
        <a:p>
          <a:endParaRPr lang="en-US"/>
        </a:p>
      </dgm:t>
    </dgm:pt>
    <dgm:pt modelId="{099573E4-E2F6-442A-A47F-D78D7B0D5276}" type="sibTrans" cxnId="{D357DAEC-926D-406B-BD47-6B4FB02736D1}">
      <dgm:prSet/>
      <dgm:spPr/>
      <dgm:t>
        <a:bodyPr/>
        <a:lstStyle/>
        <a:p>
          <a:endParaRPr lang="en-US"/>
        </a:p>
      </dgm:t>
    </dgm:pt>
    <dgm:pt modelId="{F168994D-AAD0-48B9-97B2-6DBEDBD114F1}" type="pres">
      <dgm:prSet presAssocID="{AB0BCF7C-357B-42AB-A349-113EE744D1DC}" presName="vert0" presStyleCnt="0">
        <dgm:presLayoutVars>
          <dgm:dir/>
          <dgm:animOne val="branch"/>
          <dgm:animLvl val="lvl"/>
        </dgm:presLayoutVars>
      </dgm:prSet>
      <dgm:spPr/>
    </dgm:pt>
    <dgm:pt modelId="{AC646FD8-D4C1-4FC3-B30E-CC2EEE07406B}" type="pres">
      <dgm:prSet presAssocID="{1B79A202-FD4C-486F-BE67-389B8D210A7C}" presName="thickLine" presStyleLbl="alignNode1" presStyleIdx="0" presStyleCnt="5"/>
      <dgm:spPr/>
    </dgm:pt>
    <dgm:pt modelId="{B56CC23C-A7F6-49EA-BAD2-77995D55E24A}" type="pres">
      <dgm:prSet presAssocID="{1B79A202-FD4C-486F-BE67-389B8D210A7C}" presName="horz1" presStyleCnt="0"/>
      <dgm:spPr/>
    </dgm:pt>
    <dgm:pt modelId="{8EDD659D-5C43-4C30-A7EA-0EA989A25820}" type="pres">
      <dgm:prSet presAssocID="{1B79A202-FD4C-486F-BE67-389B8D210A7C}" presName="tx1" presStyleLbl="revTx" presStyleIdx="0" presStyleCnt="5"/>
      <dgm:spPr/>
    </dgm:pt>
    <dgm:pt modelId="{13355212-EB10-45DA-8488-DBD397CB8F5A}" type="pres">
      <dgm:prSet presAssocID="{1B79A202-FD4C-486F-BE67-389B8D210A7C}" presName="vert1" presStyleCnt="0"/>
      <dgm:spPr/>
    </dgm:pt>
    <dgm:pt modelId="{579B9F2D-18A3-438B-953B-1414EEFE7A3E}" type="pres">
      <dgm:prSet presAssocID="{85036B63-BF73-437F-9ED1-027EF12DAB70}" presName="thickLine" presStyleLbl="alignNode1" presStyleIdx="1" presStyleCnt="5"/>
      <dgm:spPr/>
    </dgm:pt>
    <dgm:pt modelId="{5C90FF45-A2AD-4A49-977C-01AEFBA40DA4}" type="pres">
      <dgm:prSet presAssocID="{85036B63-BF73-437F-9ED1-027EF12DAB70}" presName="horz1" presStyleCnt="0"/>
      <dgm:spPr/>
    </dgm:pt>
    <dgm:pt modelId="{37B0798F-BF1C-4280-A466-EC910EBF8ADE}" type="pres">
      <dgm:prSet presAssocID="{85036B63-BF73-437F-9ED1-027EF12DAB70}" presName="tx1" presStyleLbl="revTx" presStyleIdx="1" presStyleCnt="5"/>
      <dgm:spPr/>
    </dgm:pt>
    <dgm:pt modelId="{02F7DE26-140C-4AF5-92D3-D2BADDD4CD0C}" type="pres">
      <dgm:prSet presAssocID="{85036B63-BF73-437F-9ED1-027EF12DAB70}" presName="vert1" presStyleCnt="0"/>
      <dgm:spPr/>
    </dgm:pt>
    <dgm:pt modelId="{E7D5B7AE-0162-4DC3-8620-2CC08AF92738}" type="pres">
      <dgm:prSet presAssocID="{4E6DFA71-43B2-4996-8CD0-BFFB922F7D8C}" presName="thickLine" presStyleLbl="alignNode1" presStyleIdx="2" presStyleCnt="5"/>
      <dgm:spPr/>
    </dgm:pt>
    <dgm:pt modelId="{E6FB3817-B7FE-4842-8D7D-6E9F612A520A}" type="pres">
      <dgm:prSet presAssocID="{4E6DFA71-43B2-4996-8CD0-BFFB922F7D8C}" presName="horz1" presStyleCnt="0"/>
      <dgm:spPr/>
    </dgm:pt>
    <dgm:pt modelId="{FC321C3E-03CD-4262-8034-575D449CB05E}" type="pres">
      <dgm:prSet presAssocID="{4E6DFA71-43B2-4996-8CD0-BFFB922F7D8C}" presName="tx1" presStyleLbl="revTx" presStyleIdx="2" presStyleCnt="5"/>
      <dgm:spPr/>
    </dgm:pt>
    <dgm:pt modelId="{A37DB872-3BD3-47E2-B870-D0C8C5D96F53}" type="pres">
      <dgm:prSet presAssocID="{4E6DFA71-43B2-4996-8CD0-BFFB922F7D8C}" presName="vert1" presStyleCnt="0"/>
      <dgm:spPr/>
    </dgm:pt>
    <dgm:pt modelId="{1F9A5960-035E-4F8A-A97A-437C134C3FA8}" type="pres">
      <dgm:prSet presAssocID="{F98040EA-9FC5-4553-A122-D5C98E3D4F31}" presName="thickLine" presStyleLbl="alignNode1" presStyleIdx="3" presStyleCnt="5"/>
      <dgm:spPr/>
    </dgm:pt>
    <dgm:pt modelId="{6E38473E-A322-45C8-8717-5DE18721D92C}" type="pres">
      <dgm:prSet presAssocID="{F98040EA-9FC5-4553-A122-D5C98E3D4F31}" presName="horz1" presStyleCnt="0"/>
      <dgm:spPr/>
    </dgm:pt>
    <dgm:pt modelId="{E806A79A-1905-4360-9394-D29713EB5BBD}" type="pres">
      <dgm:prSet presAssocID="{F98040EA-9FC5-4553-A122-D5C98E3D4F31}" presName="tx1" presStyleLbl="revTx" presStyleIdx="3" presStyleCnt="5"/>
      <dgm:spPr/>
    </dgm:pt>
    <dgm:pt modelId="{0DF8ED55-BCB8-4E72-AA27-D4B59F5D99C4}" type="pres">
      <dgm:prSet presAssocID="{F98040EA-9FC5-4553-A122-D5C98E3D4F31}" presName="vert1" presStyleCnt="0"/>
      <dgm:spPr/>
    </dgm:pt>
    <dgm:pt modelId="{E2FB4DDF-8C70-46B9-8785-322F53C76CC5}" type="pres">
      <dgm:prSet presAssocID="{3590B446-45CA-461C-9255-56C78DF0A120}" presName="thickLine" presStyleLbl="alignNode1" presStyleIdx="4" presStyleCnt="5"/>
      <dgm:spPr/>
    </dgm:pt>
    <dgm:pt modelId="{809716BD-5A74-413C-A434-0667DAB82D95}" type="pres">
      <dgm:prSet presAssocID="{3590B446-45CA-461C-9255-56C78DF0A120}" presName="horz1" presStyleCnt="0"/>
      <dgm:spPr/>
    </dgm:pt>
    <dgm:pt modelId="{FDEED340-5808-4269-B2AC-6D7903D414D8}" type="pres">
      <dgm:prSet presAssocID="{3590B446-45CA-461C-9255-56C78DF0A120}" presName="tx1" presStyleLbl="revTx" presStyleIdx="4" presStyleCnt="5"/>
      <dgm:spPr/>
    </dgm:pt>
    <dgm:pt modelId="{181707DC-52C8-4C32-BD41-5FF32727DDD7}" type="pres">
      <dgm:prSet presAssocID="{3590B446-45CA-461C-9255-56C78DF0A120}" presName="vert1" presStyleCnt="0"/>
      <dgm:spPr/>
    </dgm:pt>
  </dgm:ptLst>
  <dgm:cxnLst>
    <dgm:cxn modelId="{2BCDCA2A-68CC-4FBA-8012-C849DA8E0C5A}" type="presOf" srcId="{F98040EA-9FC5-4553-A122-D5C98E3D4F31}" destId="{E806A79A-1905-4360-9394-D29713EB5BBD}" srcOrd="0" destOrd="0" presId="urn:microsoft.com/office/officeart/2008/layout/LinedList"/>
    <dgm:cxn modelId="{049CCB42-734C-4739-A47F-F5B1C0F1F768}" type="presOf" srcId="{AB0BCF7C-357B-42AB-A349-113EE744D1DC}" destId="{F168994D-AAD0-48B9-97B2-6DBEDBD114F1}" srcOrd="0" destOrd="0" presId="urn:microsoft.com/office/officeart/2008/layout/LinedList"/>
    <dgm:cxn modelId="{BAC6FB59-F75D-4859-AC23-E8220819366A}" type="presOf" srcId="{3590B446-45CA-461C-9255-56C78DF0A120}" destId="{FDEED340-5808-4269-B2AC-6D7903D414D8}" srcOrd="0" destOrd="0" presId="urn:microsoft.com/office/officeart/2008/layout/LinedList"/>
    <dgm:cxn modelId="{1E573184-B667-4A22-B1D2-77FDD4DB88A7}" type="presOf" srcId="{85036B63-BF73-437F-9ED1-027EF12DAB70}" destId="{37B0798F-BF1C-4280-A466-EC910EBF8ADE}" srcOrd="0" destOrd="0" presId="urn:microsoft.com/office/officeart/2008/layout/LinedList"/>
    <dgm:cxn modelId="{8DB02D92-74EF-4405-9F5E-7417795E4353}" srcId="{AB0BCF7C-357B-42AB-A349-113EE744D1DC}" destId="{4E6DFA71-43B2-4996-8CD0-BFFB922F7D8C}" srcOrd="2" destOrd="0" parTransId="{A8A29D79-8C33-4460-BC99-661CA971B7BC}" sibTransId="{3B0702E0-C508-48D6-B618-FB5FEE3F5674}"/>
    <dgm:cxn modelId="{13C0FD93-0D06-4A2D-8E25-85607DA5B16A}" type="presOf" srcId="{1B79A202-FD4C-486F-BE67-389B8D210A7C}" destId="{8EDD659D-5C43-4C30-A7EA-0EA989A25820}" srcOrd="0" destOrd="0" presId="urn:microsoft.com/office/officeart/2008/layout/LinedList"/>
    <dgm:cxn modelId="{D5175EB1-260E-4FC3-B45C-C78607F4432F}" srcId="{AB0BCF7C-357B-42AB-A349-113EE744D1DC}" destId="{85036B63-BF73-437F-9ED1-027EF12DAB70}" srcOrd="1" destOrd="0" parTransId="{B55EAFCE-451D-4150-9406-CB7FB531B258}" sibTransId="{D1735CED-3A65-4A76-966A-4B5FA14D6FE1}"/>
    <dgm:cxn modelId="{AAC014D1-3E98-4C1D-86B5-B0DE0B094D26}" srcId="{AB0BCF7C-357B-42AB-A349-113EE744D1DC}" destId="{F98040EA-9FC5-4553-A122-D5C98E3D4F31}" srcOrd="3" destOrd="0" parTransId="{A3648964-C870-4D9E-8162-76426F90B63C}" sibTransId="{9FF8BDAE-05B7-4770-94D8-0C84FFF97D91}"/>
    <dgm:cxn modelId="{B2A127D2-D86D-4428-B688-762D91756ABD}" type="presOf" srcId="{4E6DFA71-43B2-4996-8CD0-BFFB922F7D8C}" destId="{FC321C3E-03CD-4262-8034-575D449CB05E}" srcOrd="0" destOrd="0" presId="urn:microsoft.com/office/officeart/2008/layout/LinedList"/>
    <dgm:cxn modelId="{DE5241EB-93D3-45FE-A5AD-1F7675421A54}" srcId="{AB0BCF7C-357B-42AB-A349-113EE744D1DC}" destId="{1B79A202-FD4C-486F-BE67-389B8D210A7C}" srcOrd="0" destOrd="0" parTransId="{4630339B-4FCA-49CA-B52B-01DF08C5058D}" sibTransId="{F6040C92-F0CF-4AE0-A24D-C6BE5978307E}"/>
    <dgm:cxn modelId="{D357DAEC-926D-406B-BD47-6B4FB02736D1}" srcId="{AB0BCF7C-357B-42AB-A349-113EE744D1DC}" destId="{3590B446-45CA-461C-9255-56C78DF0A120}" srcOrd="4" destOrd="0" parTransId="{6B882130-AD5C-44D6-878A-186516A715F4}" sibTransId="{099573E4-E2F6-442A-A47F-D78D7B0D5276}"/>
    <dgm:cxn modelId="{EBC1FF92-933C-4E35-93C9-50E308E80EB4}" type="presParOf" srcId="{F168994D-AAD0-48B9-97B2-6DBEDBD114F1}" destId="{AC646FD8-D4C1-4FC3-B30E-CC2EEE07406B}" srcOrd="0" destOrd="0" presId="urn:microsoft.com/office/officeart/2008/layout/LinedList"/>
    <dgm:cxn modelId="{3E1A49C3-65D7-4C57-9EEB-E70D400783A4}" type="presParOf" srcId="{F168994D-AAD0-48B9-97B2-6DBEDBD114F1}" destId="{B56CC23C-A7F6-49EA-BAD2-77995D55E24A}" srcOrd="1" destOrd="0" presId="urn:microsoft.com/office/officeart/2008/layout/LinedList"/>
    <dgm:cxn modelId="{D03411C2-D652-4F89-A405-42C95C8272BA}" type="presParOf" srcId="{B56CC23C-A7F6-49EA-BAD2-77995D55E24A}" destId="{8EDD659D-5C43-4C30-A7EA-0EA989A25820}" srcOrd="0" destOrd="0" presId="urn:microsoft.com/office/officeart/2008/layout/LinedList"/>
    <dgm:cxn modelId="{AA2E2F21-6872-4330-BAFB-FAA931079BC7}" type="presParOf" srcId="{B56CC23C-A7F6-49EA-BAD2-77995D55E24A}" destId="{13355212-EB10-45DA-8488-DBD397CB8F5A}" srcOrd="1" destOrd="0" presId="urn:microsoft.com/office/officeart/2008/layout/LinedList"/>
    <dgm:cxn modelId="{AA5FE81B-6995-462E-A847-6B8857B86EF8}" type="presParOf" srcId="{F168994D-AAD0-48B9-97B2-6DBEDBD114F1}" destId="{579B9F2D-18A3-438B-953B-1414EEFE7A3E}" srcOrd="2" destOrd="0" presId="urn:microsoft.com/office/officeart/2008/layout/LinedList"/>
    <dgm:cxn modelId="{814F4568-AC13-4DBF-ABC3-662B1B5FF287}" type="presParOf" srcId="{F168994D-AAD0-48B9-97B2-6DBEDBD114F1}" destId="{5C90FF45-A2AD-4A49-977C-01AEFBA40DA4}" srcOrd="3" destOrd="0" presId="urn:microsoft.com/office/officeart/2008/layout/LinedList"/>
    <dgm:cxn modelId="{B84F1F3A-01F0-4F10-B520-9E3CD64420FA}" type="presParOf" srcId="{5C90FF45-A2AD-4A49-977C-01AEFBA40DA4}" destId="{37B0798F-BF1C-4280-A466-EC910EBF8ADE}" srcOrd="0" destOrd="0" presId="urn:microsoft.com/office/officeart/2008/layout/LinedList"/>
    <dgm:cxn modelId="{883B4747-0E05-4420-815F-DA057E134327}" type="presParOf" srcId="{5C90FF45-A2AD-4A49-977C-01AEFBA40DA4}" destId="{02F7DE26-140C-4AF5-92D3-D2BADDD4CD0C}" srcOrd="1" destOrd="0" presId="urn:microsoft.com/office/officeart/2008/layout/LinedList"/>
    <dgm:cxn modelId="{F5DA2B98-CB56-42B2-AFAD-E46B70091EBA}" type="presParOf" srcId="{F168994D-AAD0-48B9-97B2-6DBEDBD114F1}" destId="{E7D5B7AE-0162-4DC3-8620-2CC08AF92738}" srcOrd="4" destOrd="0" presId="urn:microsoft.com/office/officeart/2008/layout/LinedList"/>
    <dgm:cxn modelId="{435D9E0A-63FC-40B1-B2F0-1A5F2E40D1ED}" type="presParOf" srcId="{F168994D-AAD0-48B9-97B2-6DBEDBD114F1}" destId="{E6FB3817-B7FE-4842-8D7D-6E9F612A520A}" srcOrd="5" destOrd="0" presId="urn:microsoft.com/office/officeart/2008/layout/LinedList"/>
    <dgm:cxn modelId="{D16BAFAF-AEB7-460A-9D8A-1288815D15D8}" type="presParOf" srcId="{E6FB3817-B7FE-4842-8D7D-6E9F612A520A}" destId="{FC321C3E-03CD-4262-8034-575D449CB05E}" srcOrd="0" destOrd="0" presId="urn:microsoft.com/office/officeart/2008/layout/LinedList"/>
    <dgm:cxn modelId="{91D4C3A8-0B2C-46B6-9CE6-681398FAD9AA}" type="presParOf" srcId="{E6FB3817-B7FE-4842-8D7D-6E9F612A520A}" destId="{A37DB872-3BD3-47E2-B870-D0C8C5D96F53}" srcOrd="1" destOrd="0" presId="urn:microsoft.com/office/officeart/2008/layout/LinedList"/>
    <dgm:cxn modelId="{DD3A8128-9C44-41A4-92E0-71A5D0B02F49}" type="presParOf" srcId="{F168994D-AAD0-48B9-97B2-6DBEDBD114F1}" destId="{1F9A5960-035E-4F8A-A97A-437C134C3FA8}" srcOrd="6" destOrd="0" presId="urn:microsoft.com/office/officeart/2008/layout/LinedList"/>
    <dgm:cxn modelId="{096D84ED-38FF-4BA4-9D68-DD6FA9019E2B}" type="presParOf" srcId="{F168994D-AAD0-48B9-97B2-6DBEDBD114F1}" destId="{6E38473E-A322-45C8-8717-5DE18721D92C}" srcOrd="7" destOrd="0" presId="urn:microsoft.com/office/officeart/2008/layout/LinedList"/>
    <dgm:cxn modelId="{77358013-9CDB-4A19-9E60-6BDD557AEC49}" type="presParOf" srcId="{6E38473E-A322-45C8-8717-5DE18721D92C}" destId="{E806A79A-1905-4360-9394-D29713EB5BBD}" srcOrd="0" destOrd="0" presId="urn:microsoft.com/office/officeart/2008/layout/LinedList"/>
    <dgm:cxn modelId="{FB4D47EE-CD75-4D12-838E-ECBD5F1742DC}" type="presParOf" srcId="{6E38473E-A322-45C8-8717-5DE18721D92C}" destId="{0DF8ED55-BCB8-4E72-AA27-D4B59F5D99C4}" srcOrd="1" destOrd="0" presId="urn:microsoft.com/office/officeart/2008/layout/LinedList"/>
    <dgm:cxn modelId="{EAA0B477-D90B-4C0A-9DEE-71261F88D464}" type="presParOf" srcId="{F168994D-AAD0-48B9-97B2-6DBEDBD114F1}" destId="{E2FB4DDF-8C70-46B9-8785-322F53C76CC5}" srcOrd="8" destOrd="0" presId="urn:microsoft.com/office/officeart/2008/layout/LinedList"/>
    <dgm:cxn modelId="{2BC16670-9E06-42E1-8BA5-ADA0752B8A2E}" type="presParOf" srcId="{F168994D-AAD0-48B9-97B2-6DBEDBD114F1}" destId="{809716BD-5A74-413C-A434-0667DAB82D95}" srcOrd="9" destOrd="0" presId="urn:microsoft.com/office/officeart/2008/layout/LinedList"/>
    <dgm:cxn modelId="{229DC187-F4DC-4397-9960-7128DBED6500}" type="presParOf" srcId="{809716BD-5A74-413C-A434-0667DAB82D95}" destId="{FDEED340-5808-4269-B2AC-6D7903D414D8}" srcOrd="0" destOrd="0" presId="urn:microsoft.com/office/officeart/2008/layout/LinedList"/>
    <dgm:cxn modelId="{745EFFCF-D92D-41C8-A342-53DD5B483897}" type="presParOf" srcId="{809716BD-5A74-413C-A434-0667DAB82D95}" destId="{181707DC-52C8-4C32-BD41-5FF32727DD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FEB86B-D793-452F-8026-ADA91BF7230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32E44EF-274C-4D13-9AFE-0E4EBF46DEE4}">
      <dgm:prSet phldrT="[Text]" phldr="0"/>
      <dgm:spPr/>
      <dgm:t>
        <a:bodyPr/>
        <a:lstStyle/>
        <a:p>
          <a:pPr algn="l" rtl="0"/>
          <a:r>
            <a:rPr lang="en-US" b="0" i="0" u="none" strike="noStrike" cap="none" baseline="0" noProof="0" dirty="0">
              <a:latin typeface="Arial "/>
              <a:cs typeface="Calibri Light"/>
            </a:rPr>
            <a:t>Must Be a Temporary</a:t>
          </a:r>
          <a:r>
            <a:rPr lang="en-US" dirty="0">
              <a:latin typeface="Arial "/>
            </a:rPr>
            <a:t> </a:t>
          </a:r>
          <a:r>
            <a:rPr lang="en-US" b="0" i="0" u="none" strike="noStrike" cap="none" baseline="0" noProof="0" dirty="0">
              <a:latin typeface="Arial "/>
              <a:cs typeface="Calibri Light"/>
            </a:rPr>
            <a:t>Aid to Needy</a:t>
          </a:r>
          <a:r>
            <a:rPr lang="en-US" dirty="0">
              <a:latin typeface="Arial "/>
            </a:rPr>
            <a:t> </a:t>
          </a:r>
          <a:r>
            <a:rPr lang="en-US" b="0" i="0" u="none" strike="noStrike" cap="none" baseline="0" noProof="0" dirty="0">
              <a:latin typeface="Arial "/>
              <a:cs typeface="Calibri Light"/>
            </a:rPr>
            <a:t>Families</a:t>
          </a:r>
          <a:r>
            <a:rPr lang="en-US" dirty="0">
              <a:latin typeface="Arial "/>
            </a:rPr>
            <a:t> </a:t>
          </a:r>
          <a:r>
            <a:rPr lang="en-US" b="0" i="0" u="none" strike="noStrike" cap="none" baseline="0" noProof="0" dirty="0">
              <a:latin typeface="Arial "/>
              <a:cs typeface="Calibri Light"/>
            </a:rPr>
            <a:t>(</a:t>
          </a:r>
          <a:r>
            <a:rPr lang="en-US" dirty="0">
              <a:latin typeface="Arial "/>
            </a:rPr>
            <a:t>TANF</a:t>
          </a:r>
          <a:r>
            <a:rPr lang="en-US" b="0" i="0" u="none" strike="noStrike" cap="none" baseline="0" noProof="0" dirty="0">
              <a:latin typeface="Arial "/>
              <a:cs typeface="Calibri Light"/>
            </a:rPr>
            <a:t>)</a:t>
          </a:r>
          <a:r>
            <a:rPr lang="en-US" dirty="0">
              <a:latin typeface="Arial "/>
            </a:rPr>
            <a:t> </a:t>
          </a:r>
          <a:r>
            <a:rPr lang="en-US" b="0" i="0" u="none" strike="noStrike" cap="none" baseline="0" noProof="0" dirty="0">
              <a:latin typeface="Arial "/>
              <a:cs typeface="Calibri Light"/>
            </a:rPr>
            <a:t>Recipient</a:t>
          </a:r>
          <a:endParaRPr lang="en-US" dirty="0">
            <a:latin typeface="Arial "/>
          </a:endParaRPr>
        </a:p>
      </dgm:t>
    </dgm:pt>
    <dgm:pt modelId="{183FD199-05E5-4363-8183-C72E515EF6E4}" type="parTrans" cxnId="{C52AF18A-FD54-4867-9A67-4B08AE6EEDCC}">
      <dgm:prSet/>
      <dgm:spPr/>
      <dgm:t>
        <a:bodyPr/>
        <a:lstStyle/>
        <a:p>
          <a:endParaRPr lang="en-US"/>
        </a:p>
      </dgm:t>
    </dgm:pt>
    <dgm:pt modelId="{303EE1DD-226B-4F62-8EB7-0030E980085C}" type="sibTrans" cxnId="{C52AF18A-FD54-4867-9A67-4B08AE6EEDCC}">
      <dgm:prSet phldrT="01" phldr="0"/>
      <dgm:spPr/>
      <dgm:t>
        <a:bodyPr/>
        <a:lstStyle/>
        <a:p>
          <a:endParaRPr lang="en-US"/>
        </a:p>
      </dgm:t>
    </dgm:pt>
    <dgm:pt modelId="{530EA4AF-1F48-4AE8-BAE7-4A4A1541B0FE}">
      <dgm:prSet phldrT="[Text]" phldr="0"/>
      <dgm:spPr/>
      <dgm:t>
        <a:bodyPr/>
        <a:lstStyle/>
        <a:p>
          <a:pPr algn="l" rtl="0"/>
          <a:r>
            <a:rPr lang="en-US" dirty="0">
              <a:latin typeface="Arial "/>
              <a:cs typeface="Calibri Light" panose="020F0302020204030204" pitchFamily="34" charset="0"/>
            </a:rPr>
            <a:t>Must Be Referred from a Department of Social and Health Services (DSHS) Case Manager</a:t>
          </a:r>
        </a:p>
      </dgm:t>
    </dgm:pt>
    <dgm:pt modelId="{6E15C420-9A52-40B0-B37C-EDAB96E6F208}" type="parTrans" cxnId="{7ABB1D58-5B5C-462E-B56F-13B6C36E4C92}">
      <dgm:prSet/>
      <dgm:spPr/>
      <dgm:t>
        <a:bodyPr/>
        <a:lstStyle/>
        <a:p>
          <a:endParaRPr lang="en-US"/>
        </a:p>
      </dgm:t>
    </dgm:pt>
    <dgm:pt modelId="{3873C723-D50C-4432-8E02-7ADBEF90FFB8}" type="sibTrans" cxnId="{7ABB1D58-5B5C-462E-B56F-13B6C36E4C92}">
      <dgm:prSet phldrT="02" phldr="0"/>
      <dgm:spPr/>
      <dgm:t>
        <a:bodyPr/>
        <a:lstStyle/>
        <a:p>
          <a:endParaRPr lang="en-US"/>
        </a:p>
      </dgm:t>
    </dgm:pt>
    <dgm:pt modelId="{4ECE4F3E-5647-4290-84A9-927A66378E19}">
      <dgm:prSet phldrT="[Text]" phldr="0"/>
      <dgm:spPr/>
      <dgm:t>
        <a:bodyPr/>
        <a:lstStyle/>
        <a:p>
          <a:pPr algn="l" rtl="0"/>
          <a:r>
            <a:rPr lang="en-US" dirty="0">
              <a:latin typeface="Arial "/>
            </a:rPr>
            <a:t>Report Weekly Attendance </a:t>
          </a:r>
        </a:p>
        <a:p>
          <a:pPr algn="l" rtl="0"/>
          <a:r>
            <a:rPr lang="en-US" dirty="0">
              <a:latin typeface="Arial "/>
            </a:rPr>
            <a:t>in Canvas</a:t>
          </a:r>
        </a:p>
      </dgm:t>
    </dgm:pt>
    <dgm:pt modelId="{9E5CDC4C-C63E-48F9-82AC-86D34470C66E}" type="parTrans" cxnId="{45D28464-34BA-49CA-8E0B-2198A42C8875}">
      <dgm:prSet/>
      <dgm:spPr/>
      <dgm:t>
        <a:bodyPr/>
        <a:lstStyle/>
        <a:p>
          <a:endParaRPr lang="en-US"/>
        </a:p>
      </dgm:t>
    </dgm:pt>
    <dgm:pt modelId="{56813327-5803-4D08-82F7-5468C5D27C0D}" type="sibTrans" cxnId="{45D28464-34BA-49CA-8E0B-2198A42C8875}">
      <dgm:prSet phldrT="03" phldr="0"/>
      <dgm:spPr/>
      <dgm:t>
        <a:bodyPr/>
        <a:lstStyle/>
        <a:p>
          <a:endParaRPr lang="en-US"/>
        </a:p>
      </dgm:t>
    </dgm:pt>
    <dgm:pt modelId="{99BEBE2D-D740-4978-A6D9-45948534553D}" type="pres">
      <dgm:prSet presAssocID="{73FEB86B-D793-452F-8026-ADA91BF72304}" presName="hierChild1" presStyleCnt="0">
        <dgm:presLayoutVars>
          <dgm:chPref val="1"/>
          <dgm:dir/>
          <dgm:animOne val="branch"/>
          <dgm:animLvl val="lvl"/>
          <dgm:resizeHandles/>
        </dgm:presLayoutVars>
      </dgm:prSet>
      <dgm:spPr/>
    </dgm:pt>
    <dgm:pt modelId="{C9658A0E-A4F5-4E50-88C0-88EE88BAFC5A}" type="pres">
      <dgm:prSet presAssocID="{632E44EF-274C-4D13-9AFE-0E4EBF46DEE4}" presName="hierRoot1" presStyleCnt="0"/>
      <dgm:spPr/>
    </dgm:pt>
    <dgm:pt modelId="{606263C3-5505-4212-B18B-70DAC5DD2B1A}" type="pres">
      <dgm:prSet presAssocID="{632E44EF-274C-4D13-9AFE-0E4EBF46DEE4}" presName="composite" presStyleCnt="0"/>
      <dgm:spPr/>
    </dgm:pt>
    <dgm:pt modelId="{AE96CDFA-507A-42E5-92C7-7E2C9491A7ED}" type="pres">
      <dgm:prSet presAssocID="{632E44EF-274C-4D13-9AFE-0E4EBF46DEE4}" presName="background" presStyleLbl="node0" presStyleIdx="0" presStyleCnt="3"/>
      <dgm:spPr/>
    </dgm:pt>
    <dgm:pt modelId="{1DEBE70A-2808-41F7-B41B-DA6FD93D1D09}" type="pres">
      <dgm:prSet presAssocID="{632E44EF-274C-4D13-9AFE-0E4EBF46DEE4}" presName="text" presStyleLbl="fgAcc0" presStyleIdx="0" presStyleCnt="3">
        <dgm:presLayoutVars>
          <dgm:chPref val="3"/>
        </dgm:presLayoutVars>
      </dgm:prSet>
      <dgm:spPr/>
    </dgm:pt>
    <dgm:pt modelId="{99F77A80-39D5-4BF6-B5DB-B8F81A6A176C}" type="pres">
      <dgm:prSet presAssocID="{632E44EF-274C-4D13-9AFE-0E4EBF46DEE4}" presName="hierChild2" presStyleCnt="0"/>
      <dgm:spPr/>
    </dgm:pt>
    <dgm:pt modelId="{0D9F0B42-103B-4A12-A862-24E69866E184}" type="pres">
      <dgm:prSet presAssocID="{530EA4AF-1F48-4AE8-BAE7-4A4A1541B0FE}" presName="hierRoot1" presStyleCnt="0"/>
      <dgm:spPr/>
    </dgm:pt>
    <dgm:pt modelId="{17A8B8B5-352D-4DBC-9701-86CC2B3FDCC5}" type="pres">
      <dgm:prSet presAssocID="{530EA4AF-1F48-4AE8-BAE7-4A4A1541B0FE}" presName="composite" presStyleCnt="0"/>
      <dgm:spPr/>
    </dgm:pt>
    <dgm:pt modelId="{F4EF433D-606E-4DED-A7B5-84CBDB7FAC36}" type="pres">
      <dgm:prSet presAssocID="{530EA4AF-1F48-4AE8-BAE7-4A4A1541B0FE}" presName="background" presStyleLbl="node0" presStyleIdx="1" presStyleCnt="3"/>
      <dgm:spPr/>
    </dgm:pt>
    <dgm:pt modelId="{546BE47B-9974-4933-9CF3-51942C92BBE9}" type="pres">
      <dgm:prSet presAssocID="{530EA4AF-1F48-4AE8-BAE7-4A4A1541B0FE}" presName="text" presStyleLbl="fgAcc0" presStyleIdx="1" presStyleCnt="3" custLinFactNeighborY="-986">
        <dgm:presLayoutVars>
          <dgm:chPref val="3"/>
        </dgm:presLayoutVars>
      </dgm:prSet>
      <dgm:spPr/>
    </dgm:pt>
    <dgm:pt modelId="{8ABDB765-5C63-4579-83B5-CA9C9B242FBC}" type="pres">
      <dgm:prSet presAssocID="{530EA4AF-1F48-4AE8-BAE7-4A4A1541B0FE}" presName="hierChild2" presStyleCnt="0"/>
      <dgm:spPr/>
    </dgm:pt>
    <dgm:pt modelId="{52880946-3884-4C42-8156-B162631E326E}" type="pres">
      <dgm:prSet presAssocID="{4ECE4F3E-5647-4290-84A9-927A66378E19}" presName="hierRoot1" presStyleCnt="0"/>
      <dgm:spPr/>
    </dgm:pt>
    <dgm:pt modelId="{28EF3B0B-BC24-4EEE-B3FB-F53D6309662C}" type="pres">
      <dgm:prSet presAssocID="{4ECE4F3E-5647-4290-84A9-927A66378E19}" presName="composite" presStyleCnt="0"/>
      <dgm:spPr/>
    </dgm:pt>
    <dgm:pt modelId="{2EB860A0-D019-4AAB-9DE0-97461E9C4E58}" type="pres">
      <dgm:prSet presAssocID="{4ECE4F3E-5647-4290-84A9-927A66378E19}" presName="background" presStyleLbl="node0" presStyleIdx="2" presStyleCnt="3"/>
      <dgm:spPr/>
    </dgm:pt>
    <dgm:pt modelId="{25939615-2A37-4046-8001-632B36537326}" type="pres">
      <dgm:prSet presAssocID="{4ECE4F3E-5647-4290-84A9-927A66378E19}" presName="text" presStyleLbl="fgAcc0" presStyleIdx="2" presStyleCnt="3">
        <dgm:presLayoutVars>
          <dgm:chPref val="3"/>
        </dgm:presLayoutVars>
      </dgm:prSet>
      <dgm:spPr/>
    </dgm:pt>
    <dgm:pt modelId="{0E2B328B-63AA-41A9-9418-FB42FF7BCD7F}" type="pres">
      <dgm:prSet presAssocID="{4ECE4F3E-5647-4290-84A9-927A66378E19}" presName="hierChild2" presStyleCnt="0"/>
      <dgm:spPr/>
    </dgm:pt>
  </dgm:ptLst>
  <dgm:cxnLst>
    <dgm:cxn modelId="{A8D5FC10-8A0B-47AA-A0F5-78CE1EC78AAF}" type="presOf" srcId="{4ECE4F3E-5647-4290-84A9-927A66378E19}" destId="{25939615-2A37-4046-8001-632B36537326}" srcOrd="0" destOrd="0" presId="urn:microsoft.com/office/officeart/2005/8/layout/hierarchy1"/>
    <dgm:cxn modelId="{45D28464-34BA-49CA-8E0B-2198A42C8875}" srcId="{73FEB86B-D793-452F-8026-ADA91BF72304}" destId="{4ECE4F3E-5647-4290-84A9-927A66378E19}" srcOrd="2" destOrd="0" parTransId="{9E5CDC4C-C63E-48F9-82AC-86D34470C66E}" sibTransId="{56813327-5803-4D08-82F7-5468C5D27C0D}"/>
    <dgm:cxn modelId="{9A448453-91D9-42F2-B696-3E404AB32C5A}" type="presOf" srcId="{632E44EF-274C-4D13-9AFE-0E4EBF46DEE4}" destId="{1DEBE70A-2808-41F7-B41B-DA6FD93D1D09}" srcOrd="0" destOrd="0" presId="urn:microsoft.com/office/officeart/2005/8/layout/hierarchy1"/>
    <dgm:cxn modelId="{7ABB1D58-5B5C-462E-B56F-13B6C36E4C92}" srcId="{73FEB86B-D793-452F-8026-ADA91BF72304}" destId="{530EA4AF-1F48-4AE8-BAE7-4A4A1541B0FE}" srcOrd="1" destOrd="0" parTransId="{6E15C420-9A52-40B0-B37C-EDAB96E6F208}" sibTransId="{3873C723-D50C-4432-8E02-7ADBEF90FFB8}"/>
    <dgm:cxn modelId="{C52AF18A-FD54-4867-9A67-4B08AE6EEDCC}" srcId="{73FEB86B-D793-452F-8026-ADA91BF72304}" destId="{632E44EF-274C-4D13-9AFE-0E4EBF46DEE4}" srcOrd="0" destOrd="0" parTransId="{183FD199-05E5-4363-8183-C72E515EF6E4}" sibTransId="{303EE1DD-226B-4F62-8EB7-0030E980085C}"/>
    <dgm:cxn modelId="{0231589F-E5D4-49C3-8267-BF4C767E0414}" type="presOf" srcId="{530EA4AF-1F48-4AE8-BAE7-4A4A1541B0FE}" destId="{546BE47B-9974-4933-9CF3-51942C92BBE9}" srcOrd="0" destOrd="0" presId="urn:microsoft.com/office/officeart/2005/8/layout/hierarchy1"/>
    <dgm:cxn modelId="{89E9C5B3-6F87-4F20-8641-F735B19647F5}" type="presOf" srcId="{73FEB86B-D793-452F-8026-ADA91BF72304}" destId="{99BEBE2D-D740-4978-A6D9-45948534553D}" srcOrd="0" destOrd="0" presId="urn:microsoft.com/office/officeart/2005/8/layout/hierarchy1"/>
    <dgm:cxn modelId="{C7EFD50C-384C-439C-9EA4-C02E6E6EDF7C}" type="presParOf" srcId="{99BEBE2D-D740-4978-A6D9-45948534553D}" destId="{C9658A0E-A4F5-4E50-88C0-88EE88BAFC5A}" srcOrd="0" destOrd="0" presId="urn:microsoft.com/office/officeart/2005/8/layout/hierarchy1"/>
    <dgm:cxn modelId="{286D94EC-D796-437B-8249-A1102FC5F7C6}" type="presParOf" srcId="{C9658A0E-A4F5-4E50-88C0-88EE88BAFC5A}" destId="{606263C3-5505-4212-B18B-70DAC5DD2B1A}" srcOrd="0" destOrd="0" presId="urn:microsoft.com/office/officeart/2005/8/layout/hierarchy1"/>
    <dgm:cxn modelId="{932F6583-75D9-442E-9FDF-B99F346421B8}" type="presParOf" srcId="{606263C3-5505-4212-B18B-70DAC5DD2B1A}" destId="{AE96CDFA-507A-42E5-92C7-7E2C9491A7ED}" srcOrd="0" destOrd="0" presId="urn:microsoft.com/office/officeart/2005/8/layout/hierarchy1"/>
    <dgm:cxn modelId="{B3149B75-B81E-4E13-AA7F-530FF4CE59F6}" type="presParOf" srcId="{606263C3-5505-4212-B18B-70DAC5DD2B1A}" destId="{1DEBE70A-2808-41F7-B41B-DA6FD93D1D09}" srcOrd="1" destOrd="0" presId="urn:microsoft.com/office/officeart/2005/8/layout/hierarchy1"/>
    <dgm:cxn modelId="{BBA1A878-29DD-4BF0-B3AD-718E7D054578}" type="presParOf" srcId="{C9658A0E-A4F5-4E50-88C0-88EE88BAFC5A}" destId="{99F77A80-39D5-4BF6-B5DB-B8F81A6A176C}" srcOrd="1" destOrd="0" presId="urn:microsoft.com/office/officeart/2005/8/layout/hierarchy1"/>
    <dgm:cxn modelId="{D68E8604-AA33-4A3F-8E73-698B63FA2EBC}" type="presParOf" srcId="{99BEBE2D-D740-4978-A6D9-45948534553D}" destId="{0D9F0B42-103B-4A12-A862-24E69866E184}" srcOrd="1" destOrd="0" presId="urn:microsoft.com/office/officeart/2005/8/layout/hierarchy1"/>
    <dgm:cxn modelId="{BE8D2002-351D-458F-9965-C6261708E708}" type="presParOf" srcId="{0D9F0B42-103B-4A12-A862-24E69866E184}" destId="{17A8B8B5-352D-4DBC-9701-86CC2B3FDCC5}" srcOrd="0" destOrd="0" presId="urn:microsoft.com/office/officeart/2005/8/layout/hierarchy1"/>
    <dgm:cxn modelId="{73F8EFEF-C652-438E-BD2C-6AF23B63C22A}" type="presParOf" srcId="{17A8B8B5-352D-4DBC-9701-86CC2B3FDCC5}" destId="{F4EF433D-606E-4DED-A7B5-84CBDB7FAC36}" srcOrd="0" destOrd="0" presId="urn:microsoft.com/office/officeart/2005/8/layout/hierarchy1"/>
    <dgm:cxn modelId="{9840FD24-DF27-4DC3-BA08-9FB8E00D914C}" type="presParOf" srcId="{17A8B8B5-352D-4DBC-9701-86CC2B3FDCC5}" destId="{546BE47B-9974-4933-9CF3-51942C92BBE9}" srcOrd="1" destOrd="0" presId="urn:microsoft.com/office/officeart/2005/8/layout/hierarchy1"/>
    <dgm:cxn modelId="{F1BE7C1E-B044-4D2A-B33B-3B4D44479B0B}" type="presParOf" srcId="{0D9F0B42-103B-4A12-A862-24E69866E184}" destId="{8ABDB765-5C63-4579-83B5-CA9C9B242FBC}" srcOrd="1" destOrd="0" presId="urn:microsoft.com/office/officeart/2005/8/layout/hierarchy1"/>
    <dgm:cxn modelId="{F747E764-41D5-4994-9D28-2EF7E46628E8}" type="presParOf" srcId="{99BEBE2D-D740-4978-A6D9-45948534553D}" destId="{52880946-3884-4C42-8156-B162631E326E}" srcOrd="2" destOrd="0" presId="urn:microsoft.com/office/officeart/2005/8/layout/hierarchy1"/>
    <dgm:cxn modelId="{0585D565-33E6-4460-9A02-48D4FAD9EBAB}" type="presParOf" srcId="{52880946-3884-4C42-8156-B162631E326E}" destId="{28EF3B0B-BC24-4EEE-B3FB-F53D6309662C}" srcOrd="0" destOrd="0" presId="urn:microsoft.com/office/officeart/2005/8/layout/hierarchy1"/>
    <dgm:cxn modelId="{F00515DB-BD63-462E-9ED2-E0B8D4756508}" type="presParOf" srcId="{28EF3B0B-BC24-4EEE-B3FB-F53D6309662C}" destId="{2EB860A0-D019-4AAB-9DE0-97461E9C4E58}" srcOrd="0" destOrd="0" presId="urn:microsoft.com/office/officeart/2005/8/layout/hierarchy1"/>
    <dgm:cxn modelId="{B307BF32-5802-4BA6-B903-7C58F032C0A3}" type="presParOf" srcId="{28EF3B0B-BC24-4EEE-B3FB-F53D6309662C}" destId="{25939615-2A37-4046-8001-632B36537326}" srcOrd="1" destOrd="0" presId="urn:microsoft.com/office/officeart/2005/8/layout/hierarchy1"/>
    <dgm:cxn modelId="{13547744-6FE1-4B88-BD0C-B4C09EAEBA59}" type="presParOf" srcId="{52880946-3884-4C42-8156-B162631E326E}" destId="{0E2B328B-63AA-41A9-9418-FB42FF7BCD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730AC9-C3D2-4F3B-99EC-BC8F13BC258C}" type="doc">
      <dgm:prSet loTypeId="urn:microsoft.com/office/officeart/2018/5/layout/IconCircleLabelList" loCatId="icon" qsTypeId="urn:microsoft.com/office/officeart/2005/8/quickstyle/simple1" qsCatId="simple" csTypeId="urn:microsoft.com/office/officeart/2005/8/colors/accent1_4" csCatId="accent1" phldr="1"/>
      <dgm:spPr/>
      <dgm:t>
        <a:bodyPr/>
        <a:lstStyle/>
        <a:p>
          <a:endParaRPr lang="en-US"/>
        </a:p>
      </dgm:t>
    </dgm:pt>
    <dgm:pt modelId="{5BEAAA16-AE43-4650-8AB4-192943E6C352}">
      <dgm:prSet phldrT="[Text]" phldr="0"/>
      <dgm:spPr/>
      <dgm:t>
        <a:bodyPr/>
        <a:lstStyle/>
        <a:p>
          <a:pPr>
            <a:lnSpc>
              <a:spcPct val="100000"/>
            </a:lnSpc>
            <a:defRPr cap="all"/>
          </a:pPr>
          <a:r>
            <a:rPr lang="en-US" b="0" i="0" u="none" strike="noStrike" cap="none" baseline="0" noProof="0" dirty="0">
              <a:latin typeface="Arial "/>
              <a:cs typeface="Calibri Light"/>
            </a:rPr>
            <a:t>Must be Receiving Supplemental Nutrition Assistance Program (SNAP)</a:t>
          </a:r>
        </a:p>
      </dgm:t>
    </dgm:pt>
    <dgm:pt modelId="{88F27D2C-C1DB-4167-9076-921A0434B689}" type="parTrans" cxnId="{E97DA41A-9E2D-4B5C-8E32-DEE29026238B}">
      <dgm:prSet/>
      <dgm:spPr/>
      <dgm:t>
        <a:bodyPr/>
        <a:lstStyle/>
        <a:p>
          <a:endParaRPr lang="en-US"/>
        </a:p>
      </dgm:t>
    </dgm:pt>
    <dgm:pt modelId="{B57C5050-E032-4E4E-928E-093E29C60DB5}" type="sibTrans" cxnId="{E97DA41A-9E2D-4B5C-8E32-DEE29026238B}">
      <dgm:prSet/>
      <dgm:spPr/>
      <dgm:t>
        <a:bodyPr/>
        <a:lstStyle/>
        <a:p>
          <a:endParaRPr lang="en-US"/>
        </a:p>
      </dgm:t>
    </dgm:pt>
    <dgm:pt modelId="{835690D6-E7E3-40C4-B523-6BA8CFB942CD}">
      <dgm:prSet phldrT="[Text]" phldr="0"/>
      <dgm:spPr/>
      <dgm:t>
        <a:bodyPr/>
        <a:lstStyle/>
        <a:p>
          <a:pPr>
            <a:lnSpc>
              <a:spcPct val="100000"/>
            </a:lnSpc>
            <a:defRPr cap="all"/>
          </a:pPr>
          <a:r>
            <a:rPr lang="en-US" dirty="0">
              <a:latin typeface="Arial "/>
            </a:rPr>
            <a:t> Cannot be Receiving TANF</a:t>
          </a:r>
        </a:p>
      </dgm:t>
    </dgm:pt>
    <dgm:pt modelId="{F11D5A91-867B-46EA-AF29-EED0F4238883}" type="parTrans" cxnId="{00F63FF2-01D7-4F0A-8B42-DCF49EFF8231}">
      <dgm:prSet/>
      <dgm:spPr/>
      <dgm:t>
        <a:bodyPr/>
        <a:lstStyle/>
        <a:p>
          <a:endParaRPr lang="en-US"/>
        </a:p>
      </dgm:t>
    </dgm:pt>
    <dgm:pt modelId="{348DB3CB-1F00-45D6-9A15-C88716CA8A26}" type="sibTrans" cxnId="{00F63FF2-01D7-4F0A-8B42-DCF49EFF8231}">
      <dgm:prSet/>
      <dgm:spPr/>
      <dgm:t>
        <a:bodyPr/>
        <a:lstStyle/>
        <a:p>
          <a:endParaRPr lang="en-US"/>
        </a:p>
      </dgm:t>
    </dgm:pt>
    <dgm:pt modelId="{FBE2D726-A856-45F5-9AB1-0BEB3737B31F}">
      <dgm:prSet phldrT="[Text]" phldr="0"/>
      <dgm:spPr/>
      <dgm:t>
        <a:bodyPr/>
        <a:lstStyle/>
        <a:p>
          <a:pPr>
            <a:lnSpc>
              <a:spcPct val="100000"/>
            </a:lnSpc>
            <a:defRPr cap="all"/>
          </a:pPr>
          <a:r>
            <a:rPr lang="en-US" dirty="0">
              <a:latin typeface="Arial "/>
            </a:rPr>
            <a:t>Monthly Check-ins Required</a:t>
          </a:r>
        </a:p>
      </dgm:t>
    </dgm:pt>
    <dgm:pt modelId="{5E0D91C1-412F-4941-B100-9E7DEB1FC999}" type="parTrans" cxnId="{F7E8EAB8-57B3-4ED8-870B-C72033B1B272}">
      <dgm:prSet/>
      <dgm:spPr/>
      <dgm:t>
        <a:bodyPr/>
        <a:lstStyle/>
        <a:p>
          <a:endParaRPr lang="en-US"/>
        </a:p>
      </dgm:t>
    </dgm:pt>
    <dgm:pt modelId="{6AE3BE30-224F-49C5-8B2B-8ABCA103978D}" type="sibTrans" cxnId="{F7E8EAB8-57B3-4ED8-870B-C72033B1B272}">
      <dgm:prSet/>
      <dgm:spPr/>
      <dgm:t>
        <a:bodyPr/>
        <a:lstStyle/>
        <a:p>
          <a:endParaRPr lang="en-US"/>
        </a:p>
      </dgm:t>
    </dgm:pt>
    <dgm:pt modelId="{0F17000C-6E44-49C9-ABC1-ABB7691D9531}" type="pres">
      <dgm:prSet presAssocID="{18730AC9-C3D2-4F3B-99EC-BC8F13BC258C}" presName="root" presStyleCnt="0">
        <dgm:presLayoutVars>
          <dgm:dir/>
          <dgm:resizeHandles val="exact"/>
        </dgm:presLayoutVars>
      </dgm:prSet>
      <dgm:spPr/>
    </dgm:pt>
    <dgm:pt modelId="{0F2CFD69-2E4F-4ED7-AE67-6A73271CBFDE}" type="pres">
      <dgm:prSet presAssocID="{5BEAAA16-AE43-4650-8AB4-192943E6C352}" presName="compNode" presStyleCnt="0"/>
      <dgm:spPr/>
    </dgm:pt>
    <dgm:pt modelId="{CDEB14BF-E433-4CD9-8FEC-1B3C2DD4C4C9}" type="pres">
      <dgm:prSet presAssocID="{5BEAAA16-AE43-4650-8AB4-192943E6C352}" presName="iconBgRect" presStyleLbl="bgShp" presStyleIdx="0" presStyleCnt="3"/>
      <dgm:spPr/>
    </dgm:pt>
    <dgm:pt modelId="{EB56E231-6266-4BC3-A9F2-8313DD063B8F}" type="pres">
      <dgm:prSet presAssocID="{5BEAAA16-AE43-4650-8AB4-192943E6C352}" presName="iconRect" presStyleLbl="node1" presStyleIdx="0" presStyleCnt="3"/>
      <dgm:spPr>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6A4B8260-E530-4330-940B-2C716F794C26}" type="pres">
      <dgm:prSet presAssocID="{5BEAAA16-AE43-4650-8AB4-192943E6C352}" presName="spaceRect" presStyleCnt="0"/>
      <dgm:spPr/>
    </dgm:pt>
    <dgm:pt modelId="{E9BEC1C0-2284-4615-98AD-C73E9A6CF1D0}" type="pres">
      <dgm:prSet presAssocID="{5BEAAA16-AE43-4650-8AB4-192943E6C352}" presName="textRect" presStyleLbl="revTx" presStyleIdx="0" presStyleCnt="3">
        <dgm:presLayoutVars>
          <dgm:chMax val="1"/>
          <dgm:chPref val="1"/>
        </dgm:presLayoutVars>
      </dgm:prSet>
      <dgm:spPr/>
    </dgm:pt>
    <dgm:pt modelId="{72A39AD2-6F22-4CA1-B3E4-603C174DB7AD}" type="pres">
      <dgm:prSet presAssocID="{B57C5050-E032-4E4E-928E-093E29C60DB5}" presName="sibTrans" presStyleCnt="0"/>
      <dgm:spPr/>
    </dgm:pt>
    <dgm:pt modelId="{D76D2E17-09DA-4BE1-BF69-E7AF7F17D035}" type="pres">
      <dgm:prSet presAssocID="{835690D6-E7E3-40C4-B523-6BA8CFB942CD}" presName="compNode" presStyleCnt="0"/>
      <dgm:spPr/>
    </dgm:pt>
    <dgm:pt modelId="{44C08D71-45F4-40B9-83CB-BDA5A0E4D05D}" type="pres">
      <dgm:prSet presAssocID="{835690D6-E7E3-40C4-B523-6BA8CFB942CD}" presName="iconBgRect" presStyleLbl="bgShp" presStyleIdx="1" presStyleCnt="3"/>
      <dgm:spPr/>
    </dgm:pt>
    <dgm:pt modelId="{0B9A5CBF-8650-4517-8FF3-4FA28E05E4E2}" type="pres">
      <dgm:prSet presAssocID="{835690D6-E7E3-40C4-B523-6BA8CFB942CD}" presName="iconRect" presStyleLbl="node1" presStyleIdx="1" presStyleCnt="3"/>
      <dgm:spPr>
        <a:blipFill>
          <a:blip xmlns:r="http://schemas.openxmlformats.org/officeDocument/2006/relationships" r:embed="rId3">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
        </a:ext>
      </dgm:extLst>
    </dgm:pt>
    <dgm:pt modelId="{E0C066E0-739F-450A-83F1-C94BD78628F5}" type="pres">
      <dgm:prSet presAssocID="{835690D6-E7E3-40C4-B523-6BA8CFB942CD}" presName="spaceRect" presStyleCnt="0"/>
      <dgm:spPr/>
    </dgm:pt>
    <dgm:pt modelId="{98F60443-D550-4883-9A87-9835A1F93E34}" type="pres">
      <dgm:prSet presAssocID="{835690D6-E7E3-40C4-B523-6BA8CFB942CD}" presName="textRect" presStyleLbl="revTx" presStyleIdx="1" presStyleCnt="3">
        <dgm:presLayoutVars>
          <dgm:chMax val="1"/>
          <dgm:chPref val="1"/>
        </dgm:presLayoutVars>
      </dgm:prSet>
      <dgm:spPr/>
    </dgm:pt>
    <dgm:pt modelId="{76C013C4-A0EE-4CBB-8575-61B825F5413D}" type="pres">
      <dgm:prSet presAssocID="{348DB3CB-1F00-45D6-9A15-C88716CA8A26}" presName="sibTrans" presStyleCnt="0"/>
      <dgm:spPr/>
    </dgm:pt>
    <dgm:pt modelId="{F2AAC9FE-89C5-4E92-B256-3844B0E36191}" type="pres">
      <dgm:prSet presAssocID="{FBE2D726-A856-45F5-9AB1-0BEB3737B31F}" presName="compNode" presStyleCnt="0"/>
      <dgm:spPr/>
    </dgm:pt>
    <dgm:pt modelId="{038895BF-0FB5-4E66-A661-B2760935293B}" type="pres">
      <dgm:prSet presAssocID="{FBE2D726-A856-45F5-9AB1-0BEB3737B31F}" presName="iconBgRect" presStyleLbl="bgShp" presStyleIdx="2" presStyleCnt="3"/>
      <dgm:spPr/>
    </dgm:pt>
    <dgm:pt modelId="{5BB28A03-0334-4C6B-9A7B-5AE48C16AB4D}" type="pres">
      <dgm:prSet presAssocID="{FBE2D726-A856-45F5-9AB1-0BEB3737B31F}" presName="iconRect" presStyleLbl="node1" presStyleIdx="2" presStyleCnt="3"/>
      <dgm:spPr>
        <a:blipFill>
          <a:blip xmlns:r="http://schemas.openxmlformats.org/officeDocument/2006/relationships" r:embed="rId5">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7AF0C239-B449-4971-85C3-3F1890D58EDF}" type="pres">
      <dgm:prSet presAssocID="{FBE2D726-A856-45F5-9AB1-0BEB3737B31F}" presName="spaceRect" presStyleCnt="0"/>
      <dgm:spPr/>
    </dgm:pt>
    <dgm:pt modelId="{4DD5E162-428C-438D-8273-6CCDEEBD87D5}" type="pres">
      <dgm:prSet presAssocID="{FBE2D726-A856-45F5-9AB1-0BEB3737B31F}" presName="textRect" presStyleLbl="revTx" presStyleIdx="2" presStyleCnt="3">
        <dgm:presLayoutVars>
          <dgm:chMax val="1"/>
          <dgm:chPref val="1"/>
        </dgm:presLayoutVars>
      </dgm:prSet>
      <dgm:spPr/>
    </dgm:pt>
  </dgm:ptLst>
  <dgm:cxnLst>
    <dgm:cxn modelId="{E97DA41A-9E2D-4B5C-8E32-DEE29026238B}" srcId="{18730AC9-C3D2-4F3B-99EC-BC8F13BC258C}" destId="{5BEAAA16-AE43-4650-8AB4-192943E6C352}" srcOrd="0" destOrd="0" parTransId="{88F27D2C-C1DB-4167-9076-921A0434B689}" sibTransId="{B57C5050-E032-4E4E-928E-093E29C60DB5}"/>
    <dgm:cxn modelId="{637F0697-6813-43E4-B754-1C42663BC608}" type="presOf" srcId="{835690D6-E7E3-40C4-B523-6BA8CFB942CD}" destId="{98F60443-D550-4883-9A87-9835A1F93E34}" srcOrd="0" destOrd="0" presId="urn:microsoft.com/office/officeart/2018/5/layout/IconCircleLabelList"/>
    <dgm:cxn modelId="{8E0BCCAC-5599-4F51-B420-8D156BC34D85}" type="presOf" srcId="{18730AC9-C3D2-4F3B-99EC-BC8F13BC258C}" destId="{0F17000C-6E44-49C9-ABC1-ABB7691D9531}" srcOrd="0" destOrd="0" presId="urn:microsoft.com/office/officeart/2018/5/layout/IconCircleLabelList"/>
    <dgm:cxn modelId="{EEB018B5-D57F-434E-9BDE-05EA00BB3690}" type="presOf" srcId="{FBE2D726-A856-45F5-9AB1-0BEB3737B31F}" destId="{4DD5E162-428C-438D-8273-6CCDEEBD87D5}" srcOrd="0" destOrd="0" presId="urn:microsoft.com/office/officeart/2018/5/layout/IconCircleLabelList"/>
    <dgm:cxn modelId="{0E4AD1B7-2781-4EA8-A12D-478F33D02136}" type="presOf" srcId="{5BEAAA16-AE43-4650-8AB4-192943E6C352}" destId="{E9BEC1C0-2284-4615-98AD-C73E9A6CF1D0}" srcOrd="0" destOrd="0" presId="urn:microsoft.com/office/officeart/2018/5/layout/IconCircleLabelList"/>
    <dgm:cxn modelId="{F7E8EAB8-57B3-4ED8-870B-C72033B1B272}" srcId="{18730AC9-C3D2-4F3B-99EC-BC8F13BC258C}" destId="{FBE2D726-A856-45F5-9AB1-0BEB3737B31F}" srcOrd="2" destOrd="0" parTransId="{5E0D91C1-412F-4941-B100-9E7DEB1FC999}" sibTransId="{6AE3BE30-224F-49C5-8B2B-8ABCA103978D}"/>
    <dgm:cxn modelId="{00F63FF2-01D7-4F0A-8B42-DCF49EFF8231}" srcId="{18730AC9-C3D2-4F3B-99EC-BC8F13BC258C}" destId="{835690D6-E7E3-40C4-B523-6BA8CFB942CD}" srcOrd="1" destOrd="0" parTransId="{F11D5A91-867B-46EA-AF29-EED0F4238883}" sibTransId="{348DB3CB-1F00-45D6-9A15-C88716CA8A26}"/>
    <dgm:cxn modelId="{386E3545-AB36-4886-A120-277B22540767}" type="presParOf" srcId="{0F17000C-6E44-49C9-ABC1-ABB7691D9531}" destId="{0F2CFD69-2E4F-4ED7-AE67-6A73271CBFDE}" srcOrd="0" destOrd="0" presId="urn:microsoft.com/office/officeart/2018/5/layout/IconCircleLabelList"/>
    <dgm:cxn modelId="{4DD0A7CA-FAFE-49AD-8532-2171BDD2AF22}" type="presParOf" srcId="{0F2CFD69-2E4F-4ED7-AE67-6A73271CBFDE}" destId="{CDEB14BF-E433-4CD9-8FEC-1B3C2DD4C4C9}" srcOrd="0" destOrd="0" presId="urn:microsoft.com/office/officeart/2018/5/layout/IconCircleLabelList"/>
    <dgm:cxn modelId="{9D3489B4-CF40-44DD-B47C-100FFCBC7828}" type="presParOf" srcId="{0F2CFD69-2E4F-4ED7-AE67-6A73271CBFDE}" destId="{EB56E231-6266-4BC3-A9F2-8313DD063B8F}" srcOrd="1" destOrd="0" presId="urn:microsoft.com/office/officeart/2018/5/layout/IconCircleLabelList"/>
    <dgm:cxn modelId="{E1B34884-5A18-40DD-9EB8-CD288ADB9E75}" type="presParOf" srcId="{0F2CFD69-2E4F-4ED7-AE67-6A73271CBFDE}" destId="{6A4B8260-E530-4330-940B-2C716F794C26}" srcOrd="2" destOrd="0" presId="urn:microsoft.com/office/officeart/2018/5/layout/IconCircleLabelList"/>
    <dgm:cxn modelId="{4F12391B-9924-432F-9B57-8857220EE7B7}" type="presParOf" srcId="{0F2CFD69-2E4F-4ED7-AE67-6A73271CBFDE}" destId="{E9BEC1C0-2284-4615-98AD-C73E9A6CF1D0}" srcOrd="3" destOrd="0" presId="urn:microsoft.com/office/officeart/2018/5/layout/IconCircleLabelList"/>
    <dgm:cxn modelId="{E77B1AFC-2038-4EF3-AB01-F7892CC8070C}" type="presParOf" srcId="{0F17000C-6E44-49C9-ABC1-ABB7691D9531}" destId="{72A39AD2-6F22-4CA1-B3E4-603C174DB7AD}" srcOrd="1" destOrd="0" presId="urn:microsoft.com/office/officeart/2018/5/layout/IconCircleLabelList"/>
    <dgm:cxn modelId="{BD86BC7A-C1BB-4B0C-8CF3-590F59482849}" type="presParOf" srcId="{0F17000C-6E44-49C9-ABC1-ABB7691D9531}" destId="{D76D2E17-09DA-4BE1-BF69-E7AF7F17D035}" srcOrd="2" destOrd="0" presId="urn:microsoft.com/office/officeart/2018/5/layout/IconCircleLabelList"/>
    <dgm:cxn modelId="{A20737DC-1280-4AF3-B470-912E6FB9EA39}" type="presParOf" srcId="{D76D2E17-09DA-4BE1-BF69-E7AF7F17D035}" destId="{44C08D71-45F4-40B9-83CB-BDA5A0E4D05D}" srcOrd="0" destOrd="0" presId="urn:microsoft.com/office/officeart/2018/5/layout/IconCircleLabelList"/>
    <dgm:cxn modelId="{01DD8DE2-4D32-4E21-A4B3-7A5B0A303182}" type="presParOf" srcId="{D76D2E17-09DA-4BE1-BF69-E7AF7F17D035}" destId="{0B9A5CBF-8650-4517-8FF3-4FA28E05E4E2}" srcOrd="1" destOrd="0" presId="urn:microsoft.com/office/officeart/2018/5/layout/IconCircleLabelList"/>
    <dgm:cxn modelId="{C7FA1259-6191-4B15-99B5-94850697F55D}" type="presParOf" srcId="{D76D2E17-09DA-4BE1-BF69-E7AF7F17D035}" destId="{E0C066E0-739F-450A-83F1-C94BD78628F5}" srcOrd="2" destOrd="0" presId="urn:microsoft.com/office/officeart/2018/5/layout/IconCircleLabelList"/>
    <dgm:cxn modelId="{F683E552-6D40-4427-8BD4-652E6D725580}" type="presParOf" srcId="{D76D2E17-09DA-4BE1-BF69-E7AF7F17D035}" destId="{98F60443-D550-4883-9A87-9835A1F93E34}" srcOrd="3" destOrd="0" presId="urn:microsoft.com/office/officeart/2018/5/layout/IconCircleLabelList"/>
    <dgm:cxn modelId="{75DBBBF3-B8FF-4C17-8D51-76A6AC98FC3F}" type="presParOf" srcId="{0F17000C-6E44-49C9-ABC1-ABB7691D9531}" destId="{76C013C4-A0EE-4CBB-8575-61B825F5413D}" srcOrd="3" destOrd="0" presId="urn:microsoft.com/office/officeart/2018/5/layout/IconCircleLabelList"/>
    <dgm:cxn modelId="{84AC2909-80D9-4213-93F8-CA83EA4FBA6F}" type="presParOf" srcId="{0F17000C-6E44-49C9-ABC1-ABB7691D9531}" destId="{F2AAC9FE-89C5-4E92-B256-3844B0E36191}" srcOrd="4" destOrd="0" presId="urn:microsoft.com/office/officeart/2018/5/layout/IconCircleLabelList"/>
    <dgm:cxn modelId="{51CDBD6C-67A7-4194-927B-4A46544B4B1F}" type="presParOf" srcId="{F2AAC9FE-89C5-4E92-B256-3844B0E36191}" destId="{038895BF-0FB5-4E66-A661-B2760935293B}" srcOrd="0" destOrd="0" presId="urn:microsoft.com/office/officeart/2018/5/layout/IconCircleLabelList"/>
    <dgm:cxn modelId="{3CDDF13A-4D8D-4902-B7D8-DE5BDF577897}" type="presParOf" srcId="{F2AAC9FE-89C5-4E92-B256-3844B0E36191}" destId="{5BB28A03-0334-4C6B-9A7B-5AE48C16AB4D}" srcOrd="1" destOrd="0" presId="urn:microsoft.com/office/officeart/2018/5/layout/IconCircleLabelList"/>
    <dgm:cxn modelId="{6312661E-97B4-4959-8235-2B71E6D4D8CA}" type="presParOf" srcId="{F2AAC9FE-89C5-4E92-B256-3844B0E36191}" destId="{7AF0C239-B449-4971-85C3-3F1890D58EDF}" srcOrd="2" destOrd="0" presId="urn:microsoft.com/office/officeart/2018/5/layout/IconCircleLabelList"/>
    <dgm:cxn modelId="{8AFEFB20-2DFD-4C37-A11C-A35D2FFFAF77}" type="presParOf" srcId="{F2AAC9FE-89C5-4E92-B256-3844B0E36191}" destId="{4DD5E162-428C-438D-8273-6CCDEEBD87D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9873241-FD04-41C6-8A2D-8C90603ED391}" type="doc">
      <dgm:prSet loTypeId="urn:microsoft.com/office/officeart/2005/8/layout/hierarchy3" loCatId="hierarchy" qsTypeId="urn:microsoft.com/office/officeart/2005/8/quickstyle/simple1" qsCatId="simple" csTypeId="urn:microsoft.com/office/officeart/2005/8/colors/accent1_3" csCatId="accent1" phldr="1"/>
      <dgm:spPr/>
      <dgm:t>
        <a:bodyPr/>
        <a:lstStyle/>
        <a:p>
          <a:endParaRPr lang="en-US"/>
        </a:p>
      </dgm:t>
    </dgm:pt>
    <dgm:pt modelId="{23737341-37B3-43A2-ACD3-1C4D18E439A1}">
      <dgm:prSet phldr="0" custT="1"/>
      <dgm:spPr/>
      <dgm:t>
        <a:bodyPr/>
        <a:lstStyle/>
        <a:p>
          <a:pPr rtl="0"/>
          <a:r>
            <a:rPr lang="en-US" sz="1800" dirty="0">
              <a:solidFill>
                <a:schemeClr val="bg1"/>
              </a:solidFill>
              <a:latin typeface="Arial "/>
            </a:rPr>
            <a:t>Must </a:t>
          </a:r>
          <a:r>
            <a:rPr lang="en-US" sz="1800" b="0" i="0" u="none" strike="noStrike" cap="none" baseline="0" noProof="0" dirty="0">
              <a:solidFill>
                <a:schemeClr val="bg1"/>
              </a:solidFill>
              <a:latin typeface="Arial "/>
              <a:cs typeface="Calibri Light"/>
            </a:rPr>
            <a:t>be</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a Washington</a:t>
          </a:r>
          <a:r>
            <a:rPr lang="en-US" sz="1800" dirty="0">
              <a:solidFill>
                <a:schemeClr val="bg1"/>
              </a:solidFill>
              <a:latin typeface="Arial "/>
            </a:rPr>
            <a:t> State Resident</a:t>
          </a:r>
          <a:r>
            <a:rPr lang="en-US" sz="1800" b="0" i="0" u="none" strike="noStrike" cap="none" baseline="0" noProof="0" dirty="0">
              <a:solidFill>
                <a:schemeClr val="bg1"/>
              </a:solidFill>
              <a:latin typeface="Arial "/>
              <a:cs typeface="Calibri Light"/>
            </a:rPr>
            <a:t> &amp;</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Enrolled</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in</a:t>
          </a:r>
          <a:r>
            <a:rPr lang="en-US" sz="1800" dirty="0">
              <a:solidFill>
                <a:schemeClr val="bg1"/>
              </a:solidFill>
              <a:latin typeface="Arial "/>
            </a:rPr>
            <a:t> a Professional Technical Training Program</a:t>
          </a:r>
        </a:p>
      </dgm:t>
    </dgm:pt>
    <dgm:pt modelId="{38E79A5F-4E07-46BB-AEF2-C1CAE71F30A1}" type="parTrans" cxnId="{592AD1FB-1E04-4447-86EA-5620EB7953E1}">
      <dgm:prSet/>
      <dgm:spPr/>
      <dgm:t>
        <a:bodyPr/>
        <a:lstStyle/>
        <a:p>
          <a:endParaRPr lang="en-US"/>
        </a:p>
      </dgm:t>
    </dgm:pt>
    <dgm:pt modelId="{A77EED66-0D6B-413B-8471-5C5AA7C41129}" type="sibTrans" cxnId="{592AD1FB-1E04-4447-86EA-5620EB7953E1}">
      <dgm:prSet/>
      <dgm:spPr/>
      <dgm:t>
        <a:bodyPr/>
        <a:lstStyle/>
        <a:p>
          <a:endParaRPr lang="en-US"/>
        </a:p>
      </dgm:t>
    </dgm:pt>
    <dgm:pt modelId="{4A588370-ECCD-4A6D-9B19-209A55D260F0}" type="pres">
      <dgm:prSet presAssocID="{89873241-FD04-41C6-8A2D-8C90603ED391}" presName="diagram" presStyleCnt="0">
        <dgm:presLayoutVars>
          <dgm:chPref val="1"/>
          <dgm:dir/>
          <dgm:animOne val="branch"/>
          <dgm:animLvl val="lvl"/>
          <dgm:resizeHandles/>
        </dgm:presLayoutVars>
      </dgm:prSet>
      <dgm:spPr/>
    </dgm:pt>
    <dgm:pt modelId="{008CB819-DD75-4841-B709-6EE714AA7BCA}" type="pres">
      <dgm:prSet presAssocID="{23737341-37B3-43A2-ACD3-1C4D18E439A1}" presName="root" presStyleCnt="0"/>
      <dgm:spPr/>
    </dgm:pt>
    <dgm:pt modelId="{77A4C1BE-1197-4898-81C3-466FE52F07B6}" type="pres">
      <dgm:prSet presAssocID="{23737341-37B3-43A2-ACD3-1C4D18E439A1}" presName="rootComposite" presStyleCnt="0"/>
      <dgm:spPr/>
    </dgm:pt>
    <dgm:pt modelId="{CB9D3388-D130-4009-A97C-B015C920463F}" type="pres">
      <dgm:prSet presAssocID="{23737341-37B3-43A2-ACD3-1C4D18E439A1}" presName="rootText" presStyleLbl="node1" presStyleIdx="0" presStyleCnt="1" custScaleX="59266" custScaleY="154410" custLinFactNeighborX="4194" custLinFactNeighborY="1902"/>
      <dgm:spPr/>
    </dgm:pt>
    <dgm:pt modelId="{D91B3882-7A36-41A5-B6BF-7BD3B39B1C97}" type="pres">
      <dgm:prSet presAssocID="{23737341-37B3-43A2-ACD3-1C4D18E439A1}" presName="rootConnector" presStyleLbl="node1" presStyleIdx="0" presStyleCnt="1"/>
      <dgm:spPr/>
    </dgm:pt>
    <dgm:pt modelId="{BEF4672C-C1B8-4B61-97A1-2A5A39DB0AED}" type="pres">
      <dgm:prSet presAssocID="{23737341-37B3-43A2-ACD3-1C4D18E439A1}" presName="childShape" presStyleCnt="0"/>
      <dgm:spPr/>
    </dgm:pt>
  </dgm:ptLst>
  <dgm:cxnLst>
    <dgm:cxn modelId="{7EAEFE1D-489E-4DC1-9554-80DBFA2D8D14}" type="presOf" srcId="{23737341-37B3-43A2-ACD3-1C4D18E439A1}" destId="{CB9D3388-D130-4009-A97C-B015C920463F}" srcOrd="0" destOrd="0" presId="urn:microsoft.com/office/officeart/2005/8/layout/hierarchy3"/>
    <dgm:cxn modelId="{A019EF3E-8DC7-4D3E-B356-13E56F84A8E7}" type="presOf" srcId="{23737341-37B3-43A2-ACD3-1C4D18E439A1}" destId="{D91B3882-7A36-41A5-B6BF-7BD3B39B1C97}" srcOrd="1" destOrd="0" presId="urn:microsoft.com/office/officeart/2005/8/layout/hierarchy3"/>
    <dgm:cxn modelId="{F45820F6-6E85-4AF3-A1FB-8B20A81F38AB}" type="presOf" srcId="{89873241-FD04-41C6-8A2D-8C90603ED391}" destId="{4A588370-ECCD-4A6D-9B19-209A55D260F0}" srcOrd="0" destOrd="0" presId="urn:microsoft.com/office/officeart/2005/8/layout/hierarchy3"/>
    <dgm:cxn modelId="{592AD1FB-1E04-4447-86EA-5620EB7953E1}" srcId="{89873241-FD04-41C6-8A2D-8C90603ED391}" destId="{23737341-37B3-43A2-ACD3-1C4D18E439A1}" srcOrd="0" destOrd="0" parTransId="{38E79A5F-4E07-46BB-AEF2-C1CAE71F30A1}" sibTransId="{A77EED66-0D6B-413B-8471-5C5AA7C41129}"/>
    <dgm:cxn modelId="{00351E37-0BC0-4D50-8DE5-275A98FE219F}" type="presParOf" srcId="{4A588370-ECCD-4A6D-9B19-209A55D260F0}" destId="{008CB819-DD75-4841-B709-6EE714AA7BCA}" srcOrd="0" destOrd="0" presId="urn:microsoft.com/office/officeart/2005/8/layout/hierarchy3"/>
    <dgm:cxn modelId="{9313369C-29A4-45D7-AC30-3A4576EC11F7}" type="presParOf" srcId="{008CB819-DD75-4841-B709-6EE714AA7BCA}" destId="{77A4C1BE-1197-4898-81C3-466FE52F07B6}" srcOrd="0" destOrd="0" presId="urn:microsoft.com/office/officeart/2005/8/layout/hierarchy3"/>
    <dgm:cxn modelId="{215CD35A-203B-4D72-B324-B0643E9C1286}" type="presParOf" srcId="{77A4C1BE-1197-4898-81C3-466FE52F07B6}" destId="{CB9D3388-D130-4009-A97C-B015C920463F}" srcOrd="0" destOrd="0" presId="urn:microsoft.com/office/officeart/2005/8/layout/hierarchy3"/>
    <dgm:cxn modelId="{91EE68ED-1BAA-4350-B1B1-9C0690D689CD}" type="presParOf" srcId="{77A4C1BE-1197-4898-81C3-466FE52F07B6}" destId="{D91B3882-7A36-41A5-B6BF-7BD3B39B1C97}" srcOrd="1" destOrd="0" presId="urn:microsoft.com/office/officeart/2005/8/layout/hierarchy3"/>
    <dgm:cxn modelId="{7DFC15E2-6093-4260-8E63-BE2D17601841}" type="presParOf" srcId="{008CB819-DD75-4841-B709-6EE714AA7BCA}" destId="{BEF4672C-C1B8-4B61-97A1-2A5A39DB0AE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612A7C-7D06-4EFA-A70B-EFCA04ADB09D}"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B086D025-3DAD-4570-8BBD-18FE833A937F}">
      <dgm:prSet phldrT="[Text]" custT="1"/>
      <dgm:spPr>
        <a:solidFill>
          <a:srgbClr val="FFC000"/>
        </a:solidFill>
      </dgm:spPr>
      <dgm:t>
        <a:bodyPr/>
        <a:lstStyle/>
        <a:p>
          <a:r>
            <a:rPr lang="en-US" sz="1400" dirty="0">
              <a:solidFill>
                <a:schemeClr val="tx1"/>
              </a:solidFill>
              <a:latin typeface="Arial "/>
            </a:rPr>
            <a:t>200 % of Federal Poverty Level 2025</a:t>
          </a:r>
        </a:p>
      </dgm:t>
    </dgm:pt>
    <dgm:pt modelId="{473DB878-207D-4A24-AB94-E83895E7FE08}" type="parTrans" cxnId="{6741169A-8739-4D15-99E4-40C191748721}">
      <dgm:prSet/>
      <dgm:spPr/>
      <dgm:t>
        <a:bodyPr/>
        <a:lstStyle/>
        <a:p>
          <a:endParaRPr lang="en-US"/>
        </a:p>
      </dgm:t>
    </dgm:pt>
    <dgm:pt modelId="{D58FF436-BB4C-46E6-AFFE-DF7E0F963965}" type="sibTrans" cxnId="{6741169A-8739-4D15-99E4-40C191748721}">
      <dgm:prSet/>
      <dgm:spPr/>
      <dgm:t>
        <a:bodyPr/>
        <a:lstStyle/>
        <a:p>
          <a:endParaRPr lang="en-US"/>
        </a:p>
      </dgm:t>
    </dgm:pt>
    <dgm:pt modelId="{46AB0E1B-A9BB-44C7-8C8C-E9FF196D2B6A}">
      <dgm:prSet phldrT="[Text]" custT="1"/>
      <dgm:spPr>
        <a:solidFill>
          <a:srgbClr val="00B0F0"/>
        </a:solidFill>
      </dgm:spPr>
      <dgm:t>
        <a:bodyPr/>
        <a:lstStyle/>
        <a:p>
          <a:r>
            <a:rPr lang="en-US" sz="1400" dirty="0">
              <a:solidFill>
                <a:schemeClr val="tx1"/>
              </a:solidFill>
              <a:latin typeface="Arial "/>
            </a:rPr>
            <a:t>Household Monthly Income</a:t>
          </a:r>
        </a:p>
      </dgm:t>
    </dgm:pt>
    <dgm:pt modelId="{63C8FD2C-3922-47E2-9763-2E5915BDF33E}" type="parTrans" cxnId="{ED5AE401-D54A-400C-BF41-7B4C095CE05E}">
      <dgm:prSet custT="1"/>
      <dgm:spPr/>
      <dgm:t>
        <a:bodyPr/>
        <a:lstStyle/>
        <a:p>
          <a:endParaRPr lang="en-US" sz="400">
            <a:solidFill>
              <a:schemeClr val="tx1"/>
            </a:solidFill>
            <a:latin typeface="Arial "/>
          </a:endParaRPr>
        </a:p>
      </dgm:t>
    </dgm:pt>
    <dgm:pt modelId="{C3A234CA-3ECE-4FC3-BAD0-D0015AF0F06E}" type="sibTrans" cxnId="{ED5AE401-D54A-400C-BF41-7B4C095CE05E}">
      <dgm:prSet/>
      <dgm:spPr/>
      <dgm:t>
        <a:bodyPr/>
        <a:lstStyle/>
        <a:p>
          <a:endParaRPr lang="en-US"/>
        </a:p>
      </dgm:t>
    </dgm:pt>
    <dgm:pt modelId="{C456624C-DE5C-48D6-9485-8E3774E05F32}">
      <dgm:prSet phldrT="[Text]" custT="1"/>
      <dgm:spPr/>
      <dgm:t>
        <a:bodyPr/>
        <a:lstStyle/>
        <a:p>
          <a:r>
            <a:rPr lang="en-US" sz="1200">
              <a:solidFill>
                <a:schemeClr val="tx1"/>
              </a:solidFill>
              <a:latin typeface="Arial "/>
            </a:rPr>
            <a:t>Household of 1</a:t>
          </a:r>
        </a:p>
      </dgm:t>
    </dgm:pt>
    <dgm:pt modelId="{5EC7883A-0674-4DC2-99D5-848F5CBA3AED}" type="parTrans" cxnId="{BDB43314-7C3D-4D4C-8688-8B42CB9871DE}">
      <dgm:prSet custT="1"/>
      <dgm:spPr/>
      <dgm:t>
        <a:bodyPr/>
        <a:lstStyle/>
        <a:p>
          <a:endParaRPr lang="en-US" sz="600">
            <a:solidFill>
              <a:schemeClr val="tx1"/>
            </a:solidFill>
            <a:latin typeface="Arial "/>
          </a:endParaRPr>
        </a:p>
      </dgm:t>
    </dgm:pt>
    <dgm:pt modelId="{4FED749C-3AA6-4878-9504-08A135682F21}" type="sibTrans" cxnId="{BDB43314-7C3D-4D4C-8688-8B42CB9871DE}">
      <dgm:prSet/>
      <dgm:spPr/>
      <dgm:t>
        <a:bodyPr/>
        <a:lstStyle/>
        <a:p>
          <a:endParaRPr lang="en-US"/>
        </a:p>
      </dgm:t>
    </dgm:pt>
    <dgm:pt modelId="{B3A93744-68BF-4055-92F0-301E6157C9B9}">
      <dgm:prSet phldrT="[Text]" custT="1"/>
      <dgm:spPr/>
      <dgm:t>
        <a:bodyPr/>
        <a:lstStyle/>
        <a:p>
          <a:r>
            <a:rPr lang="en-US" sz="1200">
              <a:solidFill>
                <a:schemeClr val="tx1"/>
              </a:solidFill>
              <a:latin typeface="Arial "/>
            </a:rPr>
            <a:t>Household of 2</a:t>
          </a:r>
        </a:p>
      </dgm:t>
    </dgm:pt>
    <dgm:pt modelId="{800C03AD-1E57-40C7-B43D-0A38507C1D9D}" type="parTrans" cxnId="{EEF523AF-0913-4B74-AE8E-EDCE22A84B5D}">
      <dgm:prSet custT="1"/>
      <dgm:spPr/>
      <dgm:t>
        <a:bodyPr/>
        <a:lstStyle/>
        <a:p>
          <a:endParaRPr lang="en-US" sz="400">
            <a:solidFill>
              <a:schemeClr val="tx1"/>
            </a:solidFill>
            <a:latin typeface="Arial "/>
          </a:endParaRPr>
        </a:p>
      </dgm:t>
    </dgm:pt>
    <dgm:pt modelId="{45A1E98B-BC2D-4380-84A4-B44536552944}" type="sibTrans" cxnId="{EEF523AF-0913-4B74-AE8E-EDCE22A84B5D}">
      <dgm:prSet/>
      <dgm:spPr/>
      <dgm:t>
        <a:bodyPr/>
        <a:lstStyle/>
        <a:p>
          <a:endParaRPr lang="en-US"/>
        </a:p>
      </dgm:t>
    </dgm:pt>
    <dgm:pt modelId="{EC6D9E1F-7DC8-4FF0-9EE1-0EB37F501D8F}">
      <dgm:prSet phldrT="[Text]" custT="1"/>
      <dgm:spPr/>
      <dgm:t>
        <a:bodyPr/>
        <a:lstStyle/>
        <a:p>
          <a:r>
            <a:rPr lang="en-US" sz="1200">
              <a:solidFill>
                <a:schemeClr val="tx1"/>
              </a:solidFill>
              <a:latin typeface="Arial "/>
            </a:rPr>
            <a:t>$2608.33</a:t>
          </a:r>
        </a:p>
      </dgm:t>
    </dgm:pt>
    <dgm:pt modelId="{D1965B51-F448-42A7-87B9-DEEFAE2BBE94}" type="sibTrans" cxnId="{AD211D1B-3CA1-4415-96BA-5F5012224A68}">
      <dgm:prSet/>
      <dgm:spPr/>
      <dgm:t>
        <a:bodyPr/>
        <a:lstStyle/>
        <a:p>
          <a:endParaRPr lang="en-US"/>
        </a:p>
      </dgm:t>
    </dgm:pt>
    <dgm:pt modelId="{5E3AF487-D3E8-4F4A-BABD-40099E53C078}" type="parTrans" cxnId="{AD211D1B-3CA1-4415-96BA-5F5012224A68}">
      <dgm:prSet custT="1"/>
      <dgm:spPr/>
      <dgm:t>
        <a:bodyPr/>
        <a:lstStyle/>
        <a:p>
          <a:endParaRPr lang="en-US" sz="400">
            <a:solidFill>
              <a:schemeClr val="tx1"/>
            </a:solidFill>
            <a:latin typeface="Arial "/>
          </a:endParaRPr>
        </a:p>
      </dgm:t>
    </dgm:pt>
    <dgm:pt modelId="{04FEB95E-675B-4CB0-9FAF-3618858A216D}">
      <dgm:prSet custT="1"/>
      <dgm:spPr/>
      <dgm:t>
        <a:bodyPr/>
        <a:lstStyle/>
        <a:p>
          <a:r>
            <a:rPr lang="en-US" sz="1200">
              <a:solidFill>
                <a:schemeClr val="tx1"/>
              </a:solidFill>
              <a:latin typeface="Arial "/>
            </a:rPr>
            <a:t>$3525.00</a:t>
          </a:r>
        </a:p>
      </dgm:t>
    </dgm:pt>
    <dgm:pt modelId="{B70A2E14-B1AD-4536-9635-1B5FC34B7711}" type="parTrans" cxnId="{450BF589-CDFB-457F-8A5F-800B080AB175}">
      <dgm:prSet custT="1"/>
      <dgm:spPr/>
      <dgm:t>
        <a:bodyPr/>
        <a:lstStyle/>
        <a:p>
          <a:endParaRPr lang="en-US" sz="400">
            <a:solidFill>
              <a:schemeClr val="tx1"/>
            </a:solidFill>
            <a:latin typeface="Arial "/>
          </a:endParaRPr>
        </a:p>
      </dgm:t>
    </dgm:pt>
    <dgm:pt modelId="{B00FCC53-E54E-435F-BFCB-8CD8914D435A}" type="sibTrans" cxnId="{450BF589-CDFB-457F-8A5F-800B080AB175}">
      <dgm:prSet/>
      <dgm:spPr/>
      <dgm:t>
        <a:bodyPr/>
        <a:lstStyle/>
        <a:p>
          <a:endParaRPr lang="en-US"/>
        </a:p>
      </dgm:t>
    </dgm:pt>
    <dgm:pt modelId="{92A9F77B-2DA4-4E60-980D-4042F72A5868}">
      <dgm:prSet custT="1"/>
      <dgm:spPr/>
      <dgm:t>
        <a:bodyPr/>
        <a:lstStyle/>
        <a:p>
          <a:r>
            <a:rPr lang="en-US" sz="1200">
              <a:solidFill>
                <a:schemeClr val="tx1"/>
              </a:solidFill>
              <a:latin typeface="Arial "/>
            </a:rPr>
            <a:t>Household of 3</a:t>
          </a:r>
        </a:p>
      </dgm:t>
    </dgm:pt>
    <dgm:pt modelId="{A16FABF8-3C4A-4351-B501-3E7AA5FA6A1C}" type="parTrans" cxnId="{573BD359-C7BC-45D7-9896-9A2BE7FAAC9D}">
      <dgm:prSet custT="1"/>
      <dgm:spPr/>
      <dgm:t>
        <a:bodyPr/>
        <a:lstStyle/>
        <a:p>
          <a:endParaRPr lang="en-US" sz="400">
            <a:solidFill>
              <a:schemeClr val="tx1"/>
            </a:solidFill>
            <a:latin typeface="Arial "/>
          </a:endParaRPr>
        </a:p>
      </dgm:t>
    </dgm:pt>
    <dgm:pt modelId="{ADF42DCF-D610-440C-B366-1A1FCBF82EB3}" type="sibTrans" cxnId="{573BD359-C7BC-45D7-9896-9A2BE7FAAC9D}">
      <dgm:prSet/>
      <dgm:spPr/>
      <dgm:t>
        <a:bodyPr/>
        <a:lstStyle/>
        <a:p>
          <a:endParaRPr lang="en-US"/>
        </a:p>
      </dgm:t>
    </dgm:pt>
    <dgm:pt modelId="{707A2B1D-B075-4089-89C6-7D2AF99E97E2}">
      <dgm:prSet custT="1"/>
      <dgm:spPr/>
      <dgm:t>
        <a:bodyPr/>
        <a:lstStyle/>
        <a:p>
          <a:r>
            <a:rPr lang="en-US" sz="1200">
              <a:solidFill>
                <a:schemeClr val="tx1"/>
              </a:solidFill>
              <a:latin typeface="Arial "/>
            </a:rPr>
            <a:t>$4441.67</a:t>
          </a:r>
        </a:p>
      </dgm:t>
    </dgm:pt>
    <dgm:pt modelId="{0023CD3A-87D4-4E54-ACE2-52307561E677}" type="parTrans" cxnId="{AF5BCF97-54C2-4C2D-9EAC-BBDF1DA7C101}">
      <dgm:prSet custT="1"/>
      <dgm:spPr/>
      <dgm:t>
        <a:bodyPr/>
        <a:lstStyle/>
        <a:p>
          <a:endParaRPr lang="en-US" sz="400">
            <a:solidFill>
              <a:schemeClr val="tx1"/>
            </a:solidFill>
            <a:latin typeface="Arial "/>
          </a:endParaRPr>
        </a:p>
      </dgm:t>
    </dgm:pt>
    <dgm:pt modelId="{149B1BA8-97AF-49EB-87F0-191A19AC46CC}" type="sibTrans" cxnId="{AF5BCF97-54C2-4C2D-9EAC-BBDF1DA7C101}">
      <dgm:prSet/>
      <dgm:spPr/>
      <dgm:t>
        <a:bodyPr/>
        <a:lstStyle/>
        <a:p>
          <a:endParaRPr lang="en-US"/>
        </a:p>
      </dgm:t>
    </dgm:pt>
    <dgm:pt modelId="{7F0506A5-7D7E-41D2-9085-183C1999A33D}">
      <dgm:prSet custT="1"/>
      <dgm:spPr/>
      <dgm:t>
        <a:bodyPr/>
        <a:lstStyle/>
        <a:p>
          <a:r>
            <a:rPr lang="en-US" sz="1200">
              <a:solidFill>
                <a:schemeClr val="tx1"/>
              </a:solidFill>
              <a:latin typeface="Arial "/>
            </a:rPr>
            <a:t>Household of  4</a:t>
          </a:r>
        </a:p>
      </dgm:t>
    </dgm:pt>
    <dgm:pt modelId="{3F12DC3E-AEED-45F7-92B9-96723CFCBDD5}" type="parTrans" cxnId="{91273937-06B9-43BD-BE11-EC89962ACD8E}">
      <dgm:prSet custT="1"/>
      <dgm:spPr/>
      <dgm:t>
        <a:bodyPr/>
        <a:lstStyle/>
        <a:p>
          <a:endParaRPr lang="en-US" sz="400">
            <a:solidFill>
              <a:schemeClr val="tx1"/>
            </a:solidFill>
            <a:latin typeface="Arial "/>
          </a:endParaRPr>
        </a:p>
      </dgm:t>
    </dgm:pt>
    <dgm:pt modelId="{B2D66316-1137-4D27-B559-1722FF1BEF75}" type="sibTrans" cxnId="{91273937-06B9-43BD-BE11-EC89962ACD8E}">
      <dgm:prSet/>
      <dgm:spPr/>
      <dgm:t>
        <a:bodyPr/>
        <a:lstStyle/>
        <a:p>
          <a:endParaRPr lang="en-US"/>
        </a:p>
      </dgm:t>
    </dgm:pt>
    <dgm:pt modelId="{A110E454-4120-4B6D-9CB6-27E72279093F}">
      <dgm:prSet custT="1"/>
      <dgm:spPr/>
      <dgm:t>
        <a:bodyPr/>
        <a:lstStyle/>
        <a:p>
          <a:r>
            <a:rPr lang="en-US" sz="1200">
              <a:solidFill>
                <a:schemeClr val="tx1"/>
              </a:solidFill>
              <a:latin typeface="Arial "/>
            </a:rPr>
            <a:t>$5358.33</a:t>
          </a:r>
        </a:p>
      </dgm:t>
    </dgm:pt>
    <dgm:pt modelId="{0ADC6DD5-7725-43E2-A6C5-55B4D4887917}" type="parTrans" cxnId="{25736FB2-8334-4D15-A73C-FAB18B7866D9}">
      <dgm:prSet custT="1"/>
      <dgm:spPr/>
      <dgm:t>
        <a:bodyPr/>
        <a:lstStyle/>
        <a:p>
          <a:endParaRPr lang="en-US" sz="400">
            <a:solidFill>
              <a:schemeClr val="tx1"/>
            </a:solidFill>
            <a:latin typeface="Arial "/>
          </a:endParaRPr>
        </a:p>
      </dgm:t>
    </dgm:pt>
    <dgm:pt modelId="{55B3C826-E350-4A30-8016-B5AC7793FA5D}" type="sibTrans" cxnId="{25736FB2-8334-4D15-A73C-FAB18B7866D9}">
      <dgm:prSet/>
      <dgm:spPr/>
      <dgm:t>
        <a:bodyPr/>
        <a:lstStyle/>
        <a:p>
          <a:endParaRPr lang="en-US"/>
        </a:p>
      </dgm:t>
    </dgm:pt>
    <dgm:pt modelId="{D74D54E4-0DEB-459C-B6EE-4165D5D293AA}">
      <dgm:prSet custT="1"/>
      <dgm:spPr/>
      <dgm:t>
        <a:bodyPr/>
        <a:lstStyle/>
        <a:p>
          <a:r>
            <a:rPr lang="en-US" sz="1200">
              <a:solidFill>
                <a:schemeClr val="tx1"/>
              </a:solidFill>
              <a:latin typeface="Arial "/>
            </a:rPr>
            <a:t>Household of 5</a:t>
          </a:r>
        </a:p>
      </dgm:t>
    </dgm:pt>
    <dgm:pt modelId="{FE4B45F1-0738-4942-AF98-D323CC721078}" type="parTrans" cxnId="{BA0222E0-35E9-4FB4-8325-7B914E37E2EC}">
      <dgm:prSet custT="1"/>
      <dgm:spPr/>
      <dgm:t>
        <a:bodyPr/>
        <a:lstStyle/>
        <a:p>
          <a:endParaRPr lang="en-US" sz="400">
            <a:solidFill>
              <a:schemeClr val="tx1"/>
            </a:solidFill>
            <a:latin typeface="Arial "/>
          </a:endParaRPr>
        </a:p>
      </dgm:t>
    </dgm:pt>
    <dgm:pt modelId="{44220505-BC7E-47D9-A6E5-A5B601B0545D}" type="sibTrans" cxnId="{BA0222E0-35E9-4FB4-8325-7B914E37E2EC}">
      <dgm:prSet/>
      <dgm:spPr/>
      <dgm:t>
        <a:bodyPr/>
        <a:lstStyle/>
        <a:p>
          <a:endParaRPr lang="en-US"/>
        </a:p>
      </dgm:t>
    </dgm:pt>
    <dgm:pt modelId="{00EFCFFB-72A7-41A9-B9C2-126EB12B492E}">
      <dgm:prSet custT="1"/>
      <dgm:spPr/>
      <dgm:t>
        <a:bodyPr/>
        <a:lstStyle/>
        <a:p>
          <a:r>
            <a:rPr lang="en-US" sz="1200">
              <a:solidFill>
                <a:schemeClr val="tx1"/>
              </a:solidFill>
              <a:latin typeface="Arial "/>
            </a:rPr>
            <a:t>$6275.00</a:t>
          </a:r>
        </a:p>
      </dgm:t>
    </dgm:pt>
    <dgm:pt modelId="{A1D9207C-9E97-404C-AFF9-E55A2F78918A}" type="parTrans" cxnId="{D49759E9-9BE2-4025-B29A-A33C9CF6EBEE}">
      <dgm:prSet custT="1"/>
      <dgm:spPr/>
      <dgm:t>
        <a:bodyPr/>
        <a:lstStyle/>
        <a:p>
          <a:endParaRPr lang="en-US" sz="400">
            <a:solidFill>
              <a:schemeClr val="tx1"/>
            </a:solidFill>
            <a:latin typeface="Arial "/>
          </a:endParaRPr>
        </a:p>
      </dgm:t>
    </dgm:pt>
    <dgm:pt modelId="{820F0368-8B94-4553-AF8E-BD54AED28C65}" type="sibTrans" cxnId="{D49759E9-9BE2-4025-B29A-A33C9CF6EBEE}">
      <dgm:prSet/>
      <dgm:spPr/>
      <dgm:t>
        <a:bodyPr/>
        <a:lstStyle/>
        <a:p>
          <a:endParaRPr lang="en-US"/>
        </a:p>
      </dgm:t>
    </dgm:pt>
    <dgm:pt modelId="{079A390B-D67E-4255-8F26-A2F5701BAC8C}">
      <dgm:prSet custT="1"/>
      <dgm:spPr/>
      <dgm:t>
        <a:bodyPr/>
        <a:lstStyle/>
        <a:p>
          <a:r>
            <a:rPr lang="en-US" sz="1200">
              <a:solidFill>
                <a:schemeClr val="tx1"/>
              </a:solidFill>
              <a:latin typeface="Arial "/>
            </a:rPr>
            <a:t>$7191.67</a:t>
          </a:r>
        </a:p>
      </dgm:t>
    </dgm:pt>
    <dgm:pt modelId="{1C010F25-F40D-435D-9989-23E00A7FA22D}" type="parTrans" cxnId="{5C50E880-9ECE-4598-A0B3-BF37EBC8102D}">
      <dgm:prSet custT="1"/>
      <dgm:spPr/>
      <dgm:t>
        <a:bodyPr/>
        <a:lstStyle/>
        <a:p>
          <a:endParaRPr lang="en-US" sz="400">
            <a:solidFill>
              <a:schemeClr val="tx1"/>
            </a:solidFill>
            <a:latin typeface="Arial "/>
          </a:endParaRPr>
        </a:p>
      </dgm:t>
    </dgm:pt>
    <dgm:pt modelId="{1326FA84-0D88-4F70-BEBF-A2FE66D75886}" type="sibTrans" cxnId="{5C50E880-9ECE-4598-A0B3-BF37EBC8102D}">
      <dgm:prSet/>
      <dgm:spPr/>
      <dgm:t>
        <a:bodyPr/>
        <a:lstStyle/>
        <a:p>
          <a:endParaRPr lang="en-US"/>
        </a:p>
      </dgm:t>
    </dgm:pt>
    <dgm:pt modelId="{DF882A1D-8811-492E-874E-AE72A63F768F}">
      <dgm:prSet custT="1"/>
      <dgm:spPr/>
      <dgm:t>
        <a:bodyPr/>
        <a:lstStyle/>
        <a:p>
          <a:r>
            <a:rPr lang="en-US" sz="1200">
              <a:solidFill>
                <a:schemeClr val="tx1"/>
              </a:solidFill>
              <a:latin typeface="Arial "/>
            </a:rPr>
            <a:t>Household of 6</a:t>
          </a:r>
        </a:p>
      </dgm:t>
    </dgm:pt>
    <dgm:pt modelId="{7DF475B3-3A55-45F5-89AD-2D2B5C479152}" type="sibTrans" cxnId="{7B17F25D-9367-495A-95FC-26B0F371692C}">
      <dgm:prSet/>
      <dgm:spPr/>
      <dgm:t>
        <a:bodyPr/>
        <a:lstStyle/>
        <a:p>
          <a:endParaRPr lang="en-US"/>
        </a:p>
      </dgm:t>
    </dgm:pt>
    <dgm:pt modelId="{08190FB0-AD0F-4B90-8B6B-3833521DFA84}" type="parTrans" cxnId="{7B17F25D-9367-495A-95FC-26B0F371692C}">
      <dgm:prSet custT="1"/>
      <dgm:spPr/>
      <dgm:t>
        <a:bodyPr/>
        <a:lstStyle/>
        <a:p>
          <a:endParaRPr lang="en-US" sz="600">
            <a:solidFill>
              <a:schemeClr val="tx1"/>
            </a:solidFill>
            <a:latin typeface="Arial "/>
          </a:endParaRPr>
        </a:p>
      </dgm:t>
    </dgm:pt>
    <dgm:pt modelId="{84605146-C674-4D93-ADE6-C2C788EC0EED}" type="pres">
      <dgm:prSet presAssocID="{33612A7C-7D06-4EFA-A70B-EFCA04ADB09D}" presName="diagram" presStyleCnt="0">
        <dgm:presLayoutVars>
          <dgm:chPref val="1"/>
          <dgm:dir/>
          <dgm:animOne val="branch"/>
          <dgm:animLvl val="lvl"/>
          <dgm:resizeHandles val="exact"/>
        </dgm:presLayoutVars>
      </dgm:prSet>
      <dgm:spPr/>
    </dgm:pt>
    <dgm:pt modelId="{F284264D-F9EE-4DFE-A06B-F100729575D1}" type="pres">
      <dgm:prSet presAssocID="{B086D025-3DAD-4570-8BBD-18FE833A937F}" presName="root1" presStyleCnt="0"/>
      <dgm:spPr/>
    </dgm:pt>
    <dgm:pt modelId="{327F17F7-66D6-479E-939A-E33F6CFCD6AB}" type="pres">
      <dgm:prSet presAssocID="{B086D025-3DAD-4570-8BBD-18FE833A937F}" presName="LevelOneTextNode" presStyleLbl="node0" presStyleIdx="0" presStyleCnt="1" custScaleY="146439" custLinFactNeighborX="759" custLinFactNeighborY="425">
        <dgm:presLayoutVars>
          <dgm:chPref val="3"/>
        </dgm:presLayoutVars>
      </dgm:prSet>
      <dgm:spPr/>
    </dgm:pt>
    <dgm:pt modelId="{774F5FF8-378D-45FE-934B-6F83B9743FC4}" type="pres">
      <dgm:prSet presAssocID="{B086D025-3DAD-4570-8BBD-18FE833A937F}" presName="level2hierChild" presStyleCnt="0"/>
      <dgm:spPr/>
    </dgm:pt>
    <dgm:pt modelId="{5D161CB1-D1DE-4549-8F12-095097F3FF25}" type="pres">
      <dgm:prSet presAssocID="{63C8FD2C-3922-47E2-9763-2E5915BDF33E}" presName="conn2-1" presStyleLbl="parChTrans1D2" presStyleIdx="0" presStyleCnt="1"/>
      <dgm:spPr/>
    </dgm:pt>
    <dgm:pt modelId="{FEA68089-1D9E-45CB-A750-C2E4A12B1163}" type="pres">
      <dgm:prSet presAssocID="{63C8FD2C-3922-47E2-9763-2E5915BDF33E}" presName="connTx" presStyleLbl="parChTrans1D2" presStyleIdx="0" presStyleCnt="1"/>
      <dgm:spPr/>
    </dgm:pt>
    <dgm:pt modelId="{EEFE0DF8-D1B0-406D-A07D-C56E9E437729}" type="pres">
      <dgm:prSet presAssocID="{46AB0E1B-A9BB-44C7-8C8C-E9FF196D2B6A}" presName="root2" presStyleCnt="0"/>
      <dgm:spPr/>
    </dgm:pt>
    <dgm:pt modelId="{3D1466BA-AF1C-48E4-98C2-22727BB1052E}" type="pres">
      <dgm:prSet presAssocID="{46AB0E1B-A9BB-44C7-8C8C-E9FF196D2B6A}" presName="LevelTwoTextNode" presStyleLbl="node2" presStyleIdx="0" presStyleCnt="1" custScaleY="115158">
        <dgm:presLayoutVars>
          <dgm:chPref val="3"/>
        </dgm:presLayoutVars>
      </dgm:prSet>
      <dgm:spPr/>
    </dgm:pt>
    <dgm:pt modelId="{2EFCED8E-500C-4068-8DAD-729F46BDC9C6}" type="pres">
      <dgm:prSet presAssocID="{46AB0E1B-A9BB-44C7-8C8C-E9FF196D2B6A}" presName="level3hierChild" presStyleCnt="0"/>
      <dgm:spPr/>
    </dgm:pt>
    <dgm:pt modelId="{E1854DCC-ECF2-4916-9E24-DBD147D2431E}" type="pres">
      <dgm:prSet presAssocID="{5EC7883A-0674-4DC2-99D5-848F5CBA3AED}" presName="conn2-1" presStyleLbl="parChTrans1D3" presStyleIdx="0" presStyleCnt="6"/>
      <dgm:spPr/>
    </dgm:pt>
    <dgm:pt modelId="{A3CB1745-286E-40EE-9705-1245CE09DBFA}" type="pres">
      <dgm:prSet presAssocID="{5EC7883A-0674-4DC2-99D5-848F5CBA3AED}" presName="connTx" presStyleLbl="parChTrans1D3" presStyleIdx="0" presStyleCnt="6"/>
      <dgm:spPr/>
    </dgm:pt>
    <dgm:pt modelId="{2BEE71C9-6539-45DD-94B7-EF22E9D0B2FD}" type="pres">
      <dgm:prSet presAssocID="{C456624C-DE5C-48D6-9485-8E3774E05F32}" presName="root2" presStyleCnt="0"/>
      <dgm:spPr/>
    </dgm:pt>
    <dgm:pt modelId="{EB95F49D-4405-4487-9B79-ECFEBCE10587}" type="pres">
      <dgm:prSet presAssocID="{C456624C-DE5C-48D6-9485-8E3774E05F32}" presName="LevelTwoTextNode" presStyleLbl="node3" presStyleIdx="0" presStyleCnt="6">
        <dgm:presLayoutVars>
          <dgm:chPref val="3"/>
        </dgm:presLayoutVars>
      </dgm:prSet>
      <dgm:spPr/>
    </dgm:pt>
    <dgm:pt modelId="{2C9F369D-3F20-40D4-B321-61827EC3A34E}" type="pres">
      <dgm:prSet presAssocID="{C456624C-DE5C-48D6-9485-8E3774E05F32}" presName="level3hierChild" presStyleCnt="0"/>
      <dgm:spPr/>
    </dgm:pt>
    <dgm:pt modelId="{B71E213C-B32F-4F70-B617-5EA6213C30FF}" type="pres">
      <dgm:prSet presAssocID="{5E3AF487-D3E8-4F4A-BABD-40099E53C078}" presName="conn2-1" presStyleLbl="parChTrans1D4" presStyleIdx="0" presStyleCnt="6"/>
      <dgm:spPr/>
    </dgm:pt>
    <dgm:pt modelId="{7ABC5F2A-9731-489A-B5F8-9DBCF30EF487}" type="pres">
      <dgm:prSet presAssocID="{5E3AF487-D3E8-4F4A-BABD-40099E53C078}" presName="connTx" presStyleLbl="parChTrans1D4" presStyleIdx="0" presStyleCnt="6"/>
      <dgm:spPr/>
    </dgm:pt>
    <dgm:pt modelId="{B6FC5906-5D15-4B16-8042-999C8388258B}" type="pres">
      <dgm:prSet presAssocID="{EC6D9E1F-7DC8-4FF0-9EE1-0EB37F501D8F}" presName="root2" presStyleCnt="0"/>
      <dgm:spPr/>
    </dgm:pt>
    <dgm:pt modelId="{BB5B3AEC-6E11-40A7-89A3-D2A27852307B}" type="pres">
      <dgm:prSet presAssocID="{EC6D9E1F-7DC8-4FF0-9EE1-0EB37F501D8F}" presName="LevelTwoTextNode" presStyleLbl="node4" presStyleIdx="0" presStyleCnt="6">
        <dgm:presLayoutVars>
          <dgm:chPref val="3"/>
        </dgm:presLayoutVars>
      </dgm:prSet>
      <dgm:spPr/>
    </dgm:pt>
    <dgm:pt modelId="{8B68DFC0-0F53-4EF4-9D93-C0B8DD1BE139}" type="pres">
      <dgm:prSet presAssocID="{EC6D9E1F-7DC8-4FF0-9EE1-0EB37F501D8F}" presName="level3hierChild" presStyleCnt="0"/>
      <dgm:spPr/>
    </dgm:pt>
    <dgm:pt modelId="{54676B53-9C48-4351-B4D2-B5A726C0C7BF}" type="pres">
      <dgm:prSet presAssocID="{800C03AD-1E57-40C7-B43D-0A38507C1D9D}" presName="conn2-1" presStyleLbl="parChTrans1D3" presStyleIdx="1" presStyleCnt="6"/>
      <dgm:spPr/>
    </dgm:pt>
    <dgm:pt modelId="{CBE2A10D-4731-47B9-A9AD-4A41D031A2E4}" type="pres">
      <dgm:prSet presAssocID="{800C03AD-1E57-40C7-B43D-0A38507C1D9D}" presName="connTx" presStyleLbl="parChTrans1D3" presStyleIdx="1" presStyleCnt="6"/>
      <dgm:spPr/>
    </dgm:pt>
    <dgm:pt modelId="{40BBB685-F741-416C-8861-5AAC9B8119F9}" type="pres">
      <dgm:prSet presAssocID="{B3A93744-68BF-4055-92F0-301E6157C9B9}" presName="root2" presStyleCnt="0"/>
      <dgm:spPr/>
    </dgm:pt>
    <dgm:pt modelId="{791F0A7E-682B-48A8-8B89-E81B3D605622}" type="pres">
      <dgm:prSet presAssocID="{B3A93744-68BF-4055-92F0-301E6157C9B9}" presName="LevelTwoTextNode" presStyleLbl="node3" presStyleIdx="1" presStyleCnt="6">
        <dgm:presLayoutVars>
          <dgm:chPref val="3"/>
        </dgm:presLayoutVars>
      </dgm:prSet>
      <dgm:spPr/>
    </dgm:pt>
    <dgm:pt modelId="{3C736BC4-CD1C-4F3C-BD3C-B5E9038330A5}" type="pres">
      <dgm:prSet presAssocID="{B3A93744-68BF-4055-92F0-301E6157C9B9}" presName="level3hierChild" presStyleCnt="0"/>
      <dgm:spPr/>
    </dgm:pt>
    <dgm:pt modelId="{DA878289-B924-42B8-B9ED-6565AE71E1BC}" type="pres">
      <dgm:prSet presAssocID="{B70A2E14-B1AD-4536-9635-1B5FC34B7711}" presName="conn2-1" presStyleLbl="parChTrans1D4" presStyleIdx="1" presStyleCnt="6"/>
      <dgm:spPr/>
    </dgm:pt>
    <dgm:pt modelId="{F0C9FD2D-A2D8-4B22-9A53-A7B434C3D2CF}" type="pres">
      <dgm:prSet presAssocID="{B70A2E14-B1AD-4536-9635-1B5FC34B7711}" presName="connTx" presStyleLbl="parChTrans1D4" presStyleIdx="1" presStyleCnt="6"/>
      <dgm:spPr/>
    </dgm:pt>
    <dgm:pt modelId="{EC2CEE71-6234-450F-BF51-FB4C8A2C7257}" type="pres">
      <dgm:prSet presAssocID="{04FEB95E-675B-4CB0-9FAF-3618858A216D}" presName="root2" presStyleCnt="0"/>
      <dgm:spPr/>
    </dgm:pt>
    <dgm:pt modelId="{45DC8501-70F7-46BE-BC12-ED86340E7B84}" type="pres">
      <dgm:prSet presAssocID="{04FEB95E-675B-4CB0-9FAF-3618858A216D}" presName="LevelTwoTextNode" presStyleLbl="node4" presStyleIdx="1" presStyleCnt="6">
        <dgm:presLayoutVars>
          <dgm:chPref val="3"/>
        </dgm:presLayoutVars>
      </dgm:prSet>
      <dgm:spPr/>
    </dgm:pt>
    <dgm:pt modelId="{A62FE56A-9C85-463C-98EE-52EAD9FCDA51}" type="pres">
      <dgm:prSet presAssocID="{04FEB95E-675B-4CB0-9FAF-3618858A216D}" presName="level3hierChild" presStyleCnt="0"/>
      <dgm:spPr/>
    </dgm:pt>
    <dgm:pt modelId="{833C3ECF-A02C-4D31-8D59-C13FB3644D83}" type="pres">
      <dgm:prSet presAssocID="{A16FABF8-3C4A-4351-B501-3E7AA5FA6A1C}" presName="conn2-1" presStyleLbl="parChTrans1D3" presStyleIdx="2" presStyleCnt="6"/>
      <dgm:spPr/>
    </dgm:pt>
    <dgm:pt modelId="{C16EF88A-49B4-4C04-AE1B-C0646E0812C4}" type="pres">
      <dgm:prSet presAssocID="{A16FABF8-3C4A-4351-B501-3E7AA5FA6A1C}" presName="connTx" presStyleLbl="parChTrans1D3" presStyleIdx="2" presStyleCnt="6"/>
      <dgm:spPr/>
    </dgm:pt>
    <dgm:pt modelId="{48EA13DC-BFDA-429C-A0F6-8E1C1BAB31E5}" type="pres">
      <dgm:prSet presAssocID="{92A9F77B-2DA4-4E60-980D-4042F72A5868}" presName="root2" presStyleCnt="0"/>
      <dgm:spPr/>
    </dgm:pt>
    <dgm:pt modelId="{1E0F5928-8BF6-4FAB-B77F-F5AF730AF853}" type="pres">
      <dgm:prSet presAssocID="{92A9F77B-2DA4-4E60-980D-4042F72A5868}" presName="LevelTwoTextNode" presStyleLbl="node3" presStyleIdx="2" presStyleCnt="6">
        <dgm:presLayoutVars>
          <dgm:chPref val="3"/>
        </dgm:presLayoutVars>
      </dgm:prSet>
      <dgm:spPr/>
    </dgm:pt>
    <dgm:pt modelId="{ABCD3CDA-81E9-47D5-8708-DE7CBE01BD06}" type="pres">
      <dgm:prSet presAssocID="{92A9F77B-2DA4-4E60-980D-4042F72A5868}" presName="level3hierChild" presStyleCnt="0"/>
      <dgm:spPr/>
    </dgm:pt>
    <dgm:pt modelId="{C1558BCD-E5AF-4BA0-9514-D639FD4F113E}" type="pres">
      <dgm:prSet presAssocID="{0023CD3A-87D4-4E54-ACE2-52307561E677}" presName="conn2-1" presStyleLbl="parChTrans1D4" presStyleIdx="2" presStyleCnt="6"/>
      <dgm:spPr/>
    </dgm:pt>
    <dgm:pt modelId="{745D67A6-6B41-4793-B64B-B9799B4EDF7A}" type="pres">
      <dgm:prSet presAssocID="{0023CD3A-87D4-4E54-ACE2-52307561E677}" presName="connTx" presStyleLbl="parChTrans1D4" presStyleIdx="2" presStyleCnt="6"/>
      <dgm:spPr/>
    </dgm:pt>
    <dgm:pt modelId="{64B01E64-1563-485C-96A7-826736843FA8}" type="pres">
      <dgm:prSet presAssocID="{707A2B1D-B075-4089-89C6-7D2AF99E97E2}" presName="root2" presStyleCnt="0"/>
      <dgm:spPr/>
    </dgm:pt>
    <dgm:pt modelId="{314F0A0F-B0F4-4AB8-9E4D-177EE4377C48}" type="pres">
      <dgm:prSet presAssocID="{707A2B1D-B075-4089-89C6-7D2AF99E97E2}" presName="LevelTwoTextNode" presStyleLbl="node4" presStyleIdx="2" presStyleCnt="6">
        <dgm:presLayoutVars>
          <dgm:chPref val="3"/>
        </dgm:presLayoutVars>
      </dgm:prSet>
      <dgm:spPr/>
    </dgm:pt>
    <dgm:pt modelId="{31DA2049-AB01-457E-8845-61DDF069CBF0}" type="pres">
      <dgm:prSet presAssocID="{707A2B1D-B075-4089-89C6-7D2AF99E97E2}" presName="level3hierChild" presStyleCnt="0"/>
      <dgm:spPr/>
    </dgm:pt>
    <dgm:pt modelId="{29F6B0F6-340E-4B69-8238-3C66A528E081}" type="pres">
      <dgm:prSet presAssocID="{3F12DC3E-AEED-45F7-92B9-96723CFCBDD5}" presName="conn2-1" presStyleLbl="parChTrans1D3" presStyleIdx="3" presStyleCnt="6"/>
      <dgm:spPr/>
    </dgm:pt>
    <dgm:pt modelId="{47B0E1BC-E044-4688-91B0-5F358EED38A1}" type="pres">
      <dgm:prSet presAssocID="{3F12DC3E-AEED-45F7-92B9-96723CFCBDD5}" presName="connTx" presStyleLbl="parChTrans1D3" presStyleIdx="3" presStyleCnt="6"/>
      <dgm:spPr/>
    </dgm:pt>
    <dgm:pt modelId="{47264ABA-9C50-48CD-A1A1-6F225D78CCF4}" type="pres">
      <dgm:prSet presAssocID="{7F0506A5-7D7E-41D2-9085-183C1999A33D}" presName="root2" presStyleCnt="0"/>
      <dgm:spPr/>
    </dgm:pt>
    <dgm:pt modelId="{84FC3B77-C0CE-4D50-9B0F-05779A0F80B4}" type="pres">
      <dgm:prSet presAssocID="{7F0506A5-7D7E-41D2-9085-183C1999A33D}" presName="LevelTwoTextNode" presStyleLbl="node3" presStyleIdx="3" presStyleCnt="6">
        <dgm:presLayoutVars>
          <dgm:chPref val="3"/>
        </dgm:presLayoutVars>
      </dgm:prSet>
      <dgm:spPr/>
    </dgm:pt>
    <dgm:pt modelId="{4AEE3386-2E08-4DAF-B7A9-F64B650E3799}" type="pres">
      <dgm:prSet presAssocID="{7F0506A5-7D7E-41D2-9085-183C1999A33D}" presName="level3hierChild" presStyleCnt="0"/>
      <dgm:spPr/>
    </dgm:pt>
    <dgm:pt modelId="{384D56E0-AF46-4DAB-9FBC-1296DCDA06C2}" type="pres">
      <dgm:prSet presAssocID="{0ADC6DD5-7725-43E2-A6C5-55B4D4887917}" presName="conn2-1" presStyleLbl="parChTrans1D4" presStyleIdx="3" presStyleCnt="6"/>
      <dgm:spPr/>
    </dgm:pt>
    <dgm:pt modelId="{4593357A-D45C-49A1-9ABD-DB083E50EF24}" type="pres">
      <dgm:prSet presAssocID="{0ADC6DD5-7725-43E2-A6C5-55B4D4887917}" presName="connTx" presStyleLbl="parChTrans1D4" presStyleIdx="3" presStyleCnt="6"/>
      <dgm:spPr/>
    </dgm:pt>
    <dgm:pt modelId="{88CF4EEB-841E-4581-928E-CFE55B135083}" type="pres">
      <dgm:prSet presAssocID="{A110E454-4120-4B6D-9CB6-27E72279093F}" presName="root2" presStyleCnt="0"/>
      <dgm:spPr/>
    </dgm:pt>
    <dgm:pt modelId="{96B0EFC5-F307-4FE1-B240-02F16F0777EF}" type="pres">
      <dgm:prSet presAssocID="{A110E454-4120-4B6D-9CB6-27E72279093F}" presName="LevelTwoTextNode" presStyleLbl="node4" presStyleIdx="3" presStyleCnt="6">
        <dgm:presLayoutVars>
          <dgm:chPref val="3"/>
        </dgm:presLayoutVars>
      </dgm:prSet>
      <dgm:spPr/>
    </dgm:pt>
    <dgm:pt modelId="{571F74A3-B453-4E66-8D99-6BEBB0A14765}" type="pres">
      <dgm:prSet presAssocID="{A110E454-4120-4B6D-9CB6-27E72279093F}" presName="level3hierChild" presStyleCnt="0"/>
      <dgm:spPr/>
    </dgm:pt>
    <dgm:pt modelId="{010210AA-9CCC-4F01-9A0E-06ACEDBA421E}" type="pres">
      <dgm:prSet presAssocID="{FE4B45F1-0738-4942-AF98-D323CC721078}" presName="conn2-1" presStyleLbl="parChTrans1D3" presStyleIdx="4" presStyleCnt="6"/>
      <dgm:spPr/>
    </dgm:pt>
    <dgm:pt modelId="{3C78A553-2F9D-4BFC-8DBD-42D51F04EE06}" type="pres">
      <dgm:prSet presAssocID="{FE4B45F1-0738-4942-AF98-D323CC721078}" presName="connTx" presStyleLbl="parChTrans1D3" presStyleIdx="4" presStyleCnt="6"/>
      <dgm:spPr/>
    </dgm:pt>
    <dgm:pt modelId="{18BC8A92-3B33-483E-9B77-37900F318E2A}" type="pres">
      <dgm:prSet presAssocID="{D74D54E4-0DEB-459C-B6EE-4165D5D293AA}" presName="root2" presStyleCnt="0"/>
      <dgm:spPr/>
    </dgm:pt>
    <dgm:pt modelId="{4A9EE8D6-67D0-4899-A207-C37C44241A49}" type="pres">
      <dgm:prSet presAssocID="{D74D54E4-0DEB-459C-B6EE-4165D5D293AA}" presName="LevelTwoTextNode" presStyleLbl="node3" presStyleIdx="4" presStyleCnt="6">
        <dgm:presLayoutVars>
          <dgm:chPref val="3"/>
        </dgm:presLayoutVars>
      </dgm:prSet>
      <dgm:spPr/>
    </dgm:pt>
    <dgm:pt modelId="{C028572B-EFDA-4E41-B70C-C96064FFFFC7}" type="pres">
      <dgm:prSet presAssocID="{D74D54E4-0DEB-459C-B6EE-4165D5D293AA}" presName="level3hierChild" presStyleCnt="0"/>
      <dgm:spPr/>
    </dgm:pt>
    <dgm:pt modelId="{96354DFF-FBD6-4C43-9231-6C0C8A732143}" type="pres">
      <dgm:prSet presAssocID="{A1D9207C-9E97-404C-AFF9-E55A2F78918A}" presName="conn2-1" presStyleLbl="parChTrans1D4" presStyleIdx="4" presStyleCnt="6"/>
      <dgm:spPr/>
    </dgm:pt>
    <dgm:pt modelId="{C61FE36B-788C-45CD-8FB3-FA5C3C1591A4}" type="pres">
      <dgm:prSet presAssocID="{A1D9207C-9E97-404C-AFF9-E55A2F78918A}" presName="connTx" presStyleLbl="parChTrans1D4" presStyleIdx="4" presStyleCnt="6"/>
      <dgm:spPr/>
    </dgm:pt>
    <dgm:pt modelId="{EAC96F15-FD74-4E73-9311-12A086608BB4}" type="pres">
      <dgm:prSet presAssocID="{00EFCFFB-72A7-41A9-B9C2-126EB12B492E}" presName="root2" presStyleCnt="0"/>
      <dgm:spPr/>
    </dgm:pt>
    <dgm:pt modelId="{00E012B2-D8CC-4D58-95DD-16E66101BFA5}" type="pres">
      <dgm:prSet presAssocID="{00EFCFFB-72A7-41A9-B9C2-126EB12B492E}" presName="LevelTwoTextNode" presStyleLbl="node4" presStyleIdx="4" presStyleCnt="6">
        <dgm:presLayoutVars>
          <dgm:chPref val="3"/>
        </dgm:presLayoutVars>
      </dgm:prSet>
      <dgm:spPr/>
    </dgm:pt>
    <dgm:pt modelId="{E91DFC67-F733-40F6-8EBC-358292CF80EA}" type="pres">
      <dgm:prSet presAssocID="{00EFCFFB-72A7-41A9-B9C2-126EB12B492E}" presName="level3hierChild" presStyleCnt="0"/>
      <dgm:spPr/>
    </dgm:pt>
    <dgm:pt modelId="{A98AEAAF-D808-4C18-9D50-CAAF314AA90E}" type="pres">
      <dgm:prSet presAssocID="{08190FB0-AD0F-4B90-8B6B-3833521DFA84}" presName="conn2-1" presStyleLbl="parChTrans1D3" presStyleIdx="5" presStyleCnt="6"/>
      <dgm:spPr/>
    </dgm:pt>
    <dgm:pt modelId="{4D13DC7A-5452-4B59-B710-2324F0BDB6BC}" type="pres">
      <dgm:prSet presAssocID="{08190FB0-AD0F-4B90-8B6B-3833521DFA84}" presName="connTx" presStyleLbl="parChTrans1D3" presStyleIdx="5" presStyleCnt="6"/>
      <dgm:spPr/>
    </dgm:pt>
    <dgm:pt modelId="{71A5FD79-2493-4600-994A-414AEA4D4B5F}" type="pres">
      <dgm:prSet presAssocID="{DF882A1D-8811-492E-874E-AE72A63F768F}" presName="root2" presStyleCnt="0"/>
      <dgm:spPr/>
    </dgm:pt>
    <dgm:pt modelId="{6D2E898B-D172-4BB1-93D8-FE234E347CDC}" type="pres">
      <dgm:prSet presAssocID="{DF882A1D-8811-492E-874E-AE72A63F768F}" presName="LevelTwoTextNode" presStyleLbl="node3" presStyleIdx="5" presStyleCnt="6">
        <dgm:presLayoutVars>
          <dgm:chPref val="3"/>
        </dgm:presLayoutVars>
      </dgm:prSet>
      <dgm:spPr/>
    </dgm:pt>
    <dgm:pt modelId="{8AC2ACD8-68E1-4EEA-857C-E354D3FC4E05}" type="pres">
      <dgm:prSet presAssocID="{DF882A1D-8811-492E-874E-AE72A63F768F}" presName="level3hierChild" presStyleCnt="0"/>
      <dgm:spPr/>
    </dgm:pt>
    <dgm:pt modelId="{1028046C-A057-4CD9-9737-D40517921C7C}" type="pres">
      <dgm:prSet presAssocID="{1C010F25-F40D-435D-9989-23E00A7FA22D}" presName="conn2-1" presStyleLbl="parChTrans1D4" presStyleIdx="5" presStyleCnt="6"/>
      <dgm:spPr/>
    </dgm:pt>
    <dgm:pt modelId="{2ABD7C81-3605-4DA3-89A2-3B993BD436A0}" type="pres">
      <dgm:prSet presAssocID="{1C010F25-F40D-435D-9989-23E00A7FA22D}" presName="connTx" presStyleLbl="parChTrans1D4" presStyleIdx="5" presStyleCnt="6"/>
      <dgm:spPr/>
    </dgm:pt>
    <dgm:pt modelId="{D034C9CD-A288-4DEC-82EA-DA337FBCF085}" type="pres">
      <dgm:prSet presAssocID="{079A390B-D67E-4255-8F26-A2F5701BAC8C}" presName="root2" presStyleCnt="0"/>
      <dgm:spPr/>
    </dgm:pt>
    <dgm:pt modelId="{515BF1AF-E046-4F37-9D0E-75C1247FEB1E}" type="pres">
      <dgm:prSet presAssocID="{079A390B-D67E-4255-8F26-A2F5701BAC8C}" presName="LevelTwoTextNode" presStyleLbl="node4" presStyleIdx="5" presStyleCnt="6">
        <dgm:presLayoutVars>
          <dgm:chPref val="3"/>
        </dgm:presLayoutVars>
      </dgm:prSet>
      <dgm:spPr/>
    </dgm:pt>
    <dgm:pt modelId="{AAE6ABAF-5086-46B5-BE0F-E2D283C920E4}" type="pres">
      <dgm:prSet presAssocID="{079A390B-D67E-4255-8F26-A2F5701BAC8C}" presName="level3hierChild" presStyleCnt="0"/>
      <dgm:spPr/>
    </dgm:pt>
  </dgm:ptLst>
  <dgm:cxnLst>
    <dgm:cxn modelId="{C81C3400-7C9C-4EED-8FBD-BA4505C3B3D0}" type="presOf" srcId="{A1D9207C-9E97-404C-AFF9-E55A2F78918A}" destId="{96354DFF-FBD6-4C43-9231-6C0C8A732143}" srcOrd="0" destOrd="0" presId="urn:microsoft.com/office/officeart/2005/8/layout/hierarchy2"/>
    <dgm:cxn modelId="{ED5AE401-D54A-400C-BF41-7B4C095CE05E}" srcId="{B086D025-3DAD-4570-8BBD-18FE833A937F}" destId="{46AB0E1B-A9BB-44C7-8C8C-E9FF196D2B6A}" srcOrd="0" destOrd="0" parTransId="{63C8FD2C-3922-47E2-9763-2E5915BDF33E}" sibTransId="{C3A234CA-3ECE-4FC3-BAD0-D0015AF0F06E}"/>
    <dgm:cxn modelId="{590B1803-18A1-4FF9-A494-C8725D3ED6D9}" type="presOf" srcId="{3F12DC3E-AEED-45F7-92B9-96723CFCBDD5}" destId="{29F6B0F6-340E-4B69-8238-3C66A528E081}" srcOrd="0" destOrd="0" presId="urn:microsoft.com/office/officeart/2005/8/layout/hierarchy2"/>
    <dgm:cxn modelId="{26E72C03-855F-4347-86A3-8ED619F94DED}" type="presOf" srcId="{0023CD3A-87D4-4E54-ACE2-52307561E677}" destId="{C1558BCD-E5AF-4BA0-9514-D639FD4F113E}" srcOrd="0" destOrd="0" presId="urn:microsoft.com/office/officeart/2005/8/layout/hierarchy2"/>
    <dgm:cxn modelId="{261E3707-5589-465F-A6DF-51E708221EAF}" type="presOf" srcId="{0ADC6DD5-7725-43E2-A6C5-55B4D4887917}" destId="{384D56E0-AF46-4DAB-9FBC-1296DCDA06C2}" srcOrd="0" destOrd="0" presId="urn:microsoft.com/office/officeart/2005/8/layout/hierarchy2"/>
    <dgm:cxn modelId="{6F59080C-C4EA-4E32-9DB8-FE64ADC250F4}" type="presOf" srcId="{5EC7883A-0674-4DC2-99D5-848F5CBA3AED}" destId="{E1854DCC-ECF2-4916-9E24-DBD147D2431E}" srcOrd="0" destOrd="0" presId="urn:microsoft.com/office/officeart/2005/8/layout/hierarchy2"/>
    <dgm:cxn modelId="{BDB43314-7C3D-4D4C-8688-8B42CB9871DE}" srcId="{46AB0E1B-A9BB-44C7-8C8C-E9FF196D2B6A}" destId="{C456624C-DE5C-48D6-9485-8E3774E05F32}" srcOrd="0" destOrd="0" parTransId="{5EC7883A-0674-4DC2-99D5-848F5CBA3AED}" sibTransId="{4FED749C-3AA6-4878-9504-08A135682F21}"/>
    <dgm:cxn modelId="{AD211D1B-3CA1-4415-96BA-5F5012224A68}" srcId="{C456624C-DE5C-48D6-9485-8E3774E05F32}" destId="{EC6D9E1F-7DC8-4FF0-9EE1-0EB37F501D8F}" srcOrd="0" destOrd="0" parTransId="{5E3AF487-D3E8-4F4A-BABD-40099E53C078}" sibTransId="{D1965B51-F448-42A7-87B9-DEEFAE2BBE94}"/>
    <dgm:cxn modelId="{2B4CA51F-9030-4A4F-9AA1-52070E6E7E93}" type="presOf" srcId="{5E3AF487-D3E8-4F4A-BABD-40099E53C078}" destId="{B71E213C-B32F-4F70-B617-5EA6213C30FF}" srcOrd="0" destOrd="0" presId="urn:microsoft.com/office/officeart/2005/8/layout/hierarchy2"/>
    <dgm:cxn modelId="{FBAC3529-FE23-4C0B-B775-0CE82D38B942}" type="presOf" srcId="{1C010F25-F40D-435D-9989-23E00A7FA22D}" destId="{1028046C-A057-4CD9-9737-D40517921C7C}" srcOrd="0" destOrd="0" presId="urn:microsoft.com/office/officeart/2005/8/layout/hierarchy2"/>
    <dgm:cxn modelId="{613CE02E-4A3B-4CCA-97A4-1BD5DD3439F5}" type="presOf" srcId="{A1D9207C-9E97-404C-AFF9-E55A2F78918A}" destId="{C61FE36B-788C-45CD-8FB3-FA5C3C1591A4}" srcOrd="1" destOrd="0" presId="urn:microsoft.com/office/officeart/2005/8/layout/hierarchy2"/>
    <dgm:cxn modelId="{4C72E234-9FC4-470B-A7CC-390BE9EA3765}" type="presOf" srcId="{04FEB95E-675B-4CB0-9FAF-3618858A216D}" destId="{45DC8501-70F7-46BE-BC12-ED86340E7B84}" srcOrd="0" destOrd="0" presId="urn:microsoft.com/office/officeart/2005/8/layout/hierarchy2"/>
    <dgm:cxn modelId="{91273937-06B9-43BD-BE11-EC89962ACD8E}" srcId="{46AB0E1B-A9BB-44C7-8C8C-E9FF196D2B6A}" destId="{7F0506A5-7D7E-41D2-9085-183C1999A33D}" srcOrd="3" destOrd="0" parTransId="{3F12DC3E-AEED-45F7-92B9-96723CFCBDD5}" sibTransId="{B2D66316-1137-4D27-B559-1722FF1BEF75}"/>
    <dgm:cxn modelId="{F4C80240-4AD3-422C-BBCC-532AF4CB0AF1}" type="presOf" srcId="{A110E454-4120-4B6D-9CB6-27E72279093F}" destId="{96B0EFC5-F307-4FE1-B240-02F16F0777EF}" srcOrd="0" destOrd="0" presId="urn:microsoft.com/office/officeart/2005/8/layout/hierarchy2"/>
    <dgm:cxn modelId="{69F18F5D-93CD-44AC-904D-B538EE161B28}" type="presOf" srcId="{63C8FD2C-3922-47E2-9763-2E5915BDF33E}" destId="{5D161CB1-D1DE-4549-8F12-095097F3FF25}" srcOrd="0" destOrd="0" presId="urn:microsoft.com/office/officeart/2005/8/layout/hierarchy2"/>
    <dgm:cxn modelId="{7B17F25D-9367-495A-95FC-26B0F371692C}" srcId="{46AB0E1B-A9BB-44C7-8C8C-E9FF196D2B6A}" destId="{DF882A1D-8811-492E-874E-AE72A63F768F}" srcOrd="5" destOrd="0" parTransId="{08190FB0-AD0F-4B90-8B6B-3833521DFA84}" sibTransId="{7DF475B3-3A55-45F5-89AD-2D2B5C479152}"/>
    <dgm:cxn modelId="{4E51815E-B551-47AB-A6F1-733859253296}" type="presOf" srcId="{B70A2E14-B1AD-4536-9635-1B5FC34B7711}" destId="{F0C9FD2D-A2D8-4B22-9A53-A7B434C3D2CF}" srcOrd="1" destOrd="0" presId="urn:microsoft.com/office/officeart/2005/8/layout/hierarchy2"/>
    <dgm:cxn modelId="{7621975E-30AC-44D0-B062-1DB6D523F1F1}" type="presOf" srcId="{B086D025-3DAD-4570-8BBD-18FE833A937F}" destId="{327F17F7-66D6-479E-939A-E33F6CFCD6AB}" srcOrd="0" destOrd="0" presId="urn:microsoft.com/office/officeart/2005/8/layout/hierarchy2"/>
    <dgm:cxn modelId="{6F2E9143-7BCD-4F60-A307-F75DFBD4880A}" type="presOf" srcId="{1C010F25-F40D-435D-9989-23E00A7FA22D}" destId="{2ABD7C81-3605-4DA3-89A2-3B993BD436A0}" srcOrd="1" destOrd="0" presId="urn:microsoft.com/office/officeart/2005/8/layout/hierarchy2"/>
    <dgm:cxn modelId="{2074F844-003F-4E3D-A6E1-923C4D41E523}" type="presOf" srcId="{800C03AD-1E57-40C7-B43D-0A38507C1D9D}" destId="{CBE2A10D-4731-47B9-A9AD-4A41D031A2E4}" srcOrd="1" destOrd="0" presId="urn:microsoft.com/office/officeart/2005/8/layout/hierarchy2"/>
    <dgm:cxn modelId="{0E376645-4E04-413B-A0A0-FC90485F4A3F}" type="presOf" srcId="{A16FABF8-3C4A-4351-B501-3E7AA5FA6A1C}" destId="{C16EF88A-49B4-4C04-AE1B-C0646E0812C4}" srcOrd="1" destOrd="0" presId="urn:microsoft.com/office/officeart/2005/8/layout/hierarchy2"/>
    <dgm:cxn modelId="{90E68965-D1EC-4640-B139-6512C08EC3D6}" type="presOf" srcId="{0023CD3A-87D4-4E54-ACE2-52307561E677}" destId="{745D67A6-6B41-4793-B64B-B9799B4EDF7A}" srcOrd="1" destOrd="0" presId="urn:microsoft.com/office/officeart/2005/8/layout/hierarchy2"/>
    <dgm:cxn modelId="{AF2CA346-2BD4-42A4-B44A-D7331E35FCF5}" type="presOf" srcId="{5E3AF487-D3E8-4F4A-BABD-40099E53C078}" destId="{7ABC5F2A-9731-489A-B5F8-9DBCF30EF487}" srcOrd="1" destOrd="0" presId="urn:microsoft.com/office/officeart/2005/8/layout/hierarchy2"/>
    <dgm:cxn modelId="{D7E71E68-74EE-4E2F-A07A-CDBAF112424D}" type="presOf" srcId="{63C8FD2C-3922-47E2-9763-2E5915BDF33E}" destId="{FEA68089-1D9E-45CB-A750-C2E4A12B1163}" srcOrd="1" destOrd="0" presId="urn:microsoft.com/office/officeart/2005/8/layout/hierarchy2"/>
    <dgm:cxn modelId="{5C17D948-72C2-462E-A8A5-C1D232D2BF1B}" type="presOf" srcId="{7F0506A5-7D7E-41D2-9085-183C1999A33D}" destId="{84FC3B77-C0CE-4D50-9B0F-05779A0F80B4}" srcOrd="0" destOrd="0" presId="urn:microsoft.com/office/officeart/2005/8/layout/hierarchy2"/>
    <dgm:cxn modelId="{DB17F449-3ADC-4D24-A570-7A757EDCD849}" type="presOf" srcId="{3F12DC3E-AEED-45F7-92B9-96723CFCBDD5}" destId="{47B0E1BC-E044-4688-91B0-5F358EED38A1}" srcOrd="1" destOrd="0" presId="urn:microsoft.com/office/officeart/2005/8/layout/hierarchy2"/>
    <dgm:cxn modelId="{3F8FBF4A-8408-4C2E-BD8C-BAC292AC369A}" type="presOf" srcId="{0ADC6DD5-7725-43E2-A6C5-55B4D4887917}" destId="{4593357A-D45C-49A1-9ABD-DB083E50EF24}" srcOrd="1" destOrd="0" presId="urn:microsoft.com/office/officeart/2005/8/layout/hierarchy2"/>
    <dgm:cxn modelId="{BD18E550-102B-42C9-ACDC-FD9C7724AACA}" type="presOf" srcId="{FE4B45F1-0738-4942-AF98-D323CC721078}" destId="{010210AA-9CCC-4F01-9A0E-06ACEDBA421E}" srcOrd="0" destOrd="0" presId="urn:microsoft.com/office/officeart/2005/8/layout/hierarchy2"/>
    <dgm:cxn modelId="{251C0D59-2AAB-4EE1-A59A-D17D28DFDB25}" type="presOf" srcId="{EC6D9E1F-7DC8-4FF0-9EE1-0EB37F501D8F}" destId="{BB5B3AEC-6E11-40A7-89A3-D2A27852307B}" srcOrd="0" destOrd="0" presId="urn:microsoft.com/office/officeart/2005/8/layout/hierarchy2"/>
    <dgm:cxn modelId="{573BD359-C7BC-45D7-9896-9A2BE7FAAC9D}" srcId="{46AB0E1B-A9BB-44C7-8C8C-E9FF196D2B6A}" destId="{92A9F77B-2DA4-4E60-980D-4042F72A5868}" srcOrd="2" destOrd="0" parTransId="{A16FABF8-3C4A-4351-B501-3E7AA5FA6A1C}" sibTransId="{ADF42DCF-D610-440C-B366-1A1FCBF82EB3}"/>
    <dgm:cxn modelId="{640B705A-5360-43E7-AE67-79334BA00A47}" type="presOf" srcId="{33612A7C-7D06-4EFA-A70B-EFCA04ADB09D}" destId="{84605146-C674-4D93-ADE6-C2C788EC0EED}" srcOrd="0" destOrd="0" presId="urn:microsoft.com/office/officeart/2005/8/layout/hierarchy2"/>
    <dgm:cxn modelId="{5C50E880-9ECE-4598-A0B3-BF37EBC8102D}" srcId="{DF882A1D-8811-492E-874E-AE72A63F768F}" destId="{079A390B-D67E-4255-8F26-A2F5701BAC8C}" srcOrd="0" destOrd="0" parTransId="{1C010F25-F40D-435D-9989-23E00A7FA22D}" sibTransId="{1326FA84-0D88-4F70-BEBF-A2FE66D75886}"/>
    <dgm:cxn modelId="{BD0CD382-4678-409F-9096-F57B677A1847}" type="presOf" srcId="{C456624C-DE5C-48D6-9485-8E3774E05F32}" destId="{EB95F49D-4405-4487-9B79-ECFEBCE10587}" srcOrd="0" destOrd="0" presId="urn:microsoft.com/office/officeart/2005/8/layout/hierarchy2"/>
    <dgm:cxn modelId="{8DB29889-F653-4241-AF92-B68A649E2B31}" type="presOf" srcId="{46AB0E1B-A9BB-44C7-8C8C-E9FF196D2B6A}" destId="{3D1466BA-AF1C-48E4-98C2-22727BB1052E}" srcOrd="0" destOrd="0" presId="urn:microsoft.com/office/officeart/2005/8/layout/hierarchy2"/>
    <dgm:cxn modelId="{450BF589-CDFB-457F-8A5F-800B080AB175}" srcId="{B3A93744-68BF-4055-92F0-301E6157C9B9}" destId="{04FEB95E-675B-4CB0-9FAF-3618858A216D}" srcOrd="0" destOrd="0" parTransId="{B70A2E14-B1AD-4536-9635-1B5FC34B7711}" sibTransId="{B00FCC53-E54E-435F-BFCB-8CD8914D435A}"/>
    <dgm:cxn modelId="{6BBEC492-7573-4CBD-93F2-03CFE4D4027F}" type="presOf" srcId="{A16FABF8-3C4A-4351-B501-3E7AA5FA6A1C}" destId="{833C3ECF-A02C-4D31-8D59-C13FB3644D83}" srcOrd="0" destOrd="0" presId="urn:microsoft.com/office/officeart/2005/8/layout/hierarchy2"/>
    <dgm:cxn modelId="{8AE79E97-5ECC-4574-B4C4-82E0F9FCD95E}" type="presOf" srcId="{08190FB0-AD0F-4B90-8B6B-3833521DFA84}" destId="{A98AEAAF-D808-4C18-9D50-CAAF314AA90E}" srcOrd="0" destOrd="0" presId="urn:microsoft.com/office/officeart/2005/8/layout/hierarchy2"/>
    <dgm:cxn modelId="{AF5BCF97-54C2-4C2D-9EAC-BBDF1DA7C101}" srcId="{92A9F77B-2DA4-4E60-980D-4042F72A5868}" destId="{707A2B1D-B075-4089-89C6-7D2AF99E97E2}" srcOrd="0" destOrd="0" parTransId="{0023CD3A-87D4-4E54-ACE2-52307561E677}" sibTransId="{149B1BA8-97AF-49EB-87F0-191A19AC46CC}"/>
    <dgm:cxn modelId="{7EC49499-EFDB-4367-8CB5-3B751D3CAF4D}" type="presOf" srcId="{00EFCFFB-72A7-41A9-B9C2-126EB12B492E}" destId="{00E012B2-D8CC-4D58-95DD-16E66101BFA5}" srcOrd="0" destOrd="0" presId="urn:microsoft.com/office/officeart/2005/8/layout/hierarchy2"/>
    <dgm:cxn modelId="{6741169A-8739-4D15-99E4-40C191748721}" srcId="{33612A7C-7D06-4EFA-A70B-EFCA04ADB09D}" destId="{B086D025-3DAD-4570-8BBD-18FE833A937F}" srcOrd="0" destOrd="0" parTransId="{473DB878-207D-4A24-AB94-E83895E7FE08}" sibTransId="{D58FF436-BB4C-46E6-AFFE-DF7E0F963965}"/>
    <dgm:cxn modelId="{EEF523AF-0913-4B74-AE8E-EDCE22A84B5D}" srcId="{46AB0E1B-A9BB-44C7-8C8C-E9FF196D2B6A}" destId="{B3A93744-68BF-4055-92F0-301E6157C9B9}" srcOrd="1" destOrd="0" parTransId="{800C03AD-1E57-40C7-B43D-0A38507C1D9D}" sibTransId="{45A1E98B-BC2D-4380-84A4-B44536552944}"/>
    <dgm:cxn modelId="{B73F72B0-4148-4530-98C1-EE2FC5E08F3E}" type="presOf" srcId="{B3A93744-68BF-4055-92F0-301E6157C9B9}" destId="{791F0A7E-682B-48A8-8B89-E81B3D605622}" srcOrd="0" destOrd="0" presId="urn:microsoft.com/office/officeart/2005/8/layout/hierarchy2"/>
    <dgm:cxn modelId="{25736FB2-8334-4D15-A73C-FAB18B7866D9}" srcId="{7F0506A5-7D7E-41D2-9085-183C1999A33D}" destId="{A110E454-4120-4B6D-9CB6-27E72279093F}" srcOrd="0" destOrd="0" parTransId="{0ADC6DD5-7725-43E2-A6C5-55B4D4887917}" sibTransId="{55B3C826-E350-4A30-8016-B5AC7793FA5D}"/>
    <dgm:cxn modelId="{21C98BBA-67CA-4019-89AF-A826E0C3C790}" type="presOf" srcId="{707A2B1D-B075-4089-89C6-7D2AF99E97E2}" destId="{314F0A0F-B0F4-4AB8-9E4D-177EE4377C48}" srcOrd="0" destOrd="0" presId="urn:microsoft.com/office/officeart/2005/8/layout/hierarchy2"/>
    <dgm:cxn modelId="{9F6215BE-9A37-48D1-B72C-85D8ED314119}" type="presOf" srcId="{800C03AD-1E57-40C7-B43D-0A38507C1D9D}" destId="{54676B53-9C48-4351-B4D2-B5A726C0C7BF}" srcOrd="0" destOrd="0" presId="urn:microsoft.com/office/officeart/2005/8/layout/hierarchy2"/>
    <dgm:cxn modelId="{8F0C0BC3-005D-4BB5-A317-1BF80E6A0230}" type="presOf" srcId="{5EC7883A-0674-4DC2-99D5-848F5CBA3AED}" destId="{A3CB1745-286E-40EE-9705-1245CE09DBFA}" srcOrd="1" destOrd="0" presId="urn:microsoft.com/office/officeart/2005/8/layout/hierarchy2"/>
    <dgm:cxn modelId="{BA0222E0-35E9-4FB4-8325-7B914E37E2EC}" srcId="{46AB0E1B-A9BB-44C7-8C8C-E9FF196D2B6A}" destId="{D74D54E4-0DEB-459C-B6EE-4165D5D293AA}" srcOrd="4" destOrd="0" parTransId="{FE4B45F1-0738-4942-AF98-D323CC721078}" sibTransId="{44220505-BC7E-47D9-A6E5-A5B601B0545D}"/>
    <dgm:cxn modelId="{937A01E2-7B43-4F8E-A979-2388B2D98D21}" type="presOf" srcId="{DF882A1D-8811-492E-874E-AE72A63F768F}" destId="{6D2E898B-D172-4BB1-93D8-FE234E347CDC}" srcOrd="0" destOrd="0" presId="urn:microsoft.com/office/officeart/2005/8/layout/hierarchy2"/>
    <dgm:cxn modelId="{286DCDE8-D7E1-4CFD-8FCA-24343115890C}" type="presOf" srcId="{92A9F77B-2DA4-4E60-980D-4042F72A5868}" destId="{1E0F5928-8BF6-4FAB-B77F-F5AF730AF853}" srcOrd="0" destOrd="0" presId="urn:microsoft.com/office/officeart/2005/8/layout/hierarchy2"/>
    <dgm:cxn modelId="{D49759E9-9BE2-4025-B29A-A33C9CF6EBEE}" srcId="{D74D54E4-0DEB-459C-B6EE-4165D5D293AA}" destId="{00EFCFFB-72A7-41A9-B9C2-126EB12B492E}" srcOrd="0" destOrd="0" parTransId="{A1D9207C-9E97-404C-AFF9-E55A2F78918A}" sibTransId="{820F0368-8B94-4553-AF8E-BD54AED28C65}"/>
    <dgm:cxn modelId="{BA09D1EC-56C5-4CC0-95FF-5DA823F49440}" type="presOf" srcId="{B70A2E14-B1AD-4536-9635-1B5FC34B7711}" destId="{DA878289-B924-42B8-B9ED-6565AE71E1BC}" srcOrd="0" destOrd="0" presId="urn:microsoft.com/office/officeart/2005/8/layout/hierarchy2"/>
    <dgm:cxn modelId="{FDC14FED-9DCA-4648-AB76-D9D912CA0AEC}" type="presOf" srcId="{08190FB0-AD0F-4B90-8B6B-3833521DFA84}" destId="{4D13DC7A-5452-4B59-B710-2324F0BDB6BC}" srcOrd="1" destOrd="0" presId="urn:microsoft.com/office/officeart/2005/8/layout/hierarchy2"/>
    <dgm:cxn modelId="{74F1ADF0-08A9-446F-BDF7-D5902EFD2CA4}" type="presOf" srcId="{D74D54E4-0DEB-459C-B6EE-4165D5D293AA}" destId="{4A9EE8D6-67D0-4899-A207-C37C44241A49}" srcOrd="0" destOrd="0" presId="urn:microsoft.com/office/officeart/2005/8/layout/hierarchy2"/>
    <dgm:cxn modelId="{B322D4F3-F47F-4ECB-893E-E784A39B06E4}" type="presOf" srcId="{FE4B45F1-0738-4942-AF98-D323CC721078}" destId="{3C78A553-2F9D-4BFC-8DBD-42D51F04EE06}" srcOrd="1" destOrd="0" presId="urn:microsoft.com/office/officeart/2005/8/layout/hierarchy2"/>
    <dgm:cxn modelId="{12764DFA-1E52-42F4-B6D9-54FE142043C3}" type="presOf" srcId="{079A390B-D67E-4255-8F26-A2F5701BAC8C}" destId="{515BF1AF-E046-4F37-9D0E-75C1247FEB1E}" srcOrd="0" destOrd="0" presId="urn:microsoft.com/office/officeart/2005/8/layout/hierarchy2"/>
    <dgm:cxn modelId="{42CE183F-7331-4683-919C-1E9D5D4BEFBC}" type="presParOf" srcId="{84605146-C674-4D93-ADE6-C2C788EC0EED}" destId="{F284264D-F9EE-4DFE-A06B-F100729575D1}" srcOrd="0" destOrd="0" presId="urn:microsoft.com/office/officeart/2005/8/layout/hierarchy2"/>
    <dgm:cxn modelId="{C82F64A9-6AE2-4B12-B91B-2AD31EBBE3C1}" type="presParOf" srcId="{F284264D-F9EE-4DFE-A06B-F100729575D1}" destId="{327F17F7-66D6-479E-939A-E33F6CFCD6AB}" srcOrd="0" destOrd="0" presId="urn:microsoft.com/office/officeart/2005/8/layout/hierarchy2"/>
    <dgm:cxn modelId="{1DAF68F2-59BD-4EED-87E6-032F9F6EA99A}" type="presParOf" srcId="{F284264D-F9EE-4DFE-A06B-F100729575D1}" destId="{774F5FF8-378D-45FE-934B-6F83B9743FC4}" srcOrd="1" destOrd="0" presId="urn:microsoft.com/office/officeart/2005/8/layout/hierarchy2"/>
    <dgm:cxn modelId="{E2BAB5A5-27DF-4E6C-9BD0-5FF4984B3E3D}" type="presParOf" srcId="{774F5FF8-378D-45FE-934B-6F83B9743FC4}" destId="{5D161CB1-D1DE-4549-8F12-095097F3FF25}" srcOrd="0" destOrd="0" presId="urn:microsoft.com/office/officeart/2005/8/layout/hierarchy2"/>
    <dgm:cxn modelId="{C5272DAE-4DFB-43AB-9628-DF348163858B}" type="presParOf" srcId="{5D161CB1-D1DE-4549-8F12-095097F3FF25}" destId="{FEA68089-1D9E-45CB-A750-C2E4A12B1163}" srcOrd="0" destOrd="0" presId="urn:microsoft.com/office/officeart/2005/8/layout/hierarchy2"/>
    <dgm:cxn modelId="{B9334B0D-0A60-4650-9620-CAB499ACDEDD}" type="presParOf" srcId="{774F5FF8-378D-45FE-934B-6F83B9743FC4}" destId="{EEFE0DF8-D1B0-406D-A07D-C56E9E437729}" srcOrd="1" destOrd="0" presId="urn:microsoft.com/office/officeart/2005/8/layout/hierarchy2"/>
    <dgm:cxn modelId="{6DCB8E94-7781-4A54-8B5D-5AF6695D1E5D}" type="presParOf" srcId="{EEFE0DF8-D1B0-406D-A07D-C56E9E437729}" destId="{3D1466BA-AF1C-48E4-98C2-22727BB1052E}" srcOrd="0" destOrd="0" presId="urn:microsoft.com/office/officeart/2005/8/layout/hierarchy2"/>
    <dgm:cxn modelId="{B1C80FC9-07B4-404B-A4DE-1D1FAB8DB070}" type="presParOf" srcId="{EEFE0DF8-D1B0-406D-A07D-C56E9E437729}" destId="{2EFCED8E-500C-4068-8DAD-729F46BDC9C6}" srcOrd="1" destOrd="0" presId="urn:microsoft.com/office/officeart/2005/8/layout/hierarchy2"/>
    <dgm:cxn modelId="{5AE1CCA0-CD2C-4BA4-B4E7-C4D053D56755}" type="presParOf" srcId="{2EFCED8E-500C-4068-8DAD-729F46BDC9C6}" destId="{E1854DCC-ECF2-4916-9E24-DBD147D2431E}" srcOrd="0" destOrd="0" presId="urn:microsoft.com/office/officeart/2005/8/layout/hierarchy2"/>
    <dgm:cxn modelId="{3524A6BA-78FE-44B9-AD7F-736DA93CCFA7}" type="presParOf" srcId="{E1854DCC-ECF2-4916-9E24-DBD147D2431E}" destId="{A3CB1745-286E-40EE-9705-1245CE09DBFA}" srcOrd="0" destOrd="0" presId="urn:microsoft.com/office/officeart/2005/8/layout/hierarchy2"/>
    <dgm:cxn modelId="{EFB48AFF-6F59-4724-BD70-541566FD2D7F}" type="presParOf" srcId="{2EFCED8E-500C-4068-8DAD-729F46BDC9C6}" destId="{2BEE71C9-6539-45DD-94B7-EF22E9D0B2FD}" srcOrd="1" destOrd="0" presId="urn:microsoft.com/office/officeart/2005/8/layout/hierarchy2"/>
    <dgm:cxn modelId="{4CAD17A6-986C-4699-AA0C-A1BE859BF921}" type="presParOf" srcId="{2BEE71C9-6539-45DD-94B7-EF22E9D0B2FD}" destId="{EB95F49D-4405-4487-9B79-ECFEBCE10587}" srcOrd="0" destOrd="0" presId="urn:microsoft.com/office/officeart/2005/8/layout/hierarchy2"/>
    <dgm:cxn modelId="{C104F60A-8C5C-464D-8C96-81B54E4827BA}" type="presParOf" srcId="{2BEE71C9-6539-45DD-94B7-EF22E9D0B2FD}" destId="{2C9F369D-3F20-40D4-B321-61827EC3A34E}" srcOrd="1" destOrd="0" presId="urn:microsoft.com/office/officeart/2005/8/layout/hierarchy2"/>
    <dgm:cxn modelId="{8F3B0D02-508C-4814-86C9-EF320C21BD33}" type="presParOf" srcId="{2C9F369D-3F20-40D4-B321-61827EC3A34E}" destId="{B71E213C-B32F-4F70-B617-5EA6213C30FF}" srcOrd="0" destOrd="0" presId="urn:microsoft.com/office/officeart/2005/8/layout/hierarchy2"/>
    <dgm:cxn modelId="{BEA7A9C0-9587-4CAE-B348-B895D164028C}" type="presParOf" srcId="{B71E213C-B32F-4F70-B617-5EA6213C30FF}" destId="{7ABC5F2A-9731-489A-B5F8-9DBCF30EF487}" srcOrd="0" destOrd="0" presId="urn:microsoft.com/office/officeart/2005/8/layout/hierarchy2"/>
    <dgm:cxn modelId="{1CAFD2EC-FBE0-4BB0-8123-084650D35B3A}" type="presParOf" srcId="{2C9F369D-3F20-40D4-B321-61827EC3A34E}" destId="{B6FC5906-5D15-4B16-8042-999C8388258B}" srcOrd="1" destOrd="0" presId="urn:microsoft.com/office/officeart/2005/8/layout/hierarchy2"/>
    <dgm:cxn modelId="{D7E52981-7E50-4D9F-BB6F-63D5ADF27AFC}" type="presParOf" srcId="{B6FC5906-5D15-4B16-8042-999C8388258B}" destId="{BB5B3AEC-6E11-40A7-89A3-D2A27852307B}" srcOrd="0" destOrd="0" presId="urn:microsoft.com/office/officeart/2005/8/layout/hierarchy2"/>
    <dgm:cxn modelId="{B23D6491-7D33-4717-ADAF-A347068C04C1}" type="presParOf" srcId="{B6FC5906-5D15-4B16-8042-999C8388258B}" destId="{8B68DFC0-0F53-4EF4-9D93-C0B8DD1BE139}" srcOrd="1" destOrd="0" presId="urn:microsoft.com/office/officeart/2005/8/layout/hierarchy2"/>
    <dgm:cxn modelId="{D9A5CF21-05AA-4111-9CEF-70667722AEFC}" type="presParOf" srcId="{2EFCED8E-500C-4068-8DAD-729F46BDC9C6}" destId="{54676B53-9C48-4351-B4D2-B5A726C0C7BF}" srcOrd="2" destOrd="0" presId="urn:microsoft.com/office/officeart/2005/8/layout/hierarchy2"/>
    <dgm:cxn modelId="{CB715B54-F618-4536-8131-A4EC50BC715E}" type="presParOf" srcId="{54676B53-9C48-4351-B4D2-B5A726C0C7BF}" destId="{CBE2A10D-4731-47B9-A9AD-4A41D031A2E4}" srcOrd="0" destOrd="0" presId="urn:microsoft.com/office/officeart/2005/8/layout/hierarchy2"/>
    <dgm:cxn modelId="{B4889B98-FAA4-4088-ADD4-E11D4BBCE58C}" type="presParOf" srcId="{2EFCED8E-500C-4068-8DAD-729F46BDC9C6}" destId="{40BBB685-F741-416C-8861-5AAC9B8119F9}" srcOrd="3" destOrd="0" presId="urn:microsoft.com/office/officeart/2005/8/layout/hierarchy2"/>
    <dgm:cxn modelId="{BFC7044D-4DBC-465D-A7BB-013E4CDFB23E}" type="presParOf" srcId="{40BBB685-F741-416C-8861-5AAC9B8119F9}" destId="{791F0A7E-682B-48A8-8B89-E81B3D605622}" srcOrd="0" destOrd="0" presId="urn:microsoft.com/office/officeart/2005/8/layout/hierarchy2"/>
    <dgm:cxn modelId="{9957C9EA-0167-4529-9FEC-7C44AB0DB43E}" type="presParOf" srcId="{40BBB685-F741-416C-8861-5AAC9B8119F9}" destId="{3C736BC4-CD1C-4F3C-BD3C-B5E9038330A5}" srcOrd="1" destOrd="0" presId="urn:microsoft.com/office/officeart/2005/8/layout/hierarchy2"/>
    <dgm:cxn modelId="{899E648A-1165-4665-A6B5-41C17424345A}" type="presParOf" srcId="{3C736BC4-CD1C-4F3C-BD3C-B5E9038330A5}" destId="{DA878289-B924-42B8-B9ED-6565AE71E1BC}" srcOrd="0" destOrd="0" presId="urn:microsoft.com/office/officeart/2005/8/layout/hierarchy2"/>
    <dgm:cxn modelId="{4E297ED8-F146-46AC-8BD6-029B6F3A313D}" type="presParOf" srcId="{DA878289-B924-42B8-B9ED-6565AE71E1BC}" destId="{F0C9FD2D-A2D8-4B22-9A53-A7B434C3D2CF}" srcOrd="0" destOrd="0" presId="urn:microsoft.com/office/officeart/2005/8/layout/hierarchy2"/>
    <dgm:cxn modelId="{17A712FB-CF26-4EB7-981B-DAAF3C749F99}" type="presParOf" srcId="{3C736BC4-CD1C-4F3C-BD3C-B5E9038330A5}" destId="{EC2CEE71-6234-450F-BF51-FB4C8A2C7257}" srcOrd="1" destOrd="0" presId="urn:microsoft.com/office/officeart/2005/8/layout/hierarchy2"/>
    <dgm:cxn modelId="{2A3AF6C1-2A9A-49E9-9537-A6C5465B88F9}" type="presParOf" srcId="{EC2CEE71-6234-450F-BF51-FB4C8A2C7257}" destId="{45DC8501-70F7-46BE-BC12-ED86340E7B84}" srcOrd="0" destOrd="0" presId="urn:microsoft.com/office/officeart/2005/8/layout/hierarchy2"/>
    <dgm:cxn modelId="{6288943A-3B2A-4D92-9DCD-9054A6DE034A}" type="presParOf" srcId="{EC2CEE71-6234-450F-BF51-FB4C8A2C7257}" destId="{A62FE56A-9C85-463C-98EE-52EAD9FCDA51}" srcOrd="1" destOrd="0" presId="urn:microsoft.com/office/officeart/2005/8/layout/hierarchy2"/>
    <dgm:cxn modelId="{DA6C076F-08C4-4856-9DEF-AB1628D9461B}" type="presParOf" srcId="{2EFCED8E-500C-4068-8DAD-729F46BDC9C6}" destId="{833C3ECF-A02C-4D31-8D59-C13FB3644D83}" srcOrd="4" destOrd="0" presId="urn:microsoft.com/office/officeart/2005/8/layout/hierarchy2"/>
    <dgm:cxn modelId="{D3F51FB6-130F-4958-B2AF-41FDC81B856F}" type="presParOf" srcId="{833C3ECF-A02C-4D31-8D59-C13FB3644D83}" destId="{C16EF88A-49B4-4C04-AE1B-C0646E0812C4}" srcOrd="0" destOrd="0" presId="urn:microsoft.com/office/officeart/2005/8/layout/hierarchy2"/>
    <dgm:cxn modelId="{69AF94C2-D990-4A1A-8FA9-7687F518EA99}" type="presParOf" srcId="{2EFCED8E-500C-4068-8DAD-729F46BDC9C6}" destId="{48EA13DC-BFDA-429C-A0F6-8E1C1BAB31E5}" srcOrd="5" destOrd="0" presId="urn:microsoft.com/office/officeart/2005/8/layout/hierarchy2"/>
    <dgm:cxn modelId="{CE3A8AAD-FEFD-40A6-886C-1AE05D3AEF9F}" type="presParOf" srcId="{48EA13DC-BFDA-429C-A0F6-8E1C1BAB31E5}" destId="{1E0F5928-8BF6-4FAB-B77F-F5AF730AF853}" srcOrd="0" destOrd="0" presId="urn:microsoft.com/office/officeart/2005/8/layout/hierarchy2"/>
    <dgm:cxn modelId="{D65401B1-E615-482E-BD00-FF7FC50349BC}" type="presParOf" srcId="{48EA13DC-BFDA-429C-A0F6-8E1C1BAB31E5}" destId="{ABCD3CDA-81E9-47D5-8708-DE7CBE01BD06}" srcOrd="1" destOrd="0" presId="urn:microsoft.com/office/officeart/2005/8/layout/hierarchy2"/>
    <dgm:cxn modelId="{A76F68B8-B6CA-4654-A040-82FDEFEF3F8F}" type="presParOf" srcId="{ABCD3CDA-81E9-47D5-8708-DE7CBE01BD06}" destId="{C1558BCD-E5AF-4BA0-9514-D639FD4F113E}" srcOrd="0" destOrd="0" presId="urn:microsoft.com/office/officeart/2005/8/layout/hierarchy2"/>
    <dgm:cxn modelId="{3FA95FB6-D734-46D8-861D-3499B0942A1C}" type="presParOf" srcId="{C1558BCD-E5AF-4BA0-9514-D639FD4F113E}" destId="{745D67A6-6B41-4793-B64B-B9799B4EDF7A}" srcOrd="0" destOrd="0" presId="urn:microsoft.com/office/officeart/2005/8/layout/hierarchy2"/>
    <dgm:cxn modelId="{9CD8DEFF-FB7F-40FE-8426-22206B899AAA}" type="presParOf" srcId="{ABCD3CDA-81E9-47D5-8708-DE7CBE01BD06}" destId="{64B01E64-1563-485C-96A7-826736843FA8}" srcOrd="1" destOrd="0" presId="urn:microsoft.com/office/officeart/2005/8/layout/hierarchy2"/>
    <dgm:cxn modelId="{6EA560CD-06EE-4B16-B990-8A373C1E7D00}" type="presParOf" srcId="{64B01E64-1563-485C-96A7-826736843FA8}" destId="{314F0A0F-B0F4-4AB8-9E4D-177EE4377C48}" srcOrd="0" destOrd="0" presId="urn:microsoft.com/office/officeart/2005/8/layout/hierarchy2"/>
    <dgm:cxn modelId="{A0251027-6473-4374-98E6-2B67D37C8065}" type="presParOf" srcId="{64B01E64-1563-485C-96A7-826736843FA8}" destId="{31DA2049-AB01-457E-8845-61DDF069CBF0}" srcOrd="1" destOrd="0" presId="urn:microsoft.com/office/officeart/2005/8/layout/hierarchy2"/>
    <dgm:cxn modelId="{7C69A3FF-7DE9-4D50-89E7-E3536EF24FDF}" type="presParOf" srcId="{2EFCED8E-500C-4068-8DAD-729F46BDC9C6}" destId="{29F6B0F6-340E-4B69-8238-3C66A528E081}" srcOrd="6" destOrd="0" presId="urn:microsoft.com/office/officeart/2005/8/layout/hierarchy2"/>
    <dgm:cxn modelId="{2E8E1362-1CE8-4394-8850-F4E5469D3804}" type="presParOf" srcId="{29F6B0F6-340E-4B69-8238-3C66A528E081}" destId="{47B0E1BC-E044-4688-91B0-5F358EED38A1}" srcOrd="0" destOrd="0" presId="urn:microsoft.com/office/officeart/2005/8/layout/hierarchy2"/>
    <dgm:cxn modelId="{3772C634-2813-4463-B749-9F09F9D01BC6}" type="presParOf" srcId="{2EFCED8E-500C-4068-8DAD-729F46BDC9C6}" destId="{47264ABA-9C50-48CD-A1A1-6F225D78CCF4}" srcOrd="7" destOrd="0" presId="urn:microsoft.com/office/officeart/2005/8/layout/hierarchy2"/>
    <dgm:cxn modelId="{D5733F99-8344-4E29-BFD1-86D7B2201BD9}" type="presParOf" srcId="{47264ABA-9C50-48CD-A1A1-6F225D78CCF4}" destId="{84FC3B77-C0CE-4D50-9B0F-05779A0F80B4}" srcOrd="0" destOrd="0" presId="urn:microsoft.com/office/officeart/2005/8/layout/hierarchy2"/>
    <dgm:cxn modelId="{AE82627A-7ED1-4CE1-B94A-EC8254CB7ECD}" type="presParOf" srcId="{47264ABA-9C50-48CD-A1A1-6F225D78CCF4}" destId="{4AEE3386-2E08-4DAF-B7A9-F64B650E3799}" srcOrd="1" destOrd="0" presId="urn:microsoft.com/office/officeart/2005/8/layout/hierarchy2"/>
    <dgm:cxn modelId="{9A8D1EBC-7472-4179-A78C-62210E681197}" type="presParOf" srcId="{4AEE3386-2E08-4DAF-B7A9-F64B650E3799}" destId="{384D56E0-AF46-4DAB-9FBC-1296DCDA06C2}" srcOrd="0" destOrd="0" presId="urn:microsoft.com/office/officeart/2005/8/layout/hierarchy2"/>
    <dgm:cxn modelId="{88CE9DEA-A61D-45DB-A29F-F73F20527AB3}" type="presParOf" srcId="{384D56E0-AF46-4DAB-9FBC-1296DCDA06C2}" destId="{4593357A-D45C-49A1-9ABD-DB083E50EF24}" srcOrd="0" destOrd="0" presId="urn:microsoft.com/office/officeart/2005/8/layout/hierarchy2"/>
    <dgm:cxn modelId="{C1A37B86-D1CE-4DF6-9EB3-9611F8B4C50E}" type="presParOf" srcId="{4AEE3386-2E08-4DAF-B7A9-F64B650E3799}" destId="{88CF4EEB-841E-4581-928E-CFE55B135083}" srcOrd="1" destOrd="0" presId="urn:microsoft.com/office/officeart/2005/8/layout/hierarchy2"/>
    <dgm:cxn modelId="{5B15C6B2-98AF-4AF8-B2B8-07CC5A669A8B}" type="presParOf" srcId="{88CF4EEB-841E-4581-928E-CFE55B135083}" destId="{96B0EFC5-F307-4FE1-B240-02F16F0777EF}" srcOrd="0" destOrd="0" presId="urn:microsoft.com/office/officeart/2005/8/layout/hierarchy2"/>
    <dgm:cxn modelId="{FC5FD41E-7DC7-42B1-B211-06FCC293361C}" type="presParOf" srcId="{88CF4EEB-841E-4581-928E-CFE55B135083}" destId="{571F74A3-B453-4E66-8D99-6BEBB0A14765}" srcOrd="1" destOrd="0" presId="urn:microsoft.com/office/officeart/2005/8/layout/hierarchy2"/>
    <dgm:cxn modelId="{17A3D216-4C1D-42EA-BA49-550B1BA69468}" type="presParOf" srcId="{2EFCED8E-500C-4068-8DAD-729F46BDC9C6}" destId="{010210AA-9CCC-4F01-9A0E-06ACEDBA421E}" srcOrd="8" destOrd="0" presId="urn:microsoft.com/office/officeart/2005/8/layout/hierarchy2"/>
    <dgm:cxn modelId="{4ED96FCC-B6E7-4A8C-B53E-5180F5C4ABD9}" type="presParOf" srcId="{010210AA-9CCC-4F01-9A0E-06ACEDBA421E}" destId="{3C78A553-2F9D-4BFC-8DBD-42D51F04EE06}" srcOrd="0" destOrd="0" presId="urn:microsoft.com/office/officeart/2005/8/layout/hierarchy2"/>
    <dgm:cxn modelId="{63E2F43A-B5D3-462D-B4D6-A14621B742B8}" type="presParOf" srcId="{2EFCED8E-500C-4068-8DAD-729F46BDC9C6}" destId="{18BC8A92-3B33-483E-9B77-37900F318E2A}" srcOrd="9" destOrd="0" presId="urn:microsoft.com/office/officeart/2005/8/layout/hierarchy2"/>
    <dgm:cxn modelId="{F28FDB5D-7B20-4D5E-9814-982682D0FF3B}" type="presParOf" srcId="{18BC8A92-3B33-483E-9B77-37900F318E2A}" destId="{4A9EE8D6-67D0-4899-A207-C37C44241A49}" srcOrd="0" destOrd="0" presId="urn:microsoft.com/office/officeart/2005/8/layout/hierarchy2"/>
    <dgm:cxn modelId="{053FF3FA-591D-47A7-A727-A3D2951E17CB}" type="presParOf" srcId="{18BC8A92-3B33-483E-9B77-37900F318E2A}" destId="{C028572B-EFDA-4E41-B70C-C96064FFFFC7}" srcOrd="1" destOrd="0" presId="urn:microsoft.com/office/officeart/2005/8/layout/hierarchy2"/>
    <dgm:cxn modelId="{CC5E9C81-EAFD-42C5-8999-460D7D33C8E5}" type="presParOf" srcId="{C028572B-EFDA-4E41-B70C-C96064FFFFC7}" destId="{96354DFF-FBD6-4C43-9231-6C0C8A732143}" srcOrd="0" destOrd="0" presId="urn:microsoft.com/office/officeart/2005/8/layout/hierarchy2"/>
    <dgm:cxn modelId="{A9C79745-A947-4313-83EF-C53366A55A37}" type="presParOf" srcId="{96354DFF-FBD6-4C43-9231-6C0C8A732143}" destId="{C61FE36B-788C-45CD-8FB3-FA5C3C1591A4}" srcOrd="0" destOrd="0" presId="urn:microsoft.com/office/officeart/2005/8/layout/hierarchy2"/>
    <dgm:cxn modelId="{F68F140C-9B1B-42FA-A9CA-3D3CDA3BF5FC}" type="presParOf" srcId="{C028572B-EFDA-4E41-B70C-C96064FFFFC7}" destId="{EAC96F15-FD74-4E73-9311-12A086608BB4}" srcOrd="1" destOrd="0" presId="urn:microsoft.com/office/officeart/2005/8/layout/hierarchy2"/>
    <dgm:cxn modelId="{054912DA-5B07-421D-8070-02F1E57C28FA}" type="presParOf" srcId="{EAC96F15-FD74-4E73-9311-12A086608BB4}" destId="{00E012B2-D8CC-4D58-95DD-16E66101BFA5}" srcOrd="0" destOrd="0" presId="urn:microsoft.com/office/officeart/2005/8/layout/hierarchy2"/>
    <dgm:cxn modelId="{678AF026-5ED7-4619-B36D-0EC5C96955A3}" type="presParOf" srcId="{EAC96F15-FD74-4E73-9311-12A086608BB4}" destId="{E91DFC67-F733-40F6-8EBC-358292CF80EA}" srcOrd="1" destOrd="0" presId="urn:microsoft.com/office/officeart/2005/8/layout/hierarchy2"/>
    <dgm:cxn modelId="{88033419-F1A2-4C0E-A8C9-31B7DE6D8769}" type="presParOf" srcId="{2EFCED8E-500C-4068-8DAD-729F46BDC9C6}" destId="{A98AEAAF-D808-4C18-9D50-CAAF314AA90E}" srcOrd="10" destOrd="0" presId="urn:microsoft.com/office/officeart/2005/8/layout/hierarchy2"/>
    <dgm:cxn modelId="{0DC088F5-8AFF-486E-9206-867E32B26B22}" type="presParOf" srcId="{A98AEAAF-D808-4C18-9D50-CAAF314AA90E}" destId="{4D13DC7A-5452-4B59-B710-2324F0BDB6BC}" srcOrd="0" destOrd="0" presId="urn:microsoft.com/office/officeart/2005/8/layout/hierarchy2"/>
    <dgm:cxn modelId="{55692239-B2B8-41F8-BD7C-65259A3C7ED2}" type="presParOf" srcId="{2EFCED8E-500C-4068-8DAD-729F46BDC9C6}" destId="{71A5FD79-2493-4600-994A-414AEA4D4B5F}" srcOrd="11" destOrd="0" presId="urn:microsoft.com/office/officeart/2005/8/layout/hierarchy2"/>
    <dgm:cxn modelId="{B687F225-AC0A-48B2-A8D1-B507A9CFA0CF}" type="presParOf" srcId="{71A5FD79-2493-4600-994A-414AEA4D4B5F}" destId="{6D2E898B-D172-4BB1-93D8-FE234E347CDC}" srcOrd="0" destOrd="0" presId="urn:microsoft.com/office/officeart/2005/8/layout/hierarchy2"/>
    <dgm:cxn modelId="{F15797D1-4F7B-4E13-AD5F-28A5173DF4BE}" type="presParOf" srcId="{71A5FD79-2493-4600-994A-414AEA4D4B5F}" destId="{8AC2ACD8-68E1-4EEA-857C-E354D3FC4E05}" srcOrd="1" destOrd="0" presId="urn:microsoft.com/office/officeart/2005/8/layout/hierarchy2"/>
    <dgm:cxn modelId="{A6645C1B-D6F2-4E68-B76D-254FCFB9D160}" type="presParOf" srcId="{8AC2ACD8-68E1-4EEA-857C-E354D3FC4E05}" destId="{1028046C-A057-4CD9-9737-D40517921C7C}" srcOrd="0" destOrd="0" presId="urn:microsoft.com/office/officeart/2005/8/layout/hierarchy2"/>
    <dgm:cxn modelId="{473A4F34-C282-4812-8FD8-E2ED58B4CB82}" type="presParOf" srcId="{1028046C-A057-4CD9-9737-D40517921C7C}" destId="{2ABD7C81-3605-4DA3-89A2-3B993BD436A0}" srcOrd="0" destOrd="0" presId="urn:microsoft.com/office/officeart/2005/8/layout/hierarchy2"/>
    <dgm:cxn modelId="{3A2B1745-A5A0-404A-A6E7-AAEC30A4EB7A}" type="presParOf" srcId="{8AC2ACD8-68E1-4EEA-857C-E354D3FC4E05}" destId="{D034C9CD-A288-4DEC-82EA-DA337FBCF085}" srcOrd="1" destOrd="0" presId="urn:microsoft.com/office/officeart/2005/8/layout/hierarchy2"/>
    <dgm:cxn modelId="{79A42072-14D0-4D3F-B943-7461236B242F}" type="presParOf" srcId="{D034C9CD-A288-4DEC-82EA-DA337FBCF085}" destId="{515BF1AF-E046-4F37-9D0E-75C1247FEB1E}" srcOrd="0" destOrd="0" presId="urn:microsoft.com/office/officeart/2005/8/layout/hierarchy2"/>
    <dgm:cxn modelId="{340C520C-0EF2-4A19-81EF-CD65E9682704}" type="presParOf" srcId="{D034C9CD-A288-4DEC-82EA-DA337FBCF085}" destId="{AAE6ABAF-5086-46B5-BE0F-E2D283C920E4}"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43398F-8549-4D97-A8E2-7F1EE27DB58B}" type="doc">
      <dgm:prSet loTypeId="urn:microsoft.com/office/officeart/2005/8/layout/hList3" loCatId="list" qsTypeId="urn:microsoft.com/office/officeart/2005/8/quickstyle/simple1" qsCatId="simple" csTypeId="urn:microsoft.com/office/officeart/2005/8/colors/accent4_1" csCatId="accent4" phldr="1"/>
      <dgm:spPr/>
      <dgm:t>
        <a:bodyPr/>
        <a:lstStyle/>
        <a:p>
          <a:endParaRPr lang="en-US"/>
        </a:p>
      </dgm:t>
    </dgm:pt>
    <dgm:pt modelId="{8CEDBE14-11F2-409B-AD16-46580A1F0C72}">
      <dgm:prSet phldrT="[Text]" custT="1"/>
      <dgm:spPr>
        <a:ln>
          <a:solidFill>
            <a:schemeClr val="accent1">
              <a:lumMod val="75000"/>
            </a:schemeClr>
          </a:solidFill>
        </a:ln>
      </dgm:spPr>
      <dgm:t>
        <a:bodyPr/>
        <a:lstStyle/>
        <a:p>
          <a:r>
            <a:rPr lang="en-US" sz="3000" b="1" dirty="0">
              <a:solidFill>
                <a:schemeClr val="tx1"/>
              </a:solidFill>
              <a:latin typeface="Arial" panose="020B0604020202020204" pitchFamily="34" charset="0"/>
              <a:cs typeface="Arial" panose="020B0604020202020204" pitchFamily="34" charset="0"/>
            </a:rPr>
            <a:t>Early Childhood Education Program only</a:t>
          </a:r>
        </a:p>
      </dgm:t>
    </dgm:pt>
    <dgm:pt modelId="{81D762C8-1EDD-44C2-9312-690194B2F7B7}" type="parTrans" cxnId="{94E46F7D-CEA2-403C-9718-7BFFF3D1727E}">
      <dgm:prSet/>
      <dgm:spPr/>
      <dgm:t>
        <a:bodyPr/>
        <a:lstStyle/>
        <a:p>
          <a:endParaRPr lang="en-US"/>
        </a:p>
      </dgm:t>
    </dgm:pt>
    <dgm:pt modelId="{74F72727-3CA5-4B1D-8281-3C49102FA07A}" type="sibTrans" cxnId="{94E46F7D-CEA2-403C-9718-7BFFF3D1727E}">
      <dgm:prSet/>
      <dgm:spPr/>
      <dgm:t>
        <a:bodyPr/>
        <a:lstStyle/>
        <a:p>
          <a:endParaRPr lang="en-US"/>
        </a:p>
      </dgm:t>
    </dgm:pt>
    <dgm:pt modelId="{BFABB42C-8715-4ECD-B46B-0DAB9175047D}">
      <dgm:prSet phldrT="[Text]" custT="1"/>
      <dgm:spPr>
        <a:ln>
          <a:solidFill>
            <a:schemeClr val="accent1">
              <a:lumMod val="75000"/>
            </a:schemeClr>
          </a:solidFill>
        </a:ln>
      </dgm:spPr>
      <dgm:t>
        <a:bodyPr/>
        <a:lstStyle/>
        <a:p>
          <a:pPr algn="l"/>
          <a:r>
            <a:rPr lang="en-US" sz="1800" b="1" dirty="0">
              <a:latin typeface="Arial" panose="020B0604020202020204" pitchFamily="34" charset="0"/>
              <a:cs typeface="Arial" panose="020B0604020202020204" pitchFamily="34" charset="0"/>
            </a:rPr>
            <a:t>Employed at an Early Achievers Participating Facility.</a:t>
          </a:r>
        </a:p>
        <a:p>
          <a:pPr algn="ctr"/>
          <a:r>
            <a:rPr lang="en-US" sz="1800" b="1" dirty="0">
              <a:latin typeface="Arial" panose="020B0604020202020204" pitchFamily="34" charset="0"/>
              <a:cs typeface="Arial" panose="020B0604020202020204" pitchFamily="34" charset="0"/>
            </a:rPr>
            <a:t> </a:t>
          </a:r>
        </a:p>
      </dgm:t>
    </dgm:pt>
    <dgm:pt modelId="{8CA94EEA-204F-439D-8ED5-3A4D186ABB2F}" type="parTrans" cxnId="{47AB28CA-1B30-4665-98F4-A80C36D06A5A}">
      <dgm:prSet/>
      <dgm:spPr/>
      <dgm:t>
        <a:bodyPr/>
        <a:lstStyle/>
        <a:p>
          <a:endParaRPr lang="en-US"/>
        </a:p>
      </dgm:t>
    </dgm:pt>
    <dgm:pt modelId="{21193908-B10F-4A81-B131-EF79588C0FD5}" type="sibTrans" cxnId="{47AB28CA-1B30-4665-98F4-A80C36D06A5A}">
      <dgm:prSet/>
      <dgm:spPr/>
      <dgm:t>
        <a:bodyPr/>
        <a:lstStyle/>
        <a:p>
          <a:endParaRPr lang="en-US"/>
        </a:p>
      </dgm:t>
    </dgm:pt>
    <dgm:pt modelId="{4C078DF5-AE54-4A95-B362-366B9CB4A33D}">
      <dgm:prSet phldrT="[Text]" custT="1"/>
      <dgm:spPr>
        <a:ln>
          <a:solidFill>
            <a:schemeClr val="accent1">
              <a:lumMod val="75000"/>
            </a:schemeClr>
          </a:solidFill>
        </a:ln>
      </dgm:spPr>
      <dgm:t>
        <a:bodyPr/>
        <a:lstStyle/>
        <a:p>
          <a:pPr algn="l"/>
          <a:endParaRPr lang="en-US" sz="1100" b="1" dirty="0">
            <a:latin typeface="Arial "/>
          </a:endParaRPr>
        </a:p>
        <a:p>
          <a:pPr algn="l"/>
          <a:r>
            <a:rPr lang="en-US" sz="1800" b="1" dirty="0">
              <a:latin typeface="Arial "/>
            </a:rPr>
            <a:t>Employed in an eligible role for 3 months prior to the start of the quarter</a:t>
          </a:r>
        </a:p>
        <a:p>
          <a:pPr algn="l"/>
          <a:endParaRPr lang="en-US" sz="900" b="1" dirty="0">
            <a:latin typeface="Arial "/>
          </a:endParaRPr>
        </a:p>
        <a:p>
          <a:pPr algn="l"/>
          <a:r>
            <a:rPr lang="en-US" sz="1800" b="1" dirty="0">
              <a:latin typeface="Arial "/>
            </a:rPr>
            <a:t>Eligible Roles: </a:t>
          </a:r>
          <a:r>
            <a:rPr lang="en-US" sz="1800" i="0" dirty="0">
              <a:latin typeface="Arial "/>
            </a:rPr>
            <a:t>Family Home Owner/Licensee, Center Director, Assistant Director, Program Supervisor, Lead Teacher, Assistant Teacher</a:t>
          </a:r>
        </a:p>
      </dgm:t>
    </dgm:pt>
    <dgm:pt modelId="{7F35D4A0-9AC1-4797-A5A4-E19B8AA3F599}" type="parTrans" cxnId="{771E26BC-9F69-4F0C-B4E7-1B617B1CB526}">
      <dgm:prSet/>
      <dgm:spPr/>
      <dgm:t>
        <a:bodyPr/>
        <a:lstStyle/>
        <a:p>
          <a:endParaRPr lang="en-US"/>
        </a:p>
      </dgm:t>
    </dgm:pt>
    <dgm:pt modelId="{570057F9-6075-4A14-A47D-E8CA871EFDE2}" type="sibTrans" cxnId="{771E26BC-9F69-4F0C-B4E7-1B617B1CB526}">
      <dgm:prSet/>
      <dgm:spPr/>
      <dgm:t>
        <a:bodyPr/>
        <a:lstStyle/>
        <a:p>
          <a:endParaRPr lang="en-US"/>
        </a:p>
      </dgm:t>
    </dgm:pt>
    <dgm:pt modelId="{4B508A3C-494E-4D57-ABAA-4E1E9C274C1B}">
      <dgm:prSet phldrT="[Text]" custT="1"/>
      <dgm:spPr>
        <a:ln>
          <a:solidFill>
            <a:schemeClr val="accent1">
              <a:lumMod val="75000"/>
            </a:schemeClr>
          </a:solidFill>
        </a:ln>
      </dgm:spPr>
      <dgm:t>
        <a:bodyPr/>
        <a:lstStyle/>
        <a:p>
          <a:pPr algn="l">
            <a:buFont typeface="Wingdings" panose="05000000000000000000" pitchFamily="2" charset="2"/>
            <a:buChar char="q"/>
          </a:pPr>
          <a:r>
            <a:rPr lang="en-US" sz="1800" b="1" dirty="0">
              <a:latin typeface="Arial "/>
            </a:rPr>
            <a:t>Minimum of 10 hours per week or 40 hours per month</a:t>
          </a:r>
        </a:p>
      </dgm:t>
    </dgm:pt>
    <dgm:pt modelId="{EE94C4C6-8A84-4842-841D-108B76DA5075}" type="parTrans" cxnId="{364724A2-78B8-4693-A79A-89F89BFBB249}">
      <dgm:prSet/>
      <dgm:spPr/>
      <dgm:t>
        <a:bodyPr/>
        <a:lstStyle/>
        <a:p>
          <a:endParaRPr lang="en-US"/>
        </a:p>
      </dgm:t>
    </dgm:pt>
    <dgm:pt modelId="{DF11DBDE-9DA0-4E24-A843-274CC5485492}" type="sibTrans" cxnId="{364724A2-78B8-4693-A79A-89F89BFBB249}">
      <dgm:prSet/>
      <dgm:spPr/>
      <dgm:t>
        <a:bodyPr/>
        <a:lstStyle/>
        <a:p>
          <a:endParaRPr lang="en-US"/>
        </a:p>
      </dgm:t>
    </dgm:pt>
    <dgm:pt modelId="{A15B1ECE-4D88-4932-8D8C-189EF563FD50}" type="pres">
      <dgm:prSet presAssocID="{7F43398F-8549-4D97-A8E2-7F1EE27DB58B}" presName="composite" presStyleCnt="0">
        <dgm:presLayoutVars>
          <dgm:chMax val="1"/>
          <dgm:dir/>
          <dgm:resizeHandles val="exact"/>
        </dgm:presLayoutVars>
      </dgm:prSet>
      <dgm:spPr/>
    </dgm:pt>
    <dgm:pt modelId="{F9930589-B375-465F-A3D9-992658539875}" type="pres">
      <dgm:prSet presAssocID="{8CEDBE14-11F2-409B-AD16-46580A1F0C72}" presName="roof" presStyleLbl="dkBgShp" presStyleIdx="0" presStyleCnt="2" custScaleY="87567" custLinFactNeighborY="17528"/>
      <dgm:spPr/>
    </dgm:pt>
    <dgm:pt modelId="{103B1B94-99B3-4D07-A603-337CF2198749}" type="pres">
      <dgm:prSet presAssocID="{8CEDBE14-11F2-409B-AD16-46580A1F0C72}" presName="pillars" presStyleCnt="0"/>
      <dgm:spPr/>
    </dgm:pt>
    <dgm:pt modelId="{7D27FD24-3B0E-4710-870D-1A6DBD587568}" type="pres">
      <dgm:prSet presAssocID="{8CEDBE14-11F2-409B-AD16-46580A1F0C72}" presName="pillar1" presStyleLbl="node1" presStyleIdx="0" presStyleCnt="3">
        <dgm:presLayoutVars>
          <dgm:bulletEnabled val="1"/>
        </dgm:presLayoutVars>
      </dgm:prSet>
      <dgm:spPr/>
    </dgm:pt>
    <dgm:pt modelId="{48AD5FA2-B306-4F92-9C81-B64482130DF0}" type="pres">
      <dgm:prSet presAssocID="{4C078DF5-AE54-4A95-B362-366B9CB4A33D}" presName="pillarX" presStyleLbl="node1" presStyleIdx="1" presStyleCnt="3">
        <dgm:presLayoutVars>
          <dgm:bulletEnabled val="1"/>
        </dgm:presLayoutVars>
      </dgm:prSet>
      <dgm:spPr/>
    </dgm:pt>
    <dgm:pt modelId="{5FC7C76C-25F2-44D2-B62C-7AECAA8502D6}" type="pres">
      <dgm:prSet presAssocID="{4B508A3C-494E-4D57-ABAA-4E1E9C274C1B}" presName="pillarX" presStyleLbl="node1" presStyleIdx="2" presStyleCnt="3" custLinFactNeighborX="147" custLinFactNeighborY="-1">
        <dgm:presLayoutVars>
          <dgm:bulletEnabled val="1"/>
        </dgm:presLayoutVars>
      </dgm:prSet>
      <dgm:spPr/>
    </dgm:pt>
    <dgm:pt modelId="{09933F43-B582-4A2D-B443-09A3554BA8E2}" type="pres">
      <dgm:prSet presAssocID="{8CEDBE14-11F2-409B-AD16-46580A1F0C72}" presName="base" presStyleLbl="dkBgShp" presStyleIdx="1" presStyleCnt="2" custLinFactNeighborX="-114" custLinFactNeighborY="13321"/>
      <dgm:spPr/>
    </dgm:pt>
  </dgm:ptLst>
  <dgm:cxnLst>
    <dgm:cxn modelId="{DB9A0B10-F2B2-423B-B418-4B763BC144CA}" type="presOf" srcId="{4C078DF5-AE54-4A95-B362-366B9CB4A33D}" destId="{48AD5FA2-B306-4F92-9C81-B64482130DF0}" srcOrd="0" destOrd="0" presId="urn:microsoft.com/office/officeart/2005/8/layout/hList3"/>
    <dgm:cxn modelId="{81A02036-5A8D-473E-9229-E1E8B0B74772}" type="presOf" srcId="{BFABB42C-8715-4ECD-B46B-0DAB9175047D}" destId="{7D27FD24-3B0E-4710-870D-1A6DBD587568}" srcOrd="0" destOrd="0" presId="urn:microsoft.com/office/officeart/2005/8/layout/hList3"/>
    <dgm:cxn modelId="{F9D4476A-7496-4431-95DB-5DDA884B814A}" type="presOf" srcId="{7F43398F-8549-4D97-A8E2-7F1EE27DB58B}" destId="{A15B1ECE-4D88-4932-8D8C-189EF563FD50}" srcOrd="0" destOrd="0" presId="urn:microsoft.com/office/officeart/2005/8/layout/hList3"/>
    <dgm:cxn modelId="{94E46F7D-CEA2-403C-9718-7BFFF3D1727E}" srcId="{7F43398F-8549-4D97-A8E2-7F1EE27DB58B}" destId="{8CEDBE14-11F2-409B-AD16-46580A1F0C72}" srcOrd="0" destOrd="0" parTransId="{81D762C8-1EDD-44C2-9312-690194B2F7B7}" sibTransId="{74F72727-3CA5-4B1D-8281-3C49102FA07A}"/>
    <dgm:cxn modelId="{364724A2-78B8-4693-A79A-89F89BFBB249}" srcId="{8CEDBE14-11F2-409B-AD16-46580A1F0C72}" destId="{4B508A3C-494E-4D57-ABAA-4E1E9C274C1B}" srcOrd="2" destOrd="0" parTransId="{EE94C4C6-8A84-4842-841D-108B76DA5075}" sibTransId="{DF11DBDE-9DA0-4E24-A843-274CC5485492}"/>
    <dgm:cxn modelId="{EBE3EBB5-BDB7-4D59-A071-EF2871F5A9E0}" type="presOf" srcId="{8CEDBE14-11F2-409B-AD16-46580A1F0C72}" destId="{F9930589-B375-465F-A3D9-992658539875}" srcOrd="0" destOrd="0" presId="urn:microsoft.com/office/officeart/2005/8/layout/hList3"/>
    <dgm:cxn modelId="{771E26BC-9F69-4F0C-B4E7-1B617B1CB526}" srcId="{8CEDBE14-11F2-409B-AD16-46580A1F0C72}" destId="{4C078DF5-AE54-4A95-B362-366B9CB4A33D}" srcOrd="1" destOrd="0" parTransId="{7F35D4A0-9AC1-4797-A5A4-E19B8AA3F599}" sibTransId="{570057F9-6075-4A14-A47D-E8CA871EFDE2}"/>
    <dgm:cxn modelId="{47AB28CA-1B30-4665-98F4-A80C36D06A5A}" srcId="{8CEDBE14-11F2-409B-AD16-46580A1F0C72}" destId="{BFABB42C-8715-4ECD-B46B-0DAB9175047D}" srcOrd="0" destOrd="0" parTransId="{8CA94EEA-204F-439D-8ED5-3A4D186ABB2F}" sibTransId="{21193908-B10F-4A81-B131-EF79588C0FD5}"/>
    <dgm:cxn modelId="{5F9EF9DF-77E6-4391-8AE3-E177213988CD}" type="presOf" srcId="{4B508A3C-494E-4D57-ABAA-4E1E9C274C1B}" destId="{5FC7C76C-25F2-44D2-B62C-7AECAA8502D6}" srcOrd="0" destOrd="0" presId="urn:microsoft.com/office/officeart/2005/8/layout/hList3"/>
    <dgm:cxn modelId="{0749A5BD-E4A8-4DEB-B298-F15F913336A8}" type="presParOf" srcId="{A15B1ECE-4D88-4932-8D8C-189EF563FD50}" destId="{F9930589-B375-465F-A3D9-992658539875}" srcOrd="0" destOrd="0" presId="urn:microsoft.com/office/officeart/2005/8/layout/hList3"/>
    <dgm:cxn modelId="{791B8FDD-C829-431C-A9AF-760B03E9081B}" type="presParOf" srcId="{A15B1ECE-4D88-4932-8D8C-189EF563FD50}" destId="{103B1B94-99B3-4D07-A603-337CF2198749}" srcOrd="1" destOrd="0" presId="urn:microsoft.com/office/officeart/2005/8/layout/hList3"/>
    <dgm:cxn modelId="{5A799C0C-DD67-40F7-8631-A24B3D0D2D94}" type="presParOf" srcId="{103B1B94-99B3-4D07-A603-337CF2198749}" destId="{7D27FD24-3B0E-4710-870D-1A6DBD587568}" srcOrd="0" destOrd="0" presId="urn:microsoft.com/office/officeart/2005/8/layout/hList3"/>
    <dgm:cxn modelId="{A30B4ED0-096C-442D-990A-DA5446F3BD9A}" type="presParOf" srcId="{103B1B94-99B3-4D07-A603-337CF2198749}" destId="{48AD5FA2-B306-4F92-9C81-B64482130DF0}" srcOrd="1" destOrd="0" presId="urn:microsoft.com/office/officeart/2005/8/layout/hList3"/>
    <dgm:cxn modelId="{2796D31F-A82E-4825-BBDD-253274CD4D46}" type="presParOf" srcId="{103B1B94-99B3-4D07-A603-337CF2198749}" destId="{5FC7C76C-25F2-44D2-B62C-7AECAA8502D6}" srcOrd="2" destOrd="0" presId="urn:microsoft.com/office/officeart/2005/8/layout/hList3"/>
    <dgm:cxn modelId="{464B9B19-A933-409B-9427-F6CFE5F500F0}" type="presParOf" srcId="{A15B1ECE-4D88-4932-8D8C-189EF563FD50}" destId="{09933F43-B582-4A2D-B443-09A3554BA8E2}" srcOrd="2" destOrd="0" presId="urn:microsoft.com/office/officeart/2005/8/layout/h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37BE75-D207-4656-A44B-587B4404708F}" type="doc">
      <dgm:prSet loTypeId="urn:microsoft.com/office/officeart/2008/layout/PictureAccentList" loCatId="list" qsTypeId="urn:microsoft.com/office/officeart/2005/8/quickstyle/3d3" qsCatId="3D" csTypeId="urn:microsoft.com/office/officeart/2005/8/colors/accent4_2" csCatId="accent4" phldr="1"/>
      <dgm:spPr/>
      <dgm:t>
        <a:bodyPr/>
        <a:lstStyle/>
        <a:p>
          <a:endParaRPr lang="en-US"/>
        </a:p>
      </dgm:t>
    </dgm:pt>
    <dgm:pt modelId="{FD4ECCDB-3AFF-420B-8C35-EE2BE97BD443}">
      <dgm:prSet phldrT="[Text]"/>
      <dgm:spPr>
        <a:solidFill>
          <a:schemeClr val="accent1">
            <a:lumMod val="75000"/>
          </a:schemeClr>
        </a:solidFill>
      </dgm:spPr>
      <dgm:t>
        <a:bodyPr/>
        <a:lstStyle/>
        <a:p>
          <a:r>
            <a:rPr lang="en-US" b="1" dirty="0">
              <a:solidFill>
                <a:schemeClr val="bg1"/>
              </a:solidFill>
              <a:latin typeface="Arial "/>
            </a:rPr>
            <a:t>Fees</a:t>
          </a:r>
        </a:p>
      </dgm:t>
    </dgm:pt>
    <dgm:pt modelId="{D2130C14-38A4-4A59-92C2-2342241ED169}" type="parTrans" cxnId="{188BBB07-858C-4D8E-BB01-555F8026D99D}">
      <dgm:prSet/>
      <dgm:spPr/>
      <dgm:t>
        <a:bodyPr/>
        <a:lstStyle/>
        <a:p>
          <a:endParaRPr lang="en-US"/>
        </a:p>
      </dgm:t>
    </dgm:pt>
    <dgm:pt modelId="{D0599A22-3740-449B-8B1E-BCDD6661BD33}" type="sibTrans" cxnId="{188BBB07-858C-4D8E-BB01-555F8026D99D}">
      <dgm:prSet/>
      <dgm:spPr/>
      <dgm:t>
        <a:bodyPr/>
        <a:lstStyle/>
        <a:p>
          <a:endParaRPr lang="en-US"/>
        </a:p>
      </dgm:t>
    </dgm:pt>
    <dgm:pt modelId="{3271A526-A4C5-4448-B488-4FB0DD9871FF}">
      <dgm:prSet phldrT="[Text]"/>
      <dgm:spPr>
        <a:solidFill>
          <a:schemeClr val="accent1">
            <a:lumMod val="75000"/>
          </a:schemeClr>
        </a:solidFill>
      </dgm:spPr>
      <dgm:t>
        <a:bodyPr/>
        <a:lstStyle/>
        <a:p>
          <a:r>
            <a:rPr lang="en-US" b="1" dirty="0">
              <a:solidFill>
                <a:schemeClr val="bg1"/>
              </a:solidFill>
              <a:latin typeface="Arial "/>
            </a:rPr>
            <a:t>Books</a:t>
          </a:r>
        </a:p>
      </dgm:t>
    </dgm:pt>
    <dgm:pt modelId="{70B84FBD-3E73-4DEA-B08F-8E350F8D4963}" type="parTrans" cxnId="{6E751BCB-6ACE-4A43-A226-F889547D28E7}">
      <dgm:prSet/>
      <dgm:spPr/>
      <dgm:t>
        <a:bodyPr/>
        <a:lstStyle/>
        <a:p>
          <a:endParaRPr lang="en-US"/>
        </a:p>
      </dgm:t>
    </dgm:pt>
    <dgm:pt modelId="{1D4AFC15-B4BD-46C6-B79C-035D549D7330}" type="sibTrans" cxnId="{6E751BCB-6ACE-4A43-A226-F889547D28E7}">
      <dgm:prSet/>
      <dgm:spPr/>
      <dgm:t>
        <a:bodyPr/>
        <a:lstStyle/>
        <a:p>
          <a:endParaRPr lang="en-US"/>
        </a:p>
      </dgm:t>
    </dgm:pt>
    <dgm:pt modelId="{62D8E38F-6D2A-47E2-968E-C04DA3A3DD07}">
      <dgm:prSet/>
      <dgm:spPr>
        <a:solidFill>
          <a:schemeClr val="accent1">
            <a:lumMod val="75000"/>
          </a:schemeClr>
        </a:solidFill>
      </dgm:spPr>
      <dgm:t>
        <a:bodyPr/>
        <a:lstStyle/>
        <a:p>
          <a:r>
            <a:rPr lang="en-US" b="1" dirty="0">
              <a:solidFill>
                <a:schemeClr val="bg1"/>
              </a:solidFill>
              <a:latin typeface="Arial "/>
            </a:rPr>
            <a:t>Tuition</a:t>
          </a:r>
        </a:p>
      </dgm:t>
    </dgm:pt>
    <dgm:pt modelId="{3A7BEF68-558E-400B-90EA-915FA2123DB8}" type="parTrans" cxnId="{64B5D6B3-B2A7-49FC-AF83-5EAD2F172D4D}">
      <dgm:prSet/>
      <dgm:spPr/>
      <dgm:t>
        <a:bodyPr/>
        <a:lstStyle/>
        <a:p>
          <a:endParaRPr lang="en-US"/>
        </a:p>
      </dgm:t>
    </dgm:pt>
    <dgm:pt modelId="{60B15E03-A3FA-4377-9E2F-214A04E9484B}" type="sibTrans" cxnId="{64B5D6B3-B2A7-49FC-AF83-5EAD2F172D4D}">
      <dgm:prSet/>
      <dgm:spPr/>
      <dgm:t>
        <a:bodyPr/>
        <a:lstStyle/>
        <a:p>
          <a:endParaRPr lang="en-US"/>
        </a:p>
      </dgm:t>
    </dgm:pt>
    <dgm:pt modelId="{6B23247A-D23E-4756-9B2F-D9C139B60F41}">
      <dgm:prSet phldrT="[Text]"/>
      <dgm:spPr/>
      <dgm:t>
        <a:bodyPr/>
        <a:lstStyle/>
        <a:p>
          <a:r>
            <a:rPr lang="en-US" b="1" dirty="0">
              <a:solidFill>
                <a:schemeClr val="tx1"/>
              </a:solidFill>
              <a:latin typeface="Arial "/>
            </a:rPr>
            <a:t>Grants are for start-up, gap filling, and dependent on budget</a:t>
          </a:r>
        </a:p>
      </dgm:t>
    </dgm:pt>
    <dgm:pt modelId="{59278C21-53FC-4025-8E97-7FE2C713C652}" type="sibTrans" cxnId="{202A1538-2AFB-4768-8831-4F30BCA4EAE1}">
      <dgm:prSet/>
      <dgm:spPr/>
      <dgm:t>
        <a:bodyPr/>
        <a:lstStyle/>
        <a:p>
          <a:endParaRPr lang="en-US"/>
        </a:p>
      </dgm:t>
    </dgm:pt>
    <dgm:pt modelId="{E0D34A63-854C-4FCC-9CBB-19A8D17DD8B1}" type="parTrans" cxnId="{202A1538-2AFB-4768-8831-4F30BCA4EAE1}">
      <dgm:prSet/>
      <dgm:spPr/>
      <dgm:t>
        <a:bodyPr/>
        <a:lstStyle/>
        <a:p>
          <a:endParaRPr lang="en-US"/>
        </a:p>
      </dgm:t>
    </dgm:pt>
    <dgm:pt modelId="{97A5C96B-D289-47D5-9A64-81E2BC623FE8}" type="pres">
      <dgm:prSet presAssocID="{2137BE75-D207-4656-A44B-587B4404708F}" presName="layout" presStyleCnt="0">
        <dgm:presLayoutVars>
          <dgm:chMax/>
          <dgm:chPref/>
          <dgm:dir/>
          <dgm:animOne val="branch"/>
          <dgm:animLvl val="lvl"/>
          <dgm:resizeHandles/>
        </dgm:presLayoutVars>
      </dgm:prSet>
      <dgm:spPr/>
    </dgm:pt>
    <dgm:pt modelId="{1752159E-7B3B-434D-8E21-87B9A9C9ACF5}" type="pres">
      <dgm:prSet presAssocID="{6B23247A-D23E-4756-9B2F-D9C139B60F41}" presName="root" presStyleCnt="0">
        <dgm:presLayoutVars>
          <dgm:chMax/>
          <dgm:chPref val="4"/>
        </dgm:presLayoutVars>
      </dgm:prSet>
      <dgm:spPr/>
    </dgm:pt>
    <dgm:pt modelId="{C4866370-0300-4415-BAE6-462FA302C06C}" type="pres">
      <dgm:prSet presAssocID="{6B23247A-D23E-4756-9B2F-D9C139B60F41}" presName="rootComposite" presStyleCnt="0">
        <dgm:presLayoutVars/>
      </dgm:prSet>
      <dgm:spPr/>
    </dgm:pt>
    <dgm:pt modelId="{F8ED9FC0-327C-4C3D-ACC6-5335CE5B7673}" type="pres">
      <dgm:prSet presAssocID="{6B23247A-D23E-4756-9B2F-D9C139B60F41}" presName="rootText" presStyleLbl="node0" presStyleIdx="0" presStyleCnt="1" custScaleX="110583" custLinFactY="200000" custLinFactNeighborX="-205" custLinFactNeighborY="233394">
        <dgm:presLayoutVars>
          <dgm:chMax/>
          <dgm:chPref val="4"/>
        </dgm:presLayoutVars>
      </dgm:prSet>
      <dgm:spPr/>
    </dgm:pt>
    <dgm:pt modelId="{DE807C85-09F3-470D-BDA6-0234FFB10FC4}" type="pres">
      <dgm:prSet presAssocID="{6B23247A-D23E-4756-9B2F-D9C139B60F41}" presName="childShape" presStyleCnt="0">
        <dgm:presLayoutVars>
          <dgm:chMax val="0"/>
          <dgm:chPref val="0"/>
        </dgm:presLayoutVars>
      </dgm:prSet>
      <dgm:spPr/>
    </dgm:pt>
    <dgm:pt modelId="{5DFCD2F1-5C99-40BE-AEF4-8C0E495DE386}" type="pres">
      <dgm:prSet presAssocID="{FD4ECCDB-3AFF-420B-8C35-EE2BE97BD443}" presName="childComposite" presStyleCnt="0">
        <dgm:presLayoutVars>
          <dgm:chMax val="0"/>
          <dgm:chPref val="0"/>
        </dgm:presLayoutVars>
      </dgm:prSet>
      <dgm:spPr/>
    </dgm:pt>
    <dgm:pt modelId="{5E1ECF69-7A1D-4DDE-8AF7-21A774887B5E}" type="pres">
      <dgm:prSet presAssocID="{FD4ECCDB-3AFF-420B-8C35-EE2BE97BD443}" presName="Image" presStyleLbl="node1" presStyleIdx="0" presStyleCnt="3" custLinFactY="-10313" custLinFactNeighborX="-7809" custLinFactNeighborY="-100000"/>
      <dgm:spPr>
        <a:blipFill rotWithShape="1">
          <a:blip xmlns:r="http://schemas.openxmlformats.org/officeDocument/2006/relationships" r:embed="rId1"/>
          <a:srcRect/>
          <a:stretch>
            <a:fillRect/>
          </a:stretch>
        </a:blipFill>
      </dgm:spPr>
    </dgm:pt>
    <dgm:pt modelId="{F1169531-F1B5-4FA3-ADE2-FFF2681B3208}" type="pres">
      <dgm:prSet presAssocID="{FD4ECCDB-3AFF-420B-8C35-EE2BE97BD443}" presName="childText" presStyleLbl="lnNode1" presStyleIdx="0" presStyleCnt="3">
        <dgm:presLayoutVars>
          <dgm:chMax val="0"/>
          <dgm:chPref val="0"/>
          <dgm:bulletEnabled val="1"/>
        </dgm:presLayoutVars>
      </dgm:prSet>
      <dgm:spPr/>
    </dgm:pt>
    <dgm:pt modelId="{279857AE-E508-45CF-B5B1-4E3892BB02EC}" type="pres">
      <dgm:prSet presAssocID="{3271A526-A4C5-4448-B488-4FB0DD9871FF}" presName="childComposite" presStyleCnt="0">
        <dgm:presLayoutVars>
          <dgm:chMax val="0"/>
          <dgm:chPref val="0"/>
        </dgm:presLayoutVars>
      </dgm:prSet>
      <dgm:spPr/>
    </dgm:pt>
    <dgm:pt modelId="{35BE5B72-0323-4E8F-8D1E-1630329E6BB1}" type="pres">
      <dgm:prSet presAssocID="{3271A526-A4C5-4448-B488-4FB0DD9871FF}" presName="Image" presStyleLbl="node1" presStyleIdx="1" presStyleCnt="3" custLinFactY="-18616" custLinFactNeighborX="-7810" custLinFactNeighborY="-100000"/>
      <dgm:spPr>
        <a:blipFill rotWithShape="1">
          <a:blip xmlns:r="http://schemas.openxmlformats.org/officeDocument/2006/relationships" r:embed="rId2">
            <a:extLst>
              <a:ext uri="{BEBA8EAE-BF5A-486C-A8C5-ECC9F3942E4B}">
                <a14:imgProps xmlns:a14="http://schemas.microsoft.com/office/drawing/2010/main">
                  <a14:imgLayer r:embed="rId3">
                    <a14:imgEffect>
                      <a14:saturation sat="200000"/>
                    </a14:imgEffect>
                  </a14:imgLayer>
                </a14:imgProps>
              </a:ext>
            </a:extLst>
          </a:blip>
          <a:srcRect/>
          <a:stretch>
            <a:fillRect/>
          </a:stretch>
        </a:blipFill>
      </dgm:spPr>
    </dgm:pt>
    <dgm:pt modelId="{876ACAEE-8DCF-44C7-98B5-8674F0961D20}" type="pres">
      <dgm:prSet presAssocID="{3271A526-A4C5-4448-B488-4FB0DD9871FF}" presName="childText" presStyleLbl="lnNode1" presStyleIdx="1" presStyleCnt="3">
        <dgm:presLayoutVars>
          <dgm:chMax val="0"/>
          <dgm:chPref val="0"/>
          <dgm:bulletEnabled val="1"/>
        </dgm:presLayoutVars>
      </dgm:prSet>
      <dgm:spPr/>
    </dgm:pt>
    <dgm:pt modelId="{AF928459-1BF0-4AA2-A7A5-278FB6F6642E}" type="pres">
      <dgm:prSet presAssocID="{62D8E38F-6D2A-47E2-968E-C04DA3A3DD07}" presName="childComposite" presStyleCnt="0">
        <dgm:presLayoutVars>
          <dgm:chMax val="0"/>
          <dgm:chPref val="0"/>
        </dgm:presLayoutVars>
      </dgm:prSet>
      <dgm:spPr/>
    </dgm:pt>
    <dgm:pt modelId="{B7D126E1-81A8-4D34-988F-8D942D6E326D}" type="pres">
      <dgm:prSet presAssocID="{62D8E38F-6D2A-47E2-968E-C04DA3A3DD07}" presName="Image" presStyleLbl="node1" presStyleIdx="2" presStyleCnt="3" custLinFactY="-11441" custLinFactNeighborX="-7809" custLinFactNeighborY="-100000"/>
      <dgm:spPr>
        <a:blipFill rotWithShape="1">
          <a:blip xmlns:r="http://schemas.openxmlformats.org/officeDocument/2006/relationships" r:embed="rId4"/>
          <a:srcRect/>
          <a:stretch>
            <a:fillRect/>
          </a:stretch>
        </a:blipFill>
      </dgm:spPr>
    </dgm:pt>
    <dgm:pt modelId="{4990D745-4850-4A53-B342-B4DE31A16F12}" type="pres">
      <dgm:prSet presAssocID="{62D8E38F-6D2A-47E2-968E-C04DA3A3DD07}" presName="childText" presStyleLbl="lnNode1" presStyleIdx="2" presStyleCnt="3" custLinFactY="-134952" custLinFactNeighborX="-290" custLinFactNeighborY="-200000">
        <dgm:presLayoutVars>
          <dgm:chMax val="0"/>
          <dgm:chPref val="0"/>
          <dgm:bulletEnabled val="1"/>
        </dgm:presLayoutVars>
      </dgm:prSet>
      <dgm:spPr/>
    </dgm:pt>
  </dgm:ptLst>
  <dgm:cxnLst>
    <dgm:cxn modelId="{188BBB07-858C-4D8E-BB01-555F8026D99D}" srcId="{6B23247A-D23E-4756-9B2F-D9C139B60F41}" destId="{FD4ECCDB-3AFF-420B-8C35-EE2BE97BD443}" srcOrd="0" destOrd="0" parTransId="{D2130C14-38A4-4A59-92C2-2342241ED169}" sibTransId="{D0599A22-3740-449B-8B1E-BCDD6661BD33}"/>
    <dgm:cxn modelId="{202A1538-2AFB-4768-8831-4F30BCA4EAE1}" srcId="{2137BE75-D207-4656-A44B-587B4404708F}" destId="{6B23247A-D23E-4756-9B2F-D9C139B60F41}" srcOrd="0" destOrd="0" parTransId="{E0D34A63-854C-4FCC-9CBB-19A8D17DD8B1}" sibTransId="{59278C21-53FC-4025-8E97-7FE2C713C652}"/>
    <dgm:cxn modelId="{C4CA496C-7E87-4750-9B99-32FE25784CD2}" type="presOf" srcId="{6B23247A-D23E-4756-9B2F-D9C139B60F41}" destId="{F8ED9FC0-327C-4C3D-ACC6-5335CE5B7673}" srcOrd="0" destOrd="0" presId="urn:microsoft.com/office/officeart/2008/layout/PictureAccentList"/>
    <dgm:cxn modelId="{D497A38F-AC7E-4DA6-A9E6-9A9EACA481FF}" type="presOf" srcId="{2137BE75-D207-4656-A44B-587B4404708F}" destId="{97A5C96B-D289-47D5-9A64-81E2BC623FE8}" srcOrd="0" destOrd="0" presId="urn:microsoft.com/office/officeart/2008/layout/PictureAccentList"/>
    <dgm:cxn modelId="{64B5D6B3-B2A7-49FC-AF83-5EAD2F172D4D}" srcId="{6B23247A-D23E-4756-9B2F-D9C139B60F41}" destId="{62D8E38F-6D2A-47E2-968E-C04DA3A3DD07}" srcOrd="2" destOrd="0" parTransId="{3A7BEF68-558E-400B-90EA-915FA2123DB8}" sibTransId="{60B15E03-A3FA-4377-9E2F-214A04E9484B}"/>
    <dgm:cxn modelId="{6E751BCB-6ACE-4A43-A226-F889547D28E7}" srcId="{6B23247A-D23E-4756-9B2F-D9C139B60F41}" destId="{3271A526-A4C5-4448-B488-4FB0DD9871FF}" srcOrd="1" destOrd="0" parTransId="{70B84FBD-3E73-4DEA-B08F-8E350F8D4963}" sibTransId="{1D4AFC15-B4BD-46C6-B79C-035D549D7330}"/>
    <dgm:cxn modelId="{05529CD6-3F00-4A3A-B9A3-3DA189E63B88}" type="presOf" srcId="{FD4ECCDB-3AFF-420B-8C35-EE2BE97BD443}" destId="{F1169531-F1B5-4FA3-ADE2-FFF2681B3208}" srcOrd="0" destOrd="0" presId="urn:microsoft.com/office/officeart/2008/layout/PictureAccentList"/>
    <dgm:cxn modelId="{72805FE1-13B1-4DB0-A632-79B609B0A3BC}" type="presOf" srcId="{3271A526-A4C5-4448-B488-4FB0DD9871FF}" destId="{876ACAEE-8DCF-44C7-98B5-8674F0961D20}" srcOrd="0" destOrd="0" presId="urn:microsoft.com/office/officeart/2008/layout/PictureAccentList"/>
    <dgm:cxn modelId="{FD1BD3EC-A37F-49DA-B2C3-386686E02FD5}" type="presOf" srcId="{62D8E38F-6D2A-47E2-968E-C04DA3A3DD07}" destId="{4990D745-4850-4A53-B342-B4DE31A16F12}" srcOrd="0" destOrd="0" presId="urn:microsoft.com/office/officeart/2008/layout/PictureAccentList"/>
    <dgm:cxn modelId="{3E0FF00A-B437-40FA-816C-42FE5236059C}" type="presParOf" srcId="{97A5C96B-D289-47D5-9A64-81E2BC623FE8}" destId="{1752159E-7B3B-434D-8E21-87B9A9C9ACF5}" srcOrd="0" destOrd="0" presId="urn:microsoft.com/office/officeart/2008/layout/PictureAccentList"/>
    <dgm:cxn modelId="{4A7AA6C1-60E8-4354-92D9-AFF5114FB7DD}" type="presParOf" srcId="{1752159E-7B3B-434D-8E21-87B9A9C9ACF5}" destId="{C4866370-0300-4415-BAE6-462FA302C06C}" srcOrd="0" destOrd="0" presId="urn:microsoft.com/office/officeart/2008/layout/PictureAccentList"/>
    <dgm:cxn modelId="{BE099325-186B-462B-B9A4-3A373221C193}" type="presParOf" srcId="{C4866370-0300-4415-BAE6-462FA302C06C}" destId="{F8ED9FC0-327C-4C3D-ACC6-5335CE5B7673}" srcOrd="0" destOrd="0" presId="urn:microsoft.com/office/officeart/2008/layout/PictureAccentList"/>
    <dgm:cxn modelId="{3E6A889C-DA74-42D1-9EC0-AE0FBEEAC266}" type="presParOf" srcId="{1752159E-7B3B-434D-8E21-87B9A9C9ACF5}" destId="{DE807C85-09F3-470D-BDA6-0234FFB10FC4}" srcOrd="1" destOrd="0" presId="urn:microsoft.com/office/officeart/2008/layout/PictureAccentList"/>
    <dgm:cxn modelId="{6732C6A2-D67C-4C65-B3BF-F16F3FCAC74E}" type="presParOf" srcId="{DE807C85-09F3-470D-BDA6-0234FFB10FC4}" destId="{5DFCD2F1-5C99-40BE-AEF4-8C0E495DE386}" srcOrd="0" destOrd="0" presId="urn:microsoft.com/office/officeart/2008/layout/PictureAccentList"/>
    <dgm:cxn modelId="{26832857-4A41-4BF4-8797-F79E1525D0B9}" type="presParOf" srcId="{5DFCD2F1-5C99-40BE-AEF4-8C0E495DE386}" destId="{5E1ECF69-7A1D-4DDE-8AF7-21A774887B5E}" srcOrd="0" destOrd="0" presId="urn:microsoft.com/office/officeart/2008/layout/PictureAccentList"/>
    <dgm:cxn modelId="{798DA039-FF9D-4B6A-8393-C14E9C082BE6}" type="presParOf" srcId="{5DFCD2F1-5C99-40BE-AEF4-8C0E495DE386}" destId="{F1169531-F1B5-4FA3-ADE2-FFF2681B3208}" srcOrd="1" destOrd="0" presId="urn:microsoft.com/office/officeart/2008/layout/PictureAccentList"/>
    <dgm:cxn modelId="{F5A8ED16-CE8D-4026-B98C-F0FD7F65CD47}" type="presParOf" srcId="{DE807C85-09F3-470D-BDA6-0234FFB10FC4}" destId="{279857AE-E508-45CF-B5B1-4E3892BB02EC}" srcOrd="1" destOrd="0" presId="urn:microsoft.com/office/officeart/2008/layout/PictureAccentList"/>
    <dgm:cxn modelId="{D4C36B92-AAA1-4D62-AFFB-50B93844260F}" type="presParOf" srcId="{279857AE-E508-45CF-B5B1-4E3892BB02EC}" destId="{35BE5B72-0323-4E8F-8D1E-1630329E6BB1}" srcOrd="0" destOrd="0" presId="urn:microsoft.com/office/officeart/2008/layout/PictureAccentList"/>
    <dgm:cxn modelId="{3CB8E00A-B82D-4665-A842-73CCF479FBDB}" type="presParOf" srcId="{279857AE-E508-45CF-B5B1-4E3892BB02EC}" destId="{876ACAEE-8DCF-44C7-98B5-8674F0961D20}" srcOrd="1" destOrd="0" presId="urn:microsoft.com/office/officeart/2008/layout/PictureAccentList"/>
    <dgm:cxn modelId="{F8F31F73-8415-4D8E-ABB7-E8BDEF5ABA7E}" type="presParOf" srcId="{DE807C85-09F3-470D-BDA6-0234FFB10FC4}" destId="{AF928459-1BF0-4AA2-A7A5-278FB6F6642E}" srcOrd="2" destOrd="0" presId="urn:microsoft.com/office/officeart/2008/layout/PictureAccentList"/>
    <dgm:cxn modelId="{D15A2FEF-4C9D-4E86-9415-E2685750B4AF}" type="presParOf" srcId="{AF928459-1BF0-4AA2-A7A5-278FB6F6642E}" destId="{B7D126E1-81A8-4D34-988F-8D942D6E326D}" srcOrd="0" destOrd="0" presId="urn:microsoft.com/office/officeart/2008/layout/PictureAccentList"/>
    <dgm:cxn modelId="{B4B3A1C7-E3E9-409D-9525-E2E85A76351E}" type="presParOf" srcId="{AF928459-1BF0-4AA2-A7A5-278FB6F6642E}" destId="{4990D745-4850-4A53-B342-B4DE31A16F12}"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DB3B64-0C7F-4422-8D96-08FA0EBCC00D}"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92C00271-A580-4010-85AF-AF5923641F81}">
      <dgm:prSet phldrT="[Text]" custT="1"/>
      <dgm:spPr/>
      <dgm:t>
        <a:bodyPr/>
        <a:lstStyle/>
        <a:p>
          <a:r>
            <a:rPr lang="en-US" sz="1400" b="1" dirty="0">
              <a:solidFill>
                <a:srgbClr val="3D3F93"/>
              </a:solidFill>
              <a:latin typeface="Arial "/>
            </a:rPr>
            <a:t>High School Completion Programs</a:t>
          </a:r>
        </a:p>
      </dgm:t>
    </dgm:pt>
    <dgm:pt modelId="{95DB1475-395E-486F-AD75-E7EBF6C6198B}" type="parTrans" cxnId="{85633BF2-6A30-4BEB-BF03-4B48004EF01F}">
      <dgm:prSet/>
      <dgm:spPr/>
      <dgm:t>
        <a:bodyPr/>
        <a:lstStyle/>
        <a:p>
          <a:endParaRPr lang="en-US"/>
        </a:p>
      </dgm:t>
    </dgm:pt>
    <dgm:pt modelId="{1F575914-3319-4AEF-BEE4-BA1579BC3187}" type="sibTrans" cxnId="{85633BF2-6A30-4BEB-BF03-4B48004EF01F}">
      <dgm:prSet/>
      <dgm:spPr/>
      <dgm:t>
        <a:bodyPr/>
        <a:lstStyle/>
        <a:p>
          <a:endParaRPr lang="en-US"/>
        </a:p>
      </dgm:t>
    </dgm:pt>
    <dgm:pt modelId="{F576E4CA-7628-475E-AD9B-62B4A697BCA5}">
      <dgm:prSet phldrT="[Text]" custT="1"/>
      <dgm:spPr>
        <a:solidFill>
          <a:schemeClr val="accent1">
            <a:lumMod val="75000"/>
          </a:schemeClr>
        </a:solidFill>
      </dgm:spPr>
      <dgm:t>
        <a:bodyPr/>
        <a:lstStyle/>
        <a:p>
          <a:r>
            <a:rPr lang="en-US" sz="1400" b="1" dirty="0">
              <a:solidFill>
                <a:srgbClr val="FFC000"/>
              </a:solidFill>
              <a:latin typeface="Arial "/>
            </a:rPr>
            <a:t>Adult Basic Education Classes</a:t>
          </a:r>
        </a:p>
      </dgm:t>
    </dgm:pt>
    <dgm:pt modelId="{96CE0AAE-E5C9-4EB9-9884-C7C8D72CE11A}" type="parTrans" cxnId="{5D184D00-A989-4C63-A518-72B575637508}">
      <dgm:prSet/>
      <dgm:spPr/>
      <dgm:t>
        <a:bodyPr/>
        <a:lstStyle/>
        <a:p>
          <a:endParaRPr lang="en-US"/>
        </a:p>
      </dgm:t>
    </dgm:pt>
    <dgm:pt modelId="{112389A7-6DA8-42CE-930D-15DED620DE19}" type="sibTrans" cxnId="{5D184D00-A989-4C63-A518-72B575637508}">
      <dgm:prSet/>
      <dgm:spPr/>
      <dgm:t>
        <a:bodyPr/>
        <a:lstStyle/>
        <a:p>
          <a:endParaRPr lang="en-US"/>
        </a:p>
      </dgm:t>
    </dgm:pt>
    <dgm:pt modelId="{1919E6BE-61AD-44CA-B32D-4769B6BBB538}">
      <dgm:prSet phldrT="[Text]" custT="1"/>
      <dgm:spPr/>
      <dgm:t>
        <a:bodyPr/>
        <a:lstStyle/>
        <a:p>
          <a:r>
            <a:rPr lang="en-US" sz="1400" b="1" i="0" dirty="0">
              <a:solidFill>
                <a:srgbClr val="3D3F93"/>
              </a:solidFill>
              <a:latin typeface="Arial "/>
            </a:rPr>
            <a:t>English Language Acquisition</a:t>
          </a:r>
          <a:endParaRPr lang="en-US" sz="1400" b="1" dirty="0">
            <a:solidFill>
              <a:srgbClr val="3D3F93"/>
            </a:solidFill>
            <a:latin typeface="Arial "/>
          </a:endParaRPr>
        </a:p>
      </dgm:t>
    </dgm:pt>
    <dgm:pt modelId="{0E6448B2-4A12-4BD9-B034-184728836046}" type="parTrans" cxnId="{525B3FCB-0404-4BD8-AE5B-1EBB2CCD0F69}">
      <dgm:prSet/>
      <dgm:spPr/>
      <dgm:t>
        <a:bodyPr/>
        <a:lstStyle/>
        <a:p>
          <a:endParaRPr lang="en-US"/>
        </a:p>
      </dgm:t>
    </dgm:pt>
    <dgm:pt modelId="{A18A2D6D-F619-4525-8B60-A9B4E617C3B3}" type="sibTrans" cxnId="{525B3FCB-0404-4BD8-AE5B-1EBB2CCD0F69}">
      <dgm:prSet/>
      <dgm:spPr/>
      <dgm:t>
        <a:bodyPr/>
        <a:lstStyle/>
        <a:p>
          <a:endParaRPr lang="en-US"/>
        </a:p>
      </dgm:t>
    </dgm:pt>
    <dgm:pt modelId="{BC63A907-EA5B-4AF4-94C3-0D1843620294}" type="pres">
      <dgm:prSet presAssocID="{C4DB3B64-0C7F-4422-8D96-08FA0EBCC00D}" presName="diagram" presStyleCnt="0">
        <dgm:presLayoutVars>
          <dgm:dir/>
          <dgm:resizeHandles val="exact"/>
        </dgm:presLayoutVars>
      </dgm:prSet>
      <dgm:spPr/>
    </dgm:pt>
    <dgm:pt modelId="{60ED8DDE-D478-467B-A09C-23F7E20FB66E}" type="pres">
      <dgm:prSet presAssocID="{92C00271-A580-4010-85AF-AF5923641F81}" presName="node" presStyleLbl="node1" presStyleIdx="0" presStyleCnt="3">
        <dgm:presLayoutVars>
          <dgm:bulletEnabled val="1"/>
        </dgm:presLayoutVars>
      </dgm:prSet>
      <dgm:spPr/>
    </dgm:pt>
    <dgm:pt modelId="{2492C908-002D-4DDF-9E0C-0EF2082296FB}" type="pres">
      <dgm:prSet presAssocID="{1F575914-3319-4AEF-BEE4-BA1579BC3187}" presName="sibTrans" presStyleCnt="0"/>
      <dgm:spPr/>
    </dgm:pt>
    <dgm:pt modelId="{216B520A-8CC4-4BF4-8112-4EF91267A130}" type="pres">
      <dgm:prSet presAssocID="{F576E4CA-7628-475E-AD9B-62B4A697BCA5}" presName="node" presStyleLbl="node1" presStyleIdx="1" presStyleCnt="3">
        <dgm:presLayoutVars>
          <dgm:bulletEnabled val="1"/>
        </dgm:presLayoutVars>
      </dgm:prSet>
      <dgm:spPr/>
    </dgm:pt>
    <dgm:pt modelId="{1D1632BF-6FB7-4A5F-99B3-B8011071DF52}" type="pres">
      <dgm:prSet presAssocID="{112389A7-6DA8-42CE-930D-15DED620DE19}" presName="sibTrans" presStyleCnt="0"/>
      <dgm:spPr/>
    </dgm:pt>
    <dgm:pt modelId="{9624F71A-469A-4D39-A584-EA17CB7F463A}" type="pres">
      <dgm:prSet presAssocID="{1919E6BE-61AD-44CA-B32D-4769B6BBB538}" presName="node" presStyleLbl="node1" presStyleIdx="2" presStyleCnt="3">
        <dgm:presLayoutVars>
          <dgm:bulletEnabled val="1"/>
        </dgm:presLayoutVars>
      </dgm:prSet>
      <dgm:spPr/>
    </dgm:pt>
  </dgm:ptLst>
  <dgm:cxnLst>
    <dgm:cxn modelId="{5D184D00-A989-4C63-A518-72B575637508}" srcId="{C4DB3B64-0C7F-4422-8D96-08FA0EBCC00D}" destId="{F576E4CA-7628-475E-AD9B-62B4A697BCA5}" srcOrd="1" destOrd="0" parTransId="{96CE0AAE-E5C9-4EB9-9884-C7C8D72CE11A}" sibTransId="{112389A7-6DA8-42CE-930D-15DED620DE19}"/>
    <dgm:cxn modelId="{99DA2834-7F7E-48B1-AAE0-F94783C06680}" type="presOf" srcId="{92C00271-A580-4010-85AF-AF5923641F81}" destId="{60ED8DDE-D478-467B-A09C-23F7E20FB66E}" srcOrd="0" destOrd="0" presId="urn:microsoft.com/office/officeart/2005/8/layout/default"/>
    <dgm:cxn modelId="{2E050655-CED7-4EF0-B8CC-322A7669F7AA}" type="presOf" srcId="{1919E6BE-61AD-44CA-B32D-4769B6BBB538}" destId="{9624F71A-469A-4D39-A584-EA17CB7F463A}" srcOrd="0" destOrd="0" presId="urn:microsoft.com/office/officeart/2005/8/layout/default"/>
    <dgm:cxn modelId="{ACED76AF-9333-484F-972E-F34EF4157734}" type="presOf" srcId="{C4DB3B64-0C7F-4422-8D96-08FA0EBCC00D}" destId="{BC63A907-EA5B-4AF4-94C3-0D1843620294}" srcOrd="0" destOrd="0" presId="urn:microsoft.com/office/officeart/2005/8/layout/default"/>
    <dgm:cxn modelId="{51604EBD-C4C3-4DC6-B923-8001C3B926E8}" type="presOf" srcId="{F576E4CA-7628-475E-AD9B-62B4A697BCA5}" destId="{216B520A-8CC4-4BF4-8112-4EF91267A130}" srcOrd="0" destOrd="0" presId="urn:microsoft.com/office/officeart/2005/8/layout/default"/>
    <dgm:cxn modelId="{525B3FCB-0404-4BD8-AE5B-1EBB2CCD0F69}" srcId="{C4DB3B64-0C7F-4422-8D96-08FA0EBCC00D}" destId="{1919E6BE-61AD-44CA-B32D-4769B6BBB538}" srcOrd="2" destOrd="0" parTransId="{0E6448B2-4A12-4BD9-B034-184728836046}" sibTransId="{A18A2D6D-F619-4525-8B60-A9B4E617C3B3}"/>
    <dgm:cxn modelId="{85633BF2-6A30-4BEB-BF03-4B48004EF01F}" srcId="{C4DB3B64-0C7F-4422-8D96-08FA0EBCC00D}" destId="{92C00271-A580-4010-85AF-AF5923641F81}" srcOrd="0" destOrd="0" parTransId="{95DB1475-395E-486F-AD75-E7EBF6C6198B}" sibTransId="{1F575914-3319-4AEF-BEE4-BA1579BC3187}"/>
    <dgm:cxn modelId="{0CA828F0-2CF9-41D9-ADAD-9229FAB1CACB}" type="presParOf" srcId="{BC63A907-EA5B-4AF4-94C3-0D1843620294}" destId="{60ED8DDE-D478-467B-A09C-23F7E20FB66E}" srcOrd="0" destOrd="0" presId="urn:microsoft.com/office/officeart/2005/8/layout/default"/>
    <dgm:cxn modelId="{A9D164B4-6128-49A4-AB5E-174D7537BE68}" type="presParOf" srcId="{BC63A907-EA5B-4AF4-94C3-0D1843620294}" destId="{2492C908-002D-4DDF-9E0C-0EF2082296FB}" srcOrd="1" destOrd="0" presId="urn:microsoft.com/office/officeart/2005/8/layout/default"/>
    <dgm:cxn modelId="{06B6E608-1D08-4178-8678-5630DDA7FF19}" type="presParOf" srcId="{BC63A907-EA5B-4AF4-94C3-0D1843620294}" destId="{216B520A-8CC4-4BF4-8112-4EF91267A130}" srcOrd="2" destOrd="0" presId="urn:microsoft.com/office/officeart/2005/8/layout/default"/>
    <dgm:cxn modelId="{2D257CB9-4FDD-4793-95EB-6F835C8E3A25}" type="presParOf" srcId="{BC63A907-EA5B-4AF4-94C3-0D1843620294}" destId="{1D1632BF-6FB7-4A5F-99B3-B8011071DF52}" srcOrd="3" destOrd="0" presId="urn:microsoft.com/office/officeart/2005/8/layout/default"/>
    <dgm:cxn modelId="{81C9BB67-C550-4CA0-A8B2-F0DCC7047596}" type="presParOf" srcId="{BC63A907-EA5B-4AF4-94C3-0D1843620294}" destId="{9624F71A-469A-4D39-A584-EA17CB7F463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76A88-A9EC-4267-AC20-8B6D699A24FE}">
      <dsp:nvSpPr>
        <dsp:cNvPr id="0" name=""/>
        <dsp:cNvSpPr/>
      </dsp:nvSpPr>
      <dsp:spPr>
        <a:xfrm rot="5400000">
          <a:off x="-247391" y="249275"/>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1</a:t>
          </a:r>
        </a:p>
      </dsp:txBody>
      <dsp:txXfrm rot="-5400000">
        <a:off x="1" y="579129"/>
        <a:ext cx="1154492" cy="494783"/>
      </dsp:txXfrm>
    </dsp:sp>
    <dsp:sp modelId="{13CF2437-0556-41BD-AEFB-1773753DEDC0}">
      <dsp:nvSpPr>
        <dsp:cNvPr id="0" name=""/>
        <dsp:cNvSpPr/>
      </dsp:nvSpPr>
      <dsp:spPr>
        <a:xfrm rot="5400000">
          <a:off x="4263142" y="-3106766"/>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endParaRPr lang="en-US" sz="2100" b="1" kern="1200" dirty="0">
            <a:latin typeface="+mj-lt"/>
          </a:endParaRPr>
        </a:p>
        <a:p>
          <a:pPr marL="228600" lvl="1" indent="-228600" algn="l" defTabSz="933450">
            <a:lnSpc>
              <a:spcPct val="90000"/>
            </a:lnSpc>
            <a:spcBef>
              <a:spcPct val="0"/>
            </a:spcBef>
            <a:spcAft>
              <a:spcPct val="15000"/>
            </a:spcAft>
            <a:buChar char="•"/>
          </a:pPr>
          <a:r>
            <a:rPr lang="en-US" sz="2100" b="1" kern="1200" dirty="0">
              <a:latin typeface="+mj-lt"/>
            </a:rPr>
            <a:t>Overview of Workforce Programs </a:t>
          </a:r>
        </a:p>
        <a:p>
          <a:pPr marL="228600" lvl="1" indent="-228600" algn="l" defTabSz="933450">
            <a:lnSpc>
              <a:spcPct val="90000"/>
            </a:lnSpc>
            <a:spcBef>
              <a:spcPct val="0"/>
            </a:spcBef>
            <a:spcAft>
              <a:spcPct val="15000"/>
            </a:spcAft>
            <a:buChar char="•"/>
          </a:pPr>
          <a:endParaRPr lang="en-US" sz="2100" b="1" kern="1200" dirty="0">
            <a:latin typeface="+mj-lt"/>
          </a:endParaRPr>
        </a:p>
      </dsp:txBody>
      <dsp:txXfrm rot="-5400000">
        <a:off x="1154492" y="54216"/>
        <a:ext cx="7236997" cy="967364"/>
      </dsp:txXfrm>
    </dsp:sp>
    <dsp:sp modelId="{85DC9484-C8BC-4C5A-BC01-F6EFF3311E8D}">
      <dsp:nvSpPr>
        <dsp:cNvPr id="0" name=""/>
        <dsp:cNvSpPr/>
      </dsp:nvSpPr>
      <dsp:spPr>
        <a:xfrm rot="5400000">
          <a:off x="-247391" y="1704994"/>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2</a:t>
          </a:r>
        </a:p>
      </dsp:txBody>
      <dsp:txXfrm rot="-5400000">
        <a:off x="1" y="2034848"/>
        <a:ext cx="1154492" cy="494783"/>
      </dsp:txXfrm>
    </dsp:sp>
    <dsp:sp modelId="{C279FAA4-FCA3-4D0A-92ED-607EFDA0EB06}">
      <dsp:nvSpPr>
        <dsp:cNvPr id="0" name=""/>
        <dsp:cNvSpPr/>
      </dsp:nvSpPr>
      <dsp:spPr>
        <a:xfrm rot="5400000">
          <a:off x="4263142" y="-1651047"/>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b="1" kern="1200" dirty="0">
              <a:latin typeface="+mn-lt"/>
            </a:rPr>
            <a:t>Complete &amp; Submit Workforce Intake Application</a:t>
          </a:r>
        </a:p>
      </dsp:txBody>
      <dsp:txXfrm rot="-5400000">
        <a:off x="1154492" y="1509935"/>
        <a:ext cx="7236997" cy="967364"/>
      </dsp:txXfrm>
    </dsp:sp>
    <dsp:sp modelId="{4A78600C-E2B3-4345-921F-6F66FB98F669}">
      <dsp:nvSpPr>
        <dsp:cNvPr id="0" name=""/>
        <dsp:cNvSpPr/>
      </dsp:nvSpPr>
      <dsp:spPr>
        <a:xfrm rot="5400000">
          <a:off x="-247391" y="3160713"/>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3</a:t>
          </a:r>
        </a:p>
      </dsp:txBody>
      <dsp:txXfrm rot="-5400000">
        <a:off x="1" y="3490567"/>
        <a:ext cx="1154492" cy="494783"/>
      </dsp:txXfrm>
    </dsp:sp>
    <dsp:sp modelId="{5DB75ABA-A1E2-4A5A-9A97-8C7E0C8874A9}">
      <dsp:nvSpPr>
        <dsp:cNvPr id="0" name=""/>
        <dsp:cNvSpPr/>
      </dsp:nvSpPr>
      <dsp:spPr>
        <a:xfrm rot="5400000">
          <a:off x="4263142" y="-219491"/>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b="1" kern="1200" dirty="0">
              <a:latin typeface="+mn-lt"/>
            </a:rPr>
            <a:t>Review Workforce Student Checklist</a:t>
          </a:r>
        </a:p>
      </dsp:txBody>
      <dsp:txXfrm rot="-5400000">
        <a:off x="1154492" y="2941491"/>
        <a:ext cx="7236997" cy="9673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FEC1A-6B38-45C8-82E9-C4710C9D707B}">
      <dsp:nvSpPr>
        <dsp:cNvPr id="0" name=""/>
        <dsp:cNvSpPr/>
      </dsp:nvSpPr>
      <dsp:spPr>
        <a:xfrm>
          <a:off x="57818" y="110487"/>
          <a:ext cx="2212731" cy="663819"/>
        </a:xfrm>
        <a:prstGeom prst="chevron">
          <a:avLst>
            <a:gd name="adj" fmla="val 30000"/>
          </a:avLst>
        </a:prstGeom>
        <a:solidFill>
          <a:schemeClr val="accent1">
            <a:lumMod val="75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
            </a:rPr>
            <a:t>FAFSA/WASFA</a:t>
          </a:r>
        </a:p>
      </dsp:txBody>
      <dsp:txXfrm>
        <a:off x="256964" y="110487"/>
        <a:ext cx="1814439" cy="663819"/>
      </dsp:txXfrm>
    </dsp:sp>
    <dsp:sp modelId="{C4D5205D-D7A7-46C6-B8FF-3867CEB214EA}">
      <dsp:nvSpPr>
        <dsp:cNvPr id="0" name=""/>
        <dsp:cNvSpPr/>
      </dsp:nvSpPr>
      <dsp:spPr>
        <a:xfrm>
          <a:off x="5304" y="774307"/>
          <a:ext cx="2118613" cy="3491782"/>
        </a:xfrm>
        <a:prstGeom prst="rect">
          <a:avLst/>
        </a:prstGeom>
        <a:solidFill>
          <a:srgbClr val="FFC000">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algn="l" defTabSz="533400" rtl="0">
            <a:lnSpc>
              <a:spcPct val="100000"/>
            </a:lnSpc>
            <a:spcBef>
              <a:spcPct val="0"/>
            </a:spcBef>
            <a:spcAft>
              <a:spcPts val="0"/>
            </a:spcAft>
            <a:buNone/>
          </a:pPr>
          <a:r>
            <a:rPr lang="en-US" sz="1200" b="1" kern="1200" dirty="0">
              <a:latin typeface="Arial "/>
            </a:rPr>
            <a:t>FAFSA</a:t>
          </a:r>
          <a:r>
            <a:rPr lang="en-US" sz="1200" kern="1200" dirty="0">
              <a:latin typeface="Arial "/>
            </a:rPr>
            <a:t>- Free Application for Federal Student Aid</a:t>
          </a:r>
        </a:p>
        <a:p>
          <a:pPr marL="0" lvl="0" indent="0" algn="l" defTabSz="533400" rtl="0">
            <a:lnSpc>
              <a:spcPct val="100000"/>
            </a:lnSpc>
            <a:spcBef>
              <a:spcPct val="0"/>
            </a:spcBef>
            <a:spcAft>
              <a:spcPts val="0"/>
            </a:spcAft>
            <a:buNone/>
          </a:pPr>
          <a:endParaRPr lang="en-US" sz="1200" b="1"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WASFA- </a:t>
          </a:r>
          <a:r>
            <a:rPr lang="en-US" sz="1200" b="0" kern="1200" dirty="0">
              <a:latin typeface="Arial "/>
            </a:rPr>
            <a:t>Washington Application for State Financial Aid</a:t>
          </a:r>
        </a:p>
        <a:p>
          <a:pPr marL="0" lvl="0" indent="0" algn="l" defTabSz="533400" rtl="0">
            <a:lnSpc>
              <a:spcPct val="100000"/>
            </a:lnSpc>
            <a:spcBef>
              <a:spcPct val="0"/>
            </a:spcBef>
            <a:spcAft>
              <a:spcPts val="0"/>
            </a:spcAft>
            <a:buNone/>
          </a:pPr>
          <a:endParaRPr lang="en-US" sz="1200" b="1"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FAFSA &amp; WASFA Completion Assistance: </a:t>
          </a: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Khushnum Sauna</a:t>
          </a:r>
        </a:p>
        <a:p>
          <a:pPr marL="0" lvl="0" indent="0" algn="l" defTabSz="533400" rtl="0">
            <a:lnSpc>
              <a:spcPct val="100000"/>
            </a:lnSpc>
            <a:spcBef>
              <a:spcPct val="0"/>
            </a:spcBef>
            <a:spcAft>
              <a:spcPts val="0"/>
            </a:spcAft>
            <a:buNone/>
          </a:pPr>
          <a:r>
            <a:rPr lang="en-US" sz="1200" kern="1200" dirty="0">
              <a:latin typeface="Arial "/>
            </a:rPr>
            <a:t>253-722-3429</a:t>
          </a:r>
        </a:p>
        <a:p>
          <a:pPr marL="0" lvl="0" indent="0" algn="l" defTabSz="533400" rtl="0">
            <a:lnSpc>
              <a:spcPct val="100000"/>
            </a:lnSpc>
            <a:spcBef>
              <a:spcPct val="0"/>
            </a:spcBef>
            <a:spcAft>
              <a:spcPts val="0"/>
            </a:spcAft>
            <a:buNone/>
          </a:pPr>
          <a:r>
            <a:rPr lang="en-US" sz="1200" kern="1200" dirty="0">
              <a:latin typeface="Arial "/>
              <a:hlinkClick xmlns:r="http://schemas.openxmlformats.org/officeDocument/2006/relationships" r:id="rId1"/>
            </a:rPr>
            <a:t>ksauna@mdc-hope.org</a:t>
          </a: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Adriane Vasquez</a:t>
          </a:r>
        </a:p>
        <a:p>
          <a:pPr marL="0" lvl="0" indent="0" algn="l" defTabSz="533400" rtl="0">
            <a:lnSpc>
              <a:spcPct val="100000"/>
            </a:lnSpc>
            <a:spcBef>
              <a:spcPct val="0"/>
            </a:spcBef>
            <a:spcAft>
              <a:spcPts val="0"/>
            </a:spcAft>
            <a:buNone/>
          </a:pPr>
          <a:r>
            <a:rPr lang="en-US" sz="1200" kern="1200" dirty="0">
              <a:latin typeface="Arial "/>
            </a:rPr>
            <a:t>253- 306-1033</a:t>
          </a:r>
        </a:p>
        <a:p>
          <a:pPr marL="0" lvl="0" indent="0" algn="l" defTabSz="533400" rtl="0">
            <a:lnSpc>
              <a:spcPct val="100000"/>
            </a:lnSpc>
            <a:spcBef>
              <a:spcPct val="0"/>
            </a:spcBef>
            <a:spcAft>
              <a:spcPts val="0"/>
            </a:spcAft>
            <a:buNone/>
          </a:pPr>
          <a:r>
            <a:rPr lang="en-US" sz="1200" kern="1200" dirty="0">
              <a:latin typeface="Arial "/>
              <a:hlinkClick xmlns:r="http://schemas.openxmlformats.org/officeDocument/2006/relationships" r:id="rId2"/>
            </a:rPr>
            <a:t>avasquez@mdc-hope.org</a:t>
          </a:r>
          <a:r>
            <a:rPr lang="en-US" sz="1200" kern="1200" dirty="0">
              <a:latin typeface="Arial "/>
            </a:rPr>
            <a:t> </a:t>
          </a: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dsp:txBody>
      <dsp:txXfrm>
        <a:off x="5304" y="774307"/>
        <a:ext cx="2118613" cy="3491782"/>
      </dsp:txXfrm>
    </dsp:sp>
    <dsp:sp modelId="{D6ECEB40-9B4E-40E9-88DD-21B40C97BB43}">
      <dsp:nvSpPr>
        <dsp:cNvPr id="0" name=""/>
        <dsp:cNvSpPr/>
      </dsp:nvSpPr>
      <dsp:spPr>
        <a:xfrm>
          <a:off x="2226638" y="110487"/>
          <a:ext cx="2212731" cy="663819"/>
        </a:xfrm>
        <a:prstGeom prst="chevron">
          <a:avLst>
            <a:gd name="adj" fmla="val 30000"/>
          </a:avLst>
        </a:prstGeom>
        <a:solidFill>
          <a:srgbClr val="FFC000"/>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chemeClr val="tx1"/>
              </a:solidFill>
              <a:latin typeface="Arial "/>
            </a:rPr>
            <a:t>FAFSA/WASFA Tips</a:t>
          </a:r>
        </a:p>
      </dsp:txBody>
      <dsp:txXfrm>
        <a:off x="2425784" y="110487"/>
        <a:ext cx="1814439" cy="663819"/>
      </dsp:txXfrm>
    </dsp:sp>
    <dsp:sp modelId="{235D246A-58D4-40F1-A20E-7A516E48F3FD}">
      <dsp:nvSpPr>
        <dsp:cNvPr id="0" name=""/>
        <dsp:cNvSpPr/>
      </dsp:nvSpPr>
      <dsp:spPr>
        <a:xfrm>
          <a:off x="2226638" y="774307"/>
          <a:ext cx="2013585" cy="3491782"/>
        </a:xfrm>
        <a:prstGeom prst="rect">
          <a:avLst/>
        </a:prstGeom>
        <a:solidFill>
          <a:schemeClr val="accent1">
            <a:lumMod val="75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algn="l" defTabSz="533400" rtl="0">
            <a:lnSpc>
              <a:spcPct val="90000"/>
            </a:lnSpc>
            <a:spcBef>
              <a:spcPct val="0"/>
            </a:spcBef>
            <a:spcAft>
              <a:spcPct val="35000"/>
            </a:spcAft>
            <a:buNone/>
          </a:pPr>
          <a:r>
            <a:rPr lang="en-US" sz="1200" b="1" kern="1200" dirty="0">
              <a:solidFill>
                <a:schemeClr val="bg1"/>
              </a:solidFill>
              <a:latin typeface="Arial "/>
            </a:rPr>
            <a:t>Complete NOW</a:t>
          </a:r>
        </a:p>
        <a:p>
          <a:pPr marL="0" lvl="0" indent="0" algn="l" defTabSz="533400" rtl="0">
            <a:lnSpc>
              <a:spcPct val="90000"/>
            </a:lnSpc>
            <a:spcBef>
              <a:spcPct val="0"/>
            </a:spcBef>
            <a:spcAft>
              <a:spcPct val="35000"/>
            </a:spcAft>
            <a:buNone/>
          </a:pPr>
          <a:endParaRPr lang="en-US" sz="1200" b="1" kern="1200" dirty="0">
            <a:solidFill>
              <a:schemeClr val="bg1"/>
            </a:solidFill>
            <a:latin typeface="Arial "/>
          </a:endParaRPr>
        </a:p>
        <a:p>
          <a:pPr marL="0" lvl="0" indent="0" algn="l" defTabSz="533400" rtl="0">
            <a:lnSpc>
              <a:spcPct val="90000"/>
            </a:lnSpc>
            <a:spcBef>
              <a:spcPct val="0"/>
            </a:spcBef>
            <a:spcAft>
              <a:spcPct val="35000"/>
            </a:spcAft>
            <a:buNone/>
          </a:pPr>
          <a:r>
            <a:rPr lang="en-US" sz="1200" b="1" kern="1200" dirty="0">
              <a:solidFill>
                <a:schemeClr val="bg1"/>
              </a:solidFill>
              <a:latin typeface="Arial "/>
            </a:rPr>
            <a:t>Submission is only complete once:</a:t>
          </a:r>
          <a:endParaRPr lang="en-US" sz="1200" b="1" kern="1200" dirty="0">
            <a:solidFill>
              <a:schemeClr val="bg1"/>
            </a:solidFill>
            <a:latin typeface="Arial "/>
            <a:cs typeface="Calibri Light" panose="020F0302020204030204"/>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FAFSA/WASFA is submitted</a:t>
          </a:r>
        </a:p>
        <a:p>
          <a:pPr marL="114300" lvl="1" indent="-114300" algn="l" defTabSz="533400">
            <a:lnSpc>
              <a:spcPct val="90000"/>
            </a:lnSpc>
            <a:spcBef>
              <a:spcPct val="0"/>
            </a:spcBef>
            <a:spcAft>
              <a:spcPct val="15000"/>
            </a:spcAft>
            <a:buFont typeface="Wingdings" panose="05000000000000000000" pitchFamily="2" charset="2"/>
            <a:buChar char="ü"/>
          </a:pPr>
          <a:endParaRPr lang="en-US" sz="1200" b="1" kern="1200" dirty="0">
            <a:solidFill>
              <a:schemeClr val="bg1"/>
            </a:solidFill>
            <a:latin typeface="Arial "/>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You’ve applied to TCC</a:t>
          </a:r>
        </a:p>
        <a:p>
          <a:pPr marL="114300" lvl="1" indent="-114300" algn="l" defTabSz="533400">
            <a:lnSpc>
              <a:spcPct val="90000"/>
            </a:lnSpc>
            <a:spcBef>
              <a:spcPct val="0"/>
            </a:spcBef>
            <a:spcAft>
              <a:spcPct val="15000"/>
            </a:spcAft>
            <a:buFont typeface="Wingdings" panose="05000000000000000000" pitchFamily="2" charset="2"/>
            <a:buChar char="ü"/>
          </a:pPr>
          <a:endParaRPr lang="en-US" sz="1200" b="1" kern="1200" dirty="0">
            <a:solidFill>
              <a:schemeClr val="bg1"/>
            </a:solidFill>
            <a:latin typeface="Arial "/>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All requested documents are turned in</a:t>
          </a:r>
        </a:p>
      </dsp:txBody>
      <dsp:txXfrm>
        <a:off x="2226638" y="774307"/>
        <a:ext cx="2013585" cy="3491782"/>
      </dsp:txXfrm>
    </dsp:sp>
    <dsp:sp modelId="{E210D289-A101-47AA-882E-BFA8E0B2911C}">
      <dsp:nvSpPr>
        <dsp:cNvPr id="0" name=""/>
        <dsp:cNvSpPr/>
      </dsp:nvSpPr>
      <dsp:spPr>
        <a:xfrm>
          <a:off x="4395457" y="110487"/>
          <a:ext cx="2212731" cy="663819"/>
        </a:xfrm>
        <a:prstGeom prst="chevron">
          <a:avLst>
            <a:gd name="adj" fmla="val 30000"/>
          </a:avLst>
        </a:prstGeom>
        <a:solidFill>
          <a:schemeClr val="accent1">
            <a:lumMod val="75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latin typeface="Arial "/>
            </a:rPr>
            <a:t>Helpful Hints</a:t>
          </a:r>
        </a:p>
      </dsp:txBody>
      <dsp:txXfrm>
        <a:off x="4594603" y="110487"/>
        <a:ext cx="1814439" cy="663819"/>
      </dsp:txXfrm>
    </dsp:sp>
    <dsp:sp modelId="{F6BEE972-55B3-46C6-B3AD-51064F9C2178}">
      <dsp:nvSpPr>
        <dsp:cNvPr id="0" name=""/>
        <dsp:cNvSpPr/>
      </dsp:nvSpPr>
      <dsp:spPr>
        <a:xfrm>
          <a:off x="4395457" y="774307"/>
          <a:ext cx="2013585" cy="3491782"/>
        </a:xfrm>
        <a:prstGeom prst="rect">
          <a:avLst/>
        </a:prstGeom>
        <a:solidFill>
          <a:srgbClr val="FFC000">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defTabSz="533400" rtl="0">
            <a:lnSpc>
              <a:spcPct val="90000"/>
            </a:lnSpc>
            <a:spcBef>
              <a:spcPct val="0"/>
            </a:spcBef>
            <a:spcAft>
              <a:spcPct val="35000"/>
            </a:spcAft>
            <a:buFont typeface="Wingdings" panose="05000000000000000000" pitchFamily="2" charset="2"/>
            <a:buNone/>
          </a:pPr>
          <a:r>
            <a:rPr lang="en-US" sz="1200" b="1" kern="1200" dirty="0">
              <a:latin typeface="Arial "/>
            </a:rPr>
            <a:t>Visit TCC Financial Aid website for updates </a:t>
          </a:r>
          <a:r>
            <a:rPr lang="en-US" sz="1200" b="1" kern="1200" dirty="0">
              <a:solidFill>
                <a:srgbClr val="333333"/>
              </a:solidFill>
              <a:latin typeface="Arial "/>
              <a:cs typeface="Segoe UI"/>
              <a:hlinkClick xmlns:r="http://schemas.openxmlformats.org/officeDocument/2006/relationships" r:id="rId3"/>
            </a:rPr>
            <a:t>TCC Financial Aid Page</a:t>
          </a:r>
          <a:endParaRPr lang="en-US" sz="1200" b="1" kern="1200" dirty="0">
            <a:solidFill>
              <a:srgbClr val="333333"/>
            </a:solidFill>
            <a:latin typeface="Arial "/>
            <a:cs typeface="Segoe UI"/>
          </a:endParaRPr>
        </a:p>
        <a:p>
          <a:pPr marL="0" lvl="0" indent="0" defTabSz="533400" rtl="0">
            <a:lnSpc>
              <a:spcPct val="90000"/>
            </a:lnSpc>
            <a:spcBef>
              <a:spcPct val="0"/>
            </a:spcBef>
            <a:spcAft>
              <a:spcPct val="35000"/>
            </a:spcAft>
            <a:buFont typeface="Wingdings" panose="05000000000000000000" pitchFamily="2" charset="2"/>
            <a:buNone/>
          </a:pPr>
          <a:endParaRPr lang="en-US" sz="500" b="1" kern="1200" dirty="0">
            <a:solidFill>
              <a:srgbClr val="333333"/>
            </a:solidFill>
            <a:latin typeface="Arial "/>
            <a:cs typeface="Segoe UI"/>
          </a:endParaRPr>
        </a:p>
        <a:p>
          <a:pPr marL="0" lvl="0" indent="0" algn="l" defTabSz="533400" rtl="0">
            <a:lnSpc>
              <a:spcPct val="90000"/>
            </a:lnSpc>
            <a:spcBef>
              <a:spcPct val="0"/>
            </a:spcBef>
            <a:spcAft>
              <a:spcPct val="35000"/>
            </a:spcAft>
            <a:buNone/>
          </a:pPr>
          <a:r>
            <a:rPr lang="en-US" sz="1200" b="1" kern="1200" dirty="0">
              <a:solidFill>
                <a:srgbClr val="333333"/>
              </a:solidFill>
              <a:latin typeface="Arial "/>
              <a:cs typeface="Segoe UI"/>
            </a:rPr>
            <a:t>Self- enroll in Financial Aid and Planning Canvas Course</a:t>
          </a:r>
        </a:p>
        <a:p>
          <a:pPr marL="0" lvl="0" indent="0" algn="l" defTabSz="533400" rtl="0">
            <a:lnSpc>
              <a:spcPct val="90000"/>
            </a:lnSpc>
            <a:spcBef>
              <a:spcPct val="0"/>
            </a:spcBef>
            <a:spcAft>
              <a:spcPct val="35000"/>
            </a:spcAft>
            <a:buNone/>
          </a:pPr>
          <a:endParaRPr lang="en-US" sz="500" b="1" kern="1200" dirty="0">
            <a:solidFill>
              <a:srgbClr val="333333"/>
            </a:solidFill>
            <a:latin typeface="Arial "/>
            <a:cs typeface="Segoe UI"/>
          </a:endParaRPr>
        </a:p>
        <a:p>
          <a:pPr marL="0" lvl="0" indent="0" defTabSz="533400" rtl="0">
            <a:lnSpc>
              <a:spcPct val="90000"/>
            </a:lnSpc>
            <a:spcBef>
              <a:spcPct val="0"/>
            </a:spcBef>
            <a:spcAft>
              <a:spcPct val="35000"/>
            </a:spcAft>
            <a:buNone/>
          </a:pPr>
          <a:r>
            <a:rPr lang="en-US" sz="1200" b="1" kern="1200" dirty="0">
              <a:latin typeface="Arial "/>
            </a:rPr>
            <a:t>Check Your Student Email Regularly</a:t>
          </a:r>
        </a:p>
        <a:p>
          <a:pPr marL="0" lvl="0" indent="0" defTabSz="533400" rtl="0">
            <a:lnSpc>
              <a:spcPct val="90000"/>
            </a:lnSpc>
            <a:spcBef>
              <a:spcPct val="0"/>
            </a:spcBef>
            <a:spcAft>
              <a:spcPct val="35000"/>
            </a:spcAft>
            <a:buNone/>
          </a:pPr>
          <a:endParaRPr lang="en-US" sz="500" b="1" kern="1200" dirty="0">
            <a:latin typeface="Arial "/>
          </a:endParaRPr>
        </a:p>
        <a:p>
          <a:pPr marL="0" lvl="0" indent="0" defTabSz="533400" rtl="0">
            <a:lnSpc>
              <a:spcPct val="90000"/>
            </a:lnSpc>
            <a:spcBef>
              <a:spcPct val="0"/>
            </a:spcBef>
            <a:spcAft>
              <a:spcPct val="35000"/>
            </a:spcAft>
            <a:buNone/>
          </a:pPr>
          <a:r>
            <a:rPr lang="en-US" sz="1200" b="1" kern="1200" dirty="0">
              <a:latin typeface="Arial "/>
            </a:rPr>
            <a:t>Monitor your </a:t>
          </a:r>
          <a:r>
            <a:rPr lang="en-US" sz="1200" b="1" kern="1200" dirty="0" err="1">
              <a:latin typeface="Arial "/>
            </a:rPr>
            <a:t>ctcLink</a:t>
          </a:r>
          <a:r>
            <a:rPr lang="en-US" sz="1200" b="1" kern="1200" dirty="0">
              <a:latin typeface="Arial "/>
            </a:rPr>
            <a:t>, “To Do” list</a:t>
          </a:r>
        </a:p>
        <a:p>
          <a:pPr marL="0" lvl="0" indent="0" defTabSz="533400" rtl="0">
            <a:lnSpc>
              <a:spcPct val="90000"/>
            </a:lnSpc>
            <a:spcBef>
              <a:spcPct val="0"/>
            </a:spcBef>
            <a:spcAft>
              <a:spcPct val="35000"/>
            </a:spcAft>
            <a:buNone/>
          </a:pPr>
          <a:endParaRPr lang="en-US" sz="500" b="1" kern="1200" dirty="0">
            <a:latin typeface="Arial "/>
          </a:endParaRPr>
        </a:p>
        <a:p>
          <a:pPr marL="0" lvl="0" indent="0" defTabSz="533400" rtl="0">
            <a:lnSpc>
              <a:spcPct val="90000"/>
            </a:lnSpc>
            <a:spcBef>
              <a:spcPct val="0"/>
            </a:spcBef>
            <a:spcAft>
              <a:spcPct val="35000"/>
            </a:spcAft>
            <a:buNone/>
          </a:pPr>
          <a:r>
            <a:rPr lang="en-US" sz="1200" b="1" kern="1200" dirty="0">
              <a:latin typeface="Arial "/>
            </a:rPr>
            <a:t>Complete any requested documents promptly</a:t>
          </a:r>
        </a:p>
      </dsp:txBody>
      <dsp:txXfrm>
        <a:off x="4395457" y="774307"/>
        <a:ext cx="2013585" cy="3491782"/>
      </dsp:txXfrm>
    </dsp:sp>
    <dsp:sp modelId="{D3B841ED-480E-44F1-857D-8BF1B9A12964}">
      <dsp:nvSpPr>
        <dsp:cNvPr id="0" name=""/>
        <dsp:cNvSpPr/>
      </dsp:nvSpPr>
      <dsp:spPr>
        <a:xfrm>
          <a:off x="6564277" y="101619"/>
          <a:ext cx="2212731" cy="663819"/>
        </a:xfrm>
        <a:prstGeom prst="chevron">
          <a:avLst>
            <a:gd name="adj" fmla="val 30000"/>
          </a:avLst>
        </a:prstGeom>
        <a:solidFill>
          <a:srgbClr val="FFCC00"/>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chemeClr val="tx1"/>
              </a:solidFill>
              <a:latin typeface="Arial "/>
            </a:rPr>
            <a:t>Keep in mind</a:t>
          </a:r>
        </a:p>
      </dsp:txBody>
      <dsp:txXfrm>
        <a:off x="6763423" y="101619"/>
        <a:ext cx="1814439" cy="663819"/>
      </dsp:txXfrm>
    </dsp:sp>
    <dsp:sp modelId="{E0CB8AE8-7C70-4907-B865-13402C8EF0AA}">
      <dsp:nvSpPr>
        <dsp:cNvPr id="0" name=""/>
        <dsp:cNvSpPr/>
      </dsp:nvSpPr>
      <dsp:spPr>
        <a:xfrm>
          <a:off x="6569834" y="774307"/>
          <a:ext cx="2013585" cy="3491782"/>
        </a:xfrm>
        <a:prstGeom prst="rect">
          <a:avLst/>
        </a:prstGeom>
        <a:solidFill>
          <a:schemeClr val="accent1">
            <a:lumMod val="75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Grants : </a:t>
          </a:r>
          <a:r>
            <a:rPr lang="en-US" sz="1200" kern="1200" dirty="0">
              <a:solidFill>
                <a:schemeClr val="bg1"/>
              </a:solidFill>
              <a:latin typeface="Arial "/>
            </a:rPr>
            <a:t>Free money; no repayment </a:t>
          </a:r>
          <a:r>
            <a:rPr lang="en-US" sz="1200" b="1" kern="1200" dirty="0">
              <a:solidFill>
                <a:schemeClr val="bg1"/>
              </a:solidFill>
              <a:latin typeface="Arial "/>
            </a:rPr>
            <a:t>if</a:t>
          </a:r>
          <a:r>
            <a:rPr lang="en-US" sz="1200" kern="1200" dirty="0">
              <a:solidFill>
                <a:schemeClr val="bg1"/>
              </a:solidFill>
              <a:latin typeface="Arial "/>
            </a:rPr>
            <a:t> you maintain academic progress.</a:t>
          </a:r>
          <a:endParaRPr lang="en-US" sz="1200" b="0"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Scholarships: </a:t>
          </a:r>
          <a:r>
            <a:rPr lang="en-US" sz="1200" b="0" i="0" kern="1200" dirty="0">
              <a:solidFill>
                <a:schemeClr val="bg1"/>
              </a:solidFill>
              <a:latin typeface="Arial "/>
            </a:rPr>
            <a:t>Free money; based on merit, need, talent, or field of study.</a:t>
          </a: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Federal/State Work-study: </a:t>
          </a:r>
          <a:r>
            <a:rPr lang="en-US" sz="1200" b="0" i="0" kern="1200" dirty="0">
              <a:solidFill>
                <a:schemeClr val="bg1"/>
              </a:solidFill>
              <a:latin typeface="Arial "/>
            </a:rPr>
            <a:t> Earn aid through part-time work; limited availability.</a:t>
          </a: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lang="en-US" sz="1200" b="1" i="0" kern="1200" dirty="0">
              <a:solidFill>
                <a:schemeClr val="bg1"/>
              </a:solidFill>
              <a:latin typeface="Arial "/>
            </a:rPr>
            <a:t>Loans: </a:t>
          </a:r>
          <a:r>
            <a:rPr lang="en-US" sz="1200" b="0" i="0" kern="1200" dirty="0">
              <a:solidFill>
                <a:schemeClr val="bg1"/>
              </a:solidFill>
              <a:latin typeface="Arial "/>
            </a:rPr>
            <a:t>Must be repaid with interest. </a:t>
          </a:r>
        </a:p>
        <a:p>
          <a:pPr marL="0" lvl="0" algn="l" defTabSz="755650" rtl="0">
            <a:lnSpc>
              <a:spcPct val="90000"/>
            </a:lnSpc>
            <a:spcBef>
              <a:spcPct val="0"/>
            </a:spcBef>
            <a:spcAft>
              <a:spcPct val="35000"/>
            </a:spcAft>
            <a:buFont typeface="Arial" panose="020B0604020202020204" pitchFamily="34" charset="0"/>
            <a:buNone/>
          </a:pPr>
          <a:endParaRPr lang="en-US" sz="1200" b="1" i="0" kern="1200" dirty="0">
            <a:solidFill>
              <a:schemeClr val="bg1"/>
            </a:solidFill>
            <a:latin typeface="Arial "/>
          </a:endParaRPr>
        </a:p>
        <a:p>
          <a:pPr marL="0" lvl="0" indent="0" algn="l" defTabSz="755650" rtl="0">
            <a:lnSpc>
              <a:spcPct val="90000"/>
            </a:lnSpc>
            <a:spcBef>
              <a:spcPct val="0"/>
            </a:spcBef>
            <a:spcAft>
              <a:spcPct val="35000"/>
            </a:spcAft>
            <a:buFont typeface="Arial" panose="020B0604020202020204" pitchFamily="34" charset="0"/>
            <a:buNone/>
          </a:pPr>
          <a:endParaRPr lang="en-US" sz="1200" b="1" i="0" kern="1200" dirty="0">
            <a:solidFill>
              <a:schemeClr val="bg1"/>
            </a:solidFill>
            <a:latin typeface="Arial "/>
          </a:endParaRPr>
        </a:p>
      </dsp:txBody>
      <dsp:txXfrm>
        <a:off x="6569834" y="774307"/>
        <a:ext cx="2013585" cy="34917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9DBDD-C66D-4541-A1AC-59CF797C18BC}">
      <dsp:nvSpPr>
        <dsp:cNvPr id="0" name=""/>
        <dsp:cNvSpPr/>
      </dsp:nvSpPr>
      <dsp:spPr>
        <a:xfrm rot="10800000">
          <a:off x="1487405" y="392"/>
          <a:ext cx="4861868" cy="105119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550" tIns="53340" rIns="99568"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marL="0" lvl="0" indent="0" algn="ctr" defTabSz="622300">
            <a:lnSpc>
              <a:spcPct val="90000"/>
            </a:lnSpc>
            <a:spcBef>
              <a:spcPct val="0"/>
            </a:spcBef>
            <a:spcAft>
              <a:spcPct val="35000"/>
            </a:spcAft>
            <a:buNone/>
          </a:pPr>
          <a:endParaRPr lang="en-US" sz="1400" b="1" kern="1200"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rPr>
            <a:t>TCC On- Campus Help</a:t>
          </a:r>
          <a:endParaRPr lang="en-US" sz="1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endParaRPr lang="en-US" sz="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2">
                <a:extLst>
                  <a:ext uri="{A12FA001-AC4F-418D-AE19-62706E023703}">
                    <ahyp:hlinkClr xmlns:ahyp="http://schemas.microsoft.com/office/drawing/2018/hyperlinkcolor" val="tx"/>
                  </a:ext>
                </a:extLst>
              </a:hlinkClick>
            </a:rPr>
            <a:t>The Center for Student Advocacy &amp; Cultural support</a:t>
          </a:r>
          <a:endParaRPr lang="en-US" sz="1400" b="1" kern="1200" dirty="0">
            <a:solidFill>
              <a:schemeClr val="accent4">
                <a:lumMod val="60000"/>
                <a:lumOff val="40000"/>
              </a:schemeClr>
            </a:solidFill>
            <a:latin typeface="Arial "/>
          </a:endParaRPr>
        </a:p>
        <a:p>
          <a:pPr marL="0" lvl="0" indent="0" algn="l" defTabSz="622300">
            <a:lnSpc>
              <a:spcPct val="90000"/>
            </a:lnSpc>
            <a:spcBef>
              <a:spcPct val="0"/>
            </a:spcBef>
            <a:spcAft>
              <a:spcPct val="35000"/>
            </a:spcAft>
            <a:buNone/>
          </a:pPr>
          <a:endParaRPr lang="en-US" sz="1400" kern="1200" dirty="0">
            <a:solidFill>
              <a:schemeClr val="accent4">
                <a:lumMod val="60000"/>
                <a:lumOff val="40000"/>
              </a:schemeClr>
            </a:solidFill>
            <a:latin typeface="Arial "/>
          </a:endParaRPr>
        </a:p>
      </dsp:txBody>
      <dsp:txXfrm rot="10800000">
        <a:off x="1750205" y="392"/>
        <a:ext cx="4599068" cy="1051199"/>
      </dsp:txXfrm>
    </dsp:sp>
    <dsp:sp modelId="{FA2AF28B-05BB-4969-98D1-7A619B6874C1}">
      <dsp:nvSpPr>
        <dsp:cNvPr id="0" name=""/>
        <dsp:cNvSpPr/>
      </dsp:nvSpPr>
      <dsp:spPr>
        <a:xfrm>
          <a:off x="443648" y="53730"/>
          <a:ext cx="1051199" cy="105119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0EE7C2-DC3E-454D-8213-070D15A8B1F1}">
      <dsp:nvSpPr>
        <dsp:cNvPr id="0" name=""/>
        <dsp:cNvSpPr/>
      </dsp:nvSpPr>
      <dsp:spPr>
        <a:xfrm rot="10800000">
          <a:off x="1487405" y="1365383"/>
          <a:ext cx="4861868" cy="105119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550" tIns="53340" rIns="99568"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accent4">
                <a:lumMod val="60000"/>
                <a:lumOff val="40000"/>
              </a:schemeClr>
            </a:solidFill>
            <a:latin typeface="Arial "/>
            <a:hlinkClick xmlns:r="http://schemas.openxmlformats.org/officeDocument/2006/relationships" r:id="rId5">
              <a:extLst>
                <a:ext uri="{A12FA001-AC4F-418D-AE19-62706E023703}">
                  <ahyp:hlinkClr xmlns:ahyp="http://schemas.microsoft.com/office/drawing/2018/hyperlinkcolor" val="tx"/>
                </a:ext>
              </a:extLst>
            </a:hlinkClick>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5">
                <a:extLst>
                  <a:ext uri="{A12FA001-AC4F-418D-AE19-62706E023703}">
                    <ahyp:hlinkClr xmlns:ahyp="http://schemas.microsoft.com/office/drawing/2018/hyperlinkcolor" val="tx"/>
                  </a:ext>
                </a:extLst>
              </a:hlinkClick>
            </a:rPr>
            <a:t>TCC Career Center</a:t>
          </a:r>
          <a:endParaRPr lang="en-US" sz="1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endParaRPr lang="en-US" sz="1000"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r>
            <a:rPr lang="en-US" sz="1400" b="1" kern="1200" dirty="0" err="1">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rPr>
            <a:t>WorkSource</a:t>
          </a:r>
          <a:r>
            <a:rPr lang="en-US" sz="1400" b="1" kern="1200" dirty="0">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rPr>
            <a:t> Pierce</a:t>
          </a:r>
          <a:r>
            <a:rPr lang="en-US" sz="1400" kern="1200" dirty="0">
              <a:solidFill>
                <a:schemeClr val="accent4">
                  <a:lumMod val="60000"/>
                  <a:lumOff val="40000"/>
                </a:schemeClr>
              </a:solidFill>
              <a:latin typeface="Arial "/>
            </a:rPr>
            <a:t> </a:t>
          </a:r>
        </a:p>
        <a:p>
          <a:pPr marL="0" lvl="0" indent="0" algn="ctr" defTabSz="622300">
            <a:lnSpc>
              <a:spcPct val="90000"/>
            </a:lnSpc>
            <a:spcBef>
              <a:spcPct val="0"/>
            </a:spcBef>
            <a:spcAft>
              <a:spcPct val="35000"/>
            </a:spcAft>
            <a:buNone/>
          </a:pPr>
          <a:endParaRPr lang="en-US" sz="1400" kern="1200" dirty="0">
            <a:solidFill>
              <a:schemeClr val="accent4">
                <a:lumMod val="60000"/>
                <a:lumOff val="40000"/>
              </a:schemeClr>
            </a:solidFill>
            <a:latin typeface="Arial "/>
          </a:endParaRPr>
        </a:p>
      </dsp:txBody>
      <dsp:txXfrm rot="10800000">
        <a:off x="1750205" y="1365383"/>
        <a:ext cx="4599068" cy="1051199"/>
      </dsp:txXfrm>
    </dsp:sp>
    <dsp:sp modelId="{2750C078-9A63-4122-9FC3-83C216626DF6}">
      <dsp:nvSpPr>
        <dsp:cNvPr id="0" name=""/>
        <dsp:cNvSpPr/>
      </dsp:nvSpPr>
      <dsp:spPr>
        <a:xfrm>
          <a:off x="451259" y="1360821"/>
          <a:ext cx="1051199" cy="105119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D8A137-7AE4-482E-9706-905EE4DA492F}">
      <dsp:nvSpPr>
        <dsp:cNvPr id="0" name=""/>
        <dsp:cNvSpPr/>
      </dsp:nvSpPr>
      <dsp:spPr>
        <a:xfrm rot="10800000">
          <a:off x="1487405" y="2730374"/>
          <a:ext cx="4861868" cy="105119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55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9">
                <a:extLst>
                  <a:ext uri="{A12FA001-AC4F-418D-AE19-62706E023703}">
                    <ahyp:hlinkClr xmlns:ahyp="http://schemas.microsoft.com/office/drawing/2018/hyperlinkcolor" val="tx"/>
                  </a:ext>
                </a:extLst>
              </a:hlinkClick>
            </a:rPr>
            <a:t>Workforce Resources Page</a:t>
          </a:r>
          <a:endParaRPr lang="en-US" sz="1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endParaRPr lang="en-US" sz="10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10">
                <a:extLst>
                  <a:ext uri="{A12FA001-AC4F-418D-AE19-62706E023703}">
                    <ahyp:hlinkClr xmlns:ahyp="http://schemas.microsoft.com/office/drawing/2018/hyperlinkcolor" val="tx"/>
                  </a:ext>
                </a:extLst>
              </a:hlinkClick>
            </a:rPr>
            <a:t>Community Partners On-Campus</a:t>
          </a:r>
          <a:endParaRPr lang="en-US" sz="1400" b="1" kern="1200" dirty="0">
            <a:solidFill>
              <a:schemeClr val="accent4">
                <a:lumMod val="60000"/>
                <a:lumOff val="40000"/>
              </a:schemeClr>
            </a:solidFill>
            <a:latin typeface="Arial "/>
          </a:endParaRPr>
        </a:p>
      </dsp:txBody>
      <dsp:txXfrm rot="10800000">
        <a:off x="1750205" y="2730374"/>
        <a:ext cx="4599068" cy="1051199"/>
      </dsp:txXfrm>
    </dsp:sp>
    <dsp:sp modelId="{718206EF-31B3-43FF-A373-BE212C161DA2}">
      <dsp:nvSpPr>
        <dsp:cNvPr id="0" name=""/>
        <dsp:cNvSpPr/>
      </dsp:nvSpPr>
      <dsp:spPr>
        <a:xfrm>
          <a:off x="443648" y="2707510"/>
          <a:ext cx="1051199" cy="1051199"/>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F06B4-67B1-454F-9566-7EC5E3E9BAED}">
      <dsp:nvSpPr>
        <dsp:cNvPr id="0" name=""/>
        <dsp:cNvSpPr/>
      </dsp:nvSpPr>
      <dsp:spPr>
        <a:xfrm>
          <a:off x="3829" y="393083"/>
          <a:ext cx="1802272" cy="695677"/>
        </a:xfrm>
        <a:prstGeom prst="chevron">
          <a:avLst>
            <a:gd name="adj" fmla="val 4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7088CED-7F2B-44E4-AB43-CA27CADFA41D}">
      <dsp:nvSpPr>
        <dsp:cNvPr id="0" name=""/>
        <dsp:cNvSpPr/>
      </dsp:nvSpPr>
      <dsp:spPr>
        <a:xfrm>
          <a:off x="484435"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Arial "/>
            </a:rPr>
            <a:t>To</a:t>
          </a:r>
          <a:r>
            <a:rPr lang="en-US" sz="1200" kern="1200" dirty="0">
              <a:latin typeface="Arial "/>
            </a:rPr>
            <a:t> Become a Workforce Student</a:t>
          </a:r>
        </a:p>
      </dsp:txBody>
      <dsp:txXfrm>
        <a:off x="504811" y="587379"/>
        <a:ext cx="1481166" cy="654925"/>
      </dsp:txXfrm>
    </dsp:sp>
    <dsp:sp modelId="{3BBC71D5-6CE7-4CA8-BE72-170032534C3F}">
      <dsp:nvSpPr>
        <dsp:cNvPr id="0" name=""/>
        <dsp:cNvSpPr/>
      </dsp:nvSpPr>
      <dsp:spPr>
        <a:xfrm>
          <a:off x="2062424" y="393083"/>
          <a:ext cx="1802272" cy="695677"/>
        </a:xfrm>
        <a:prstGeom prst="chevron">
          <a:avLst>
            <a:gd name="adj" fmla="val 4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07887A-0060-43D4-9B41-2B34D11776D0}">
      <dsp:nvSpPr>
        <dsp:cNvPr id="0" name=""/>
        <dsp:cNvSpPr/>
      </dsp:nvSpPr>
      <dsp:spPr>
        <a:xfrm>
          <a:off x="2543030"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Arial "/>
            </a:rPr>
            <a:t>Complete the Workforce Intake Application</a:t>
          </a:r>
        </a:p>
      </dsp:txBody>
      <dsp:txXfrm>
        <a:off x="2563406" y="587379"/>
        <a:ext cx="1481166" cy="654925"/>
      </dsp:txXfrm>
    </dsp:sp>
    <dsp:sp modelId="{AFAE05E6-FCE6-43A8-BDC5-90E08FA5A857}">
      <dsp:nvSpPr>
        <dsp:cNvPr id="0" name=""/>
        <dsp:cNvSpPr/>
      </dsp:nvSpPr>
      <dsp:spPr>
        <a:xfrm>
          <a:off x="4121020" y="393083"/>
          <a:ext cx="1802272" cy="695677"/>
        </a:xfrm>
        <a:prstGeom prst="chevron">
          <a:avLst>
            <a:gd name="adj" fmla="val 4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BCD8A7D-F255-4BEA-9F0E-BF914E051B7E}">
      <dsp:nvSpPr>
        <dsp:cNvPr id="0" name=""/>
        <dsp:cNvSpPr/>
      </dsp:nvSpPr>
      <dsp:spPr>
        <a:xfrm>
          <a:off x="4601626"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0" i="0" u="none" strike="noStrike" kern="1200" cap="none" baseline="0" noProof="0" dirty="0">
              <a:latin typeface="Arial "/>
              <a:cs typeface="Calibri Light"/>
            </a:rPr>
            <a:t>Complete the Workforce Student Checklist</a:t>
          </a:r>
        </a:p>
      </dsp:txBody>
      <dsp:txXfrm>
        <a:off x="4622002" y="587379"/>
        <a:ext cx="1481166" cy="654925"/>
      </dsp:txXfrm>
    </dsp:sp>
    <dsp:sp modelId="{1B60F7A5-721C-4C0D-8469-D0C658EDBCDA}">
      <dsp:nvSpPr>
        <dsp:cNvPr id="0" name=""/>
        <dsp:cNvSpPr/>
      </dsp:nvSpPr>
      <dsp:spPr>
        <a:xfrm>
          <a:off x="6179615" y="393083"/>
          <a:ext cx="1802272" cy="695677"/>
        </a:xfrm>
        <a:prstGeom prst="chevron">
          <a:avLst>
            <a:gd name="adj" fmla="val 4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1F08BD-FA0B-4CE1-877E-D9D168A42B64}">
      <dsp:nvSpPr>
        <dsp:cNvPr id="0" name=""/>
        <dsp:cNvSpPr/>
      </dsp:nvSpPr>
      <dsp:spPr>
        <a:xfrm>
          <a:off x="6660221"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Arial "/>
            </a:rPr>
            <a:t>Check in with your Workforce Navigator </a:t>
          </a:r>
        </a:p>
      </dsp:txBody>
      <dsp:txXfrm>
        <a:off x="6680597" y="587379"/>
        <a:ext cx="1481166" cy="654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46FD8-D4C1-4FC3-B30E-CC2EEE07406B}">
      <dsp:nvSpPr>
        <dsp:cNvPr id="0" name=""/>
        <dsp:cNvSpPr/>
      </dsp:nvSpPr>
      <dsp:spPr>
        <a:xfrm>
          <a:off x="0" y="627"/>
          <a:ext cx="5167310"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DD659D-5C43-4C30-A7EA-0EA989A25820}">
      <dsp:nvSpPr>
        <dsp:cNvPr id="0" name=""/>
        <dsp:cNvSpPr/>
      </dsp:nvSpPr>
      <dsp:spPr>
        <a:xfrm>
          <a:off x="0" y="627"/>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WorkFirst</a:t>
          </a:r>
        </a:p>
      </dsp:txBody>
      <dsp:txXfrm>
        <a:off x="0" y="627"/>
        <a:ext cx="5167310" cy="1027657"/>
      </dsp:txXfrm>
    </dsp:sp>
    <dsp:sp modelId="{579B9F2D-18A3-438B-953B-1414EEFE7A3E}">
      <dsp:nvSpPr>
        <dsp:cNvPr id="0" name=""/>
        <dsp:cNvSpPr/>
      </dsp:nvSpPr>
      <dsp:spPr>
        <a:xfrm>
          <a:off x="0" y="1028284"/>
          <a:ext cx="5167310" cy="0"/>
        </a:xfrm>
        <a:prstGeom prst="line">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B0798F-BF1C-4280-A466-EC910EBF8ADE}">
      <dsp:nvSpPr>
        <dsp:cNvPr id="0" name=""/>
        <dsp:cNvSpPr/>
      </dsp:nvSpPr>
      <dsp:spPr>
        <a:xfrm>
          <a:off x="0" y="1028284"/>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Basic Food Employment &amp; Training (BFET)</a:t>
          </a:r>
        </a:p>
      </dsp:txBody>
      <dsp:txXfrm>
        <a:off x="0" y="1028284"/>
        <a:ext cx="5167310" cy="1027657"/>
      </dsp:txXfrm>
    </dsp:sp>
    <dsp:sp modelId="{E7D5B7AE-0162-4DC3-8620-2CC08AF92738}">
      <dsp:nvSpPr>
        <dsp:cNvPr id="0" name=""/>
        <dsp:cNvSpPr/>
      </dsp:nvSpPr>
      <dsp:spPr>
        <a:xfrm>
          <a:off x="0" y="2055942"/>
          <a:ext cx="5167310" cy="0"/>
        </a:xfrm>
        <a:prstGeom prst="line">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321C3E-03CD-4262-8034-575D449CB05E}">
      <dsp:nvSpPr>
        <dsp:cNvPr id="0" name=""/>
        <dsp:cNvSpPr/>
      </dsp:nvSpPr>
      <dsp:spPr>
        <a:xfrm>
          <a:off x="0" y="2055942"/>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Worker Retraining</a:t>
          </a:r>
        </a:p>
      </dsp:txBody>
      <dsp:txXfrm>
        <a:off x="0" y="2055942"/>
        <a:ext cx="5167310" cy="1027657"/>
      </dsp:txXfrm>
    </dsp:sp>
    <dsp:sp modelId="{1F9A5960-035E-4F8A-A97A-437C134C3FA8}">
      <dsp:nvSpPr>
        <dsp:cNvPr id="0" name=""/>
        <dsp:cNvSpPr/>
      </dsp:nvSpPr>
      <dsp:spPr>
        <a:xfrm>
          <a:off x="0" y="3083599"/>
          <a:ext cx="516731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6A79A-1905-4360-9394-D29713EB5BBD}">
      <dsp:nvSpPr>
        <dsp:cNvPr id="0" name=""/>
        <dsp:cNvSpPr/>
      </dsp:nvSpPr>
      <dsp:spPr>
        <a:xfrm>
          <a:off x="0" y="3083599"/>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Opportunity Grant</a:t>
          </a:r>
        </a:p>
      </dsp:txBody>
      <dsp:txXfrm>
        <a:off x="0" y="3083599"/>
        <a:ext cx="5167310" cy="1027657"/>
      </dsp:txXfrm>
    </dsp:sp>
    <dsp:sp modelId="{E2FB4DDF-8C70-46B9-8785-322F53C76CC5}">
      <dsp:nvSpPr>
        <dsp:cNvPr id="0" name=""/>
        <dsp:cNvSpPr/>
      </dsp:nvSpPr>
      <dsp:spPr>
        <a:xfrm>
          <a:off x="0" y="4111257"/>
          <a:ext cx="5167310"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ED340-5808-4269-B2AC-6D7903D414D8}">
      <dsp:nvSpPr>
        <dsp:cNvPr id="0" name=""/>
        <dsp:cNvSpPr/>
      </dsp:nvSpPr>
      <dsp:spPr>
        <a:xfrm>
          <a:off x="0" y="4111257"/>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Early </a:t>
          </a:r>
          <a:r>
            <a:rPr lang="en-US" sz="3000" b="0" kern="1200" dirty="0">
              <a:latin typeface="Arial "/>
            </a:rPr>
            <a:t>Achievers</a:t>
          </a:r>
          <a:r>
            <a:rPr lang="en-US" sz="3000" b="1" kern="1200" dirty="0">
              <a:latin typeface="Arial "/>
            </a:rPr>
            <a:t> </a:t>
          </a:r>
          <a:r>
            <a:rPr lang="en-US" sz="3000" kern="1200" dirty="0">
              <a:latin typeface="Arial "/>
            </a:rPr>
            <a:t>Grant</a:t>
          </a:r>
        </a:p>
      </dsp:txBody>
      <dsp:txXfrm>
        <a:off x="0" y="4111257"/>
        <a:ext cx="5167310" cy="1027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6CDFA-507A-42E5-92C7-7E2C9491A7ED}">
      <dsp:nvSpPr>
        <dsp:cNvPr id="0" name=""/>
        <dsp:cNvSpPr/>
      </dsp:nvSpPr>
      <dsp:spPr>
        <a:xfrm>
          <a:off x="0" y="377418"/>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BE70A-2808-41F7-B41B-DA6FD93D1D09}">
      <dsp:nvSpPr>
        <dsp:cNvPr id="0" name=""/>
        <dsp:cNvSpPr/>
      </dsp:nvSpPr>
      <dsp:spPr>
        <a:xfrm>
          <a:off x="254079" y="618794"/>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b="0" i="0" u="none" strike="noStrike" kern="1200" cap="none" baseline="0" noProof="0" dirty="0">
              <a:latin typeface="Arial "/>
              <a:cs typeface="Calibri Light"/>
            </a:rPr>
            <a:t>Must Be a Temporary</a:t>
          </a:r>
          <a:r>
            <a:rPr lang="en-US" sz="1100" kern="1200" dirty="0">
              <a:latin typeface="Arial "/>
            </a:rPr>
            <a:t> </a:t>
          </a:r>
          <a:r>
            <a:rPr lang="en-US" sz="1100" b="0" i="0" u="none" strike="noStrike" kern="1200" cap="none" baseline="0" noProof="0" dirty="0">
              <a:latin typeface="Arial "/>
              <a:cs typeface="Calibri Light"/>
            </a:rPr>
            <a:t>Aid to Needy</a:t>
          </a:r>
          <a:r>
            <a:rPr lang="en-US" sz="1100" kern="1200" dirty="0">
              <a:latin typeface="Arial "/>
            </a:rPr>
            <a:t> </a:t>
          </a:r>
          <a:r>
            <a:rPr lang="en-US" sz="1100" b="0" i="0" u="none" strike="noStrike" kern="1200" cap="none" baseline="0" noProof="0" dirty="0">
              <a:latin typeface="Arial "/>
              <a:cs typeface="Calibri Light"/>
            </a:rPr>
            <a:t>Families</a:t>
          </a:r>
          <a:r>
            <a:rPr lang="en-US" sz="1100" kern="1200" dirty="0">
              <a:latin typeface="Arial "/>
            </a:rPr>
            <a:t> </a:t>
          </a:r>
          <a:r>
            <a:rPr lang="en-US" sz="1100" b="0" i="0" u="none" strike="noStrike" kern="1200" cap="none" baseline="0" noProof="0" dirty="0">
              <a:latin typeface="Arial "/>
              <a:cs typeface="Calibri Light"/>
            </a:rPr>
            <a:t>(</a:t>
          </a:r>
          <a:r>
            <a:rPr lang="en-US" sz="1100" kern="1200" dirty="0">
              <a:latin typeface="Arial "/>
            </a:rPr>
            <a:t>TANF</a:t>
          </a:r>
          <a:r>
            <a:rPr lang="en-US" sz="1100" b="0" i="0" u="none" strike="noStrike" kern="1200" cap="none" baseline="0" noProof="0" dirty="0">
              <a:latin typeface="Arial "/>
              <a:cs typeface="Calibri Light"/>
            </a:rPr>
            <a:t>)</a:t>
          </a:r>
          <a:r>
            <a:rPr lang="en-US" sz="1100" kern="1200" dirty="0">
              <a:latin typeface="Arial "/>
            </a:rPr>
            <a:t> </a:t>
          </a:r>
          <a:r>
            <a:rPr lang="en-US" sz="1100" b="0" i="0" u="none" strike="noStrike" kern="1200" cap="none" baseline="0" noProof="0" dirty="0">
              <a:latin typeface="Arial "/>
              <a:cs typeface="Calibri Light"/>
            </a:rPr>
            <a:t>Recipient</a:t>
          </a:r>
          <a:endParaRPr lang="en-US" sz="1100" kern="1200" dirty="0">
            <a:latin typeface="Arial "/>
          </a:endParaRPr>
        </a:p>
      </dsp:txBody>
      <dsp:txXfrm>
        <a:off x="296608" y="661323"/>
        <a:ext cx="2201656" cy="1367005"/>
      </dsp:txXfrm>
    </dsp:sp>
    <dsp:sp modelId="{F4EF433D-606E-4DED-A7B5-84CBDB7FAC36}">
      <dsp:nvSpPr>
        <dsp:cNvPr id="0" name=""/>
        <dsp:cNvSpPr/>
      </dsp:nvSpPr>
      <dsp:spPr>
        <a:xfrm>
          <a:off x="2794873" y="363101"/>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6BE47B-9974-4933-9CF3-51942C92BBE9}">
      <dsp:nvSpPr>
        <dsp:cNvPr id="0" name=""/>
        <dsp:cNvSpPr/>
      </dsp:nvSpPr>
      <dsp:spPr>
        <a:xfrm>
          <a:off x="3048952" y="604477"/>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Arial "/>
              <a:cs typeface="Calibri Light" panose="020F0302020204030204" pitchFamily="34" charset="0"/>
            </a:rPr>
            <a:t>Must Be Referred from a Department of Social and Health Services (DSHS) Case Manager</a:t>
          </a:r>
        </a:p>
      </dsp:txBody>
      <dsp:txXfrm>
        <a:off x="3091481" y="647006"/>
        <a:ext cx="2201656" cy="1367005"/>
      </dsp:txXfrm>
    </dsp:sp>
    <dsp:sp modelId="{2EB860A0-D019-4AAB-9DE0-97461E9C4E58}">
      <dsp:nvSpPr>
        <dsp:cNvPr id="0" name=""/>
        <dsp:cNvSpPr/>
      </dsp:nvSpPr>
      <dsp:spPr>
        <a:xfrm>
          <a:off x="5589746" y="377418"/>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939615-2A37-4046-8001-632B36537326}">
      <dsp:nvSpPr>
        <dsp:cNvPr id="0" name=""/>
        <dsp:cNvSpPr/>
      </dsp:nvSpPr>
      <dsp:spPr>
        <a:xfrm>
          <a:off x="5843825" y="618794"/>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Arial "/>
            </a:rPr>
            <a:t>Report Weekly Attendance </a:t>
          </a:r>
        </a:p>
        <a:p>
          <a:pPr marL="0" lvl="0" indent="0" algn="l" defTabSz="488950" rtl="0">
            <a:lnSpc>
              <a:spcPct val="90000"/>
            </a:lnSpc>
            <a:spcBef>
              <a:spcPct val="0"/>
            </a:spcBef>
            <a:spcAft>
              <a:spcPct val="35000"/>
            </a:spcAft>
            <a:buNone/>
          </a:pPr>
          <a:r>
            <a:rPr lang="en-US" sz="1100" kern="1200" dirty="0">
              <a:latin typeface="Arial "/>
            </a:rPr>
            <a:t>in Canvas</a:t>
          </a:r>
        </a:p>
      </dsp:txBody>
      <dsp:txXfrm>
        <a:off x="5886354" y="661323"/>
        <a:ext cx="2201656" cy="13670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B14BF-E433-4CD9-8FEC-1B3C2DD4C4C9}">
      <dsp:nvSpPr>
        <dsp:cNvPr id="0" name=""/>
        <dsp:cNvSpPr/>
      </dsp:nvSpPr>
      <dsp:spPr>
        <a:xfrm>
          <a:off x="569297"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6E231-6266-4BC3-A9F2-8313DD063B8F}">
      <dsp:nvSpPr>
        <dsp:cNvPr id="0" name=""/>
        <dsp:cNvSpPr/>
      </dsp:nvSpPr>
      <dsp:spPr>
        <a:xfrm>
          <a:off x="898360" y="355416"/>
          <a:ext cx="885937" cy="885937"/>
        </a:xfrm>
        <a:prstGeom prst="rect">
          <a:avLst/>
        </a:prstGeom>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EC1C0-2284-4615-98AD-C73E9A6CF1D0}">
      <dsp:nvSpPr>
        <dsp:cNvPr id="0" name=""/>
        <dsp:cNvSpPr/>
      </dsp:nvSpPr>
      <dsp:spPr>
        <a:xfrm>
          <a:off x="75703"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0" i="0" u="none" strike="noStrike" kern="1200" cap="none" baseline="0" noProof="0" dirty="0">
              <a:latin typeface="Arial "/>
              <a:cs typeface="Calibri Light"/>
            </a:rPr>
            <a:t>Must be Receiving Supplemental Nutrition Assistance Program (SNAP)</a:t>
          </a:r>
        </a:p>
      </dsp:txBody>
      <dsp:txXfrm>
        <a:off x="75703" y="2051354"/>
        <a:ext cx="2531250" cy="720000"/>
      </dsp:txXfrm>
    </dsp:sp>
    <dsp:sp modelId="{44C08D71-45F4-40B9-83CB-BDA5A0E4D05D}">
      <dsp:nvSpPr>
        <dsp:cNvPr id="0" name=""/>
        <dsp:cNvSpPr/>
      </dsp:nvSpPr>
      <dsp:spPr>
        <a:xfrm>
          <a:off x="3543516"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A5CBF-8650-4517-8FF3-4FA28E05E4E2}">
      <dsp:nvSpPr>
        <dsp:cNvPr id="0" name=""/>
        <dsp:cNvSpPr/>
      </dsp:nvSpPr>
      <dsp:spPr>
        <a:xfrm>
          <a:off x="3872578" y="355416"/>
          <a:ext cx="885937" cy="885937"/>
        </a:xfrm>
        <a:prstGeom prst="rect">
          <a:avLst/>
        </a:prstGeom>
        <a:blipFill>
          <a:blip xmlns:r="http://schemas.openxmlformats.org/officeDocument/2006/relationships" r:embed="rId3">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F60443-D550-4883-9A87-9835A1F93E34}">
      <dsp:nvSpPr>
        <dsp:cNvPr id="0" name=""/>
        <dsp:cNvSpPr/>
      </dsp:nvSpPr>
      <dsp:spPr>
        <a:xfrm>
          <a:off x="3049922"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latin typeface="Arial "/>
            </a:rPr>
            <a:t> Cannot be Receiving TANF</a:t>
          </a:r>
        </a:p>
      </dsp:txBody>
      <dsp:txXfrm>
        <a:off x="3049922" y="2051354"/>
        <a:ext cx="2531250" cy="720000"/>
      </dsp:txXfrm>
    </dsp:sp>
    <dsp:sp modelId="{038895BF-0FB5-4E66-A661-B2760935293B}">
      <dsp:nvSpPr>
        <dsp:cNvPr id="0" name=""/>
        <dsp:cNvSpPr/>
      </dsp:nvSpPr>
      <dsp:spPr>
        <a:xfrm>
          <a:off x="6517735"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28A03-0334-4C6B-9A7B-5AE48C16AB4D}">
      <dsp:nvSpPr>
        <dsp:cNvPr id="0" name=""/>
        <dsp:cNvSpPr/>
      </dsp:nvSpPr>
      <dsp:spPr>
        <a:xfrm>
          <a:off x="6846797" y="355416"/>
          <a:ext cx="885937" cy="885937"/>
        </a:xfrm>
        <a:prstGeom prst="rect">
          <a:avLst/>
        </a:prstGeom>
        <a:blipFill>
          <a:blip xmlns:r="http://schemas.openxmlformats.org/officeDocument/2006/relationships" r:embed="rId5">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D5E162-428C-438D-8273-6CCDEEBD87D5}">
      <dsp:nvSpPr>
        <dsp:cNvPr id="0" name=""/>
        <dsp:cNvSpPr/>
      </dsp:nvSpPr>
      <dsp:spPr>
        <a:xfrm>
          <a:off x="6024141"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latin typeface="Arial "/>
            </a:rPr>
            <a:t>Monthly Check-ins Required</a:t>
          </a:r>
        </a:p>
      </dsp:txBody>
      <dsp:txXfrm>
        <a:off x="6024141" y="2051354"/>
        <a:ext cx="2531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D3388-D130-4009-A97C-B015C920463F}">
      <dsp:nvSpPr>
        <dsp:cNvPr id="0" name=""/>
        <dsp:cNvSpPr/>
      </dsp:nvSpPr>
      <dsp:spPr>
        <a:xfrm>
          <a:off x="909177" y="533209"/>
          <a:ext cx="2193856" cy="2857906"/>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Arial "/>
            </a:rPr>
            <a:t>Must </a:t>
          </a:r>
          <a:r>
            <a:rPr lang="en-US" sz="1800" b="0" i="0" u="none" strike="noStrike" kern="1200" cap="none" baseline="0" noProof="0" dirty="0">
              <a:solidFill>
                <a:schemeClr val="bg1"/>
              </a:solidFill>
              <a:latin typeface="Arial "/>
              <a:cs typeface="Calibri Light"/>
            </a:rPr>
            <a:t>be</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a Washington</a:t>
          </a:r>
          <a:r>
            <a:rPr lang="en-US" sz="1800" kern="1200" dirty="0">
              <a:solidFill>
                <a:schemeClr val="bg1"/>
              </a:solidFill>
              <a:latin typeface="Arial "/>
            </a:rPr>
            <a:t> State Resident</a:t>
          </a:r>
          <a:r>
            <a:rPr lang="en-US" sz="1800" b="0" i="0" u="none" strike="noStrike" kern="1200" cap="none" baseline="0" noProof="0" dirty="0">
              <a:solidFill>
                <a:schemeClr val="bg1"/>
              </a:solidFill>
              <a:latin typeface="Arial "/>
              <a:cs typeface="Calibri Light"/>
            </a:rPr>
            <a:t> &amp;</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Enrolled</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in</a:t>
          </a:r>
          <a:r>
            <a:rPr lang="en-US" sz="1800" kern="1200" dirty="0">
              <a:solidFill>
                <a:schemeClr val="bg1"/>
              </a:solidFill>
              <a:latin typeface="Arial "/>
            </a:rPr>
            <a:t> a Professional Technical Training Program</a:t>
          </a:r>
        </a:p>
      </dsp:txBody>
      <dsp:txXfrm>
        <a:off x="973433" y="597465"/>
        <a:ext cx="2065344" cy="27293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17F7-66D6-479E-939A-E33F6CFCD6AB}">
      <dsp:nvSpPr>
        <dsp:cNvPr id="0" name=""/>
        <dsp:cNvSpPr/>
      </dsp:nvSpPr>
      <dsp:spPr>
        <a:xfrm>
          <a:off x="14533" y="1750959"/>
          <a:ext cx="1253194" cy="917582"/>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
            </a:rPr>
            <a:t>200 % of Federal Poverty Level 2025</a:t>
          </a:r>
        </a:p>
      </dsp:txBody>
      <dsp:txXfrm>
        <a:off x="41408" y="1777834"/>
        <a:ext cx="1199444" cy="863832"/>
      </dsp:txXfrm>
    </dsp:sp>
    <dsp:sp modelId="{5D161CB1-D1DE-4549-8F12-095097F3FF25}">
      <dsp:nvSpPr>
        <dsp:cNvPr id="0" name=""/>
        <dsp:cNvSpPr/>
      </dsp:nvSpPr>
      <dsp:spPr>
        <a:xfrm rot="21581384">
          <a:off x="1267724" y="2195643"/>
          <a:ext cx="491773" cy="25551"/>
        </a:xfrm>
        <a:custGeom>
          <a:avLst/>
          <a:gdLst/>
          <a:ahLst/>
          <a:cxnLst/>
          <a:rect l="0" t="0" r="0" b="0"/>
          <a:pathLst>
            <a:path>
              <a:moveTo>
                <a:pt x="0" y="12775"/>
              </a:moveTo>
              <a:lnTo>
                <a:pt x="491773" y="1277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1501316" y="2196125"/>
        <a:ext cx="24588" cy="24588"/>
      </dsp:txXfrm>
    </dsp:sp>
    <dsp:sp modelId="{3D1466BA-AF1C-48E4-98C2-22727BB1052E}">
      <dsp:nvSpPr>
        <dsp:cNvPr id="0" name=""/>
        <dsp:cNvSpPr/>
      </dsp:nvSpPr>
      <dsp:spPr>
        <a:xfrm>
          <a:off x="1759494" y="1846299"/>
          <a:ext cx="1253194" cy="72157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
            </a:rPr>
            <a:t>Household Monthly Income</a:t>
          </a:r>
        </a:p>
      </dsp:txBody>
      <dsp:txXfrm>
        <a:off x="1780628" y="1867433"/>
        <a:ext cx="1210926" cy="679308"/>
      </dsp:txXfrm>
    </dsp:sp>
    <dsp:sp modelId="{E1854DCC-ECF2-4916-9E24-DBD147D2431E}">
      <dsp:nvSpPr>
        <dsp:cNvPr id="0" name=""/>
        <dsp:cNvSpPr/>
      </dsp:nvSpPr>
      <dsp:spPr>
        <a:xfrm rot="17132988">
          <a:off x="2328372" y="1293579"/>
          <a:ext cx="1869909" cy="25551"/>
        </a:xfrm>
        <a:custGeom>
          <a:avLst/>
          <a:gdLst/>
          <a:ahLst/>
          <a:cxnLst/>
          <a:rect l="0" t="0" r="0" b="0"/>
          <a:pathLst>
            <a:path>
              <a:moveTo>
                <a:pt x="0" y="12775"/>
              </a:moveTo>
              <a:lnTo>
                <a:pt x="1869909"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latin typeface="Arial "/>
          </a:endParaRPr>
        </a:p>
      </dsp:txBody>
      <dsp:txXfrm>
        <a:off x="3216579" y="1259606"/>
        <a:ext cx="93495" cy="93495"/>
      </dsp:txXfrm>
    </dsp:sp>
    <dsp:sp modelId="{EB95F49D-4405-4487-9B79-ECFEBCE10587}">
      <dsp:nvSpPr>
        <dsp:cNvPr id="0" name=""/>
        <dsp:cNvSpPr/>
      </dsp:nvSpPr>
      <dsp:spPr>
        <a:xfrm>
          <a:off x="3513965" y="92322"/>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1</a:t>
          </a:r>
        </a:p>
      </dsp:txBody>
      <dsp:txXfrm>
        <a:off x="3532317" y="110674"/>
        <a:ext cx="1216490" cy="589893"/>
      </dsp:txXfrm>
    </dsp:sp>
    <dsp:sp modelId="{B71E213C-B32F-4F70-B617-5EA6213C30FF}">
      <dsp:nvSpPr>
        <dsp:cNvPr id="0" name=""/>
        <dsp:cNvSpPr/>
      </dsp:nvSpPr>
      <dsp:spPr>
        <a:xfrm>
          <a:off x="4767159" y="392845"/>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93089"/>
        <a:ext cx="25063" cy="25063"/>
      </dsp:txXfrm>
    </dsp:sp>
    <dsp:sp modelId="{BB5B3AEC-6E11-40A7-89A3-D2A27852307B}">
      <dsp:nvSpPr>
        <dsp:cNvPr id="0" name=""/>
        <dsp:cNvSpPr/>
      </dsp:nvSpPr>
      <dsp:spPr>
        <a:xfrm>
          <a:off x="5268437" y="92322"/>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$2608.33</a:t>
          </a:r>
        </a:p>
      </dsp:txBody>
      <dsp:txXfrm>
        <a:off x="5286789" y="110674"/>
        <a:ext cx="1216490" cy="589893"/>
      </dsp:txXfrm>
    </dsp:sp>
    <dsp:sp modelId="{54676B53-9C48-4351-B4D2-B5A726C0C7BF}">
      <dsp:nvSpPr>
        <dsp:cNvPr id="0" name=""/>
        <dsp:cNvSpPr/>
      </dsp:nvSpPr>
      <dsp:spPr>
        <a:xfrm rot="17692822">
          <a:off x="2667596" y="1653872"/>
          <a:ext cx="1191461" cy="25551"/>
        </a:xfrm>
        <a:custGeom>
          <a:avLst/>
          <a:gdLst/>
          <a:ahLst/>
          <a:cxnLst/>
          <a:rect l="0" t="0" r="0" b="0"/>
          <a:pathLst>
            <a:path>
              <a:moveTo>
                <a:pt x="0" y="12775"/>
              </a:moveTo>
              <a:lnTo>
                <a:pt x="1191461"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33540" y="1636861"/>
        <a:ext cx="59573" cy="59573"/>
      </dsp:txXfrm>
    </dsp:sp>
    <dsp:sp modelId="{791F0A7E-682B-48A8-8B89-E81B3D605622}">
      <dsp:nvSpPr>
        <dsp:cNvPr id="0" name=""/>
        <dsp:cNvSpPr/>
      </dsp:nvSpPr>
      <dsp:spPr>
        <a:xfrm>
          <a:off x="3513965" y="812909"/>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2</a:t>
          </a:r>
        </a:p>
      </dsp:txBody>
      <dsp:txXfrm>
        <a:off x="3532317" y="831261"/>
        <a:ext cx="1216490" cy="589893"/>
      </dsp:txXfrm>
    </dsp:sp>
    <dsp:sp modelId="{DA878289-B924-42B8-B9ED-6565AE71E1BC}">
      <dsp:nvSpPr>
        <dsp:cNvPr id="0" name=""/>
        <dsp:cNvSpPr/>
      </dsp:nvSpPr>
      <dsp:spPr>
        <a:xfrm>
          <a:off x="4767159" y="1113432"/>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1113676"/>
        <a:ext cx="25063" cy="25063"/>
      </dsp:txXfrm>
    </dsp:sp>
    <dsp:sp modelId="{45DC8501-70F7-46BE-BC12-ED86340E7B84}">
      <dsp:nvSpPr>
        <dsp:cNvPr id="0" name=""/>
        <dsp:cNvSpPr/>
      </dsp:nvSpPr>
      <dsp:spPr>
        <a:xfrm>
          <a:off x="5268437" y="812909"/>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$3525.00</a:t>
          </a:r>
        </a:p>
      </dsp:txBody>
      <dsp:txXfrm>
        <a:off x="5286789" y="831261"/>
        <a:ext cx="1216490" cy="589893"/>
      </dsp:txXfrm>
    </dsp:sp>
    <dsp:sp modelId="{833C3ECF-A02C-4D31-8D59-C13FB3644D83}">
      <dsp:nvSpPr>
        <dsp:cNvPr id="0" name=""/>
        <dsp:cNvSpPr/>
      </dsp:nvSpPr>
      <dsp:spPr>
        <a:xfrm rot="19457599">
          <a:off x="2954664" y="2014165"/>
          <a:ext cx="617325" cy="25551"/>
        </a:xfrm>
        <a:custGeom>
          <a:avLst/>
          <a:gdLst/>
          <a:ahLst/>
          <a:cxnLst/>
          <a:rect l="0" t="0" r="0" b="0"/>
          <a:pathLst>
            <a:path>
              <a:moveTo>
                <a:pt x="0" y="12775"/>
              </a:moveTo>
              <a:lnTo>
                <a:pt x="617325"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47893" y="2011508"/>
        <a:ext cx="30866" cy="30866"/>
      </dsp:txXfrm>
    </dsp:sp>
    <dsp:sp modelId="{1E0F5928-8BF6-4FAB-B77F-F5AF730AF853}">
      <dsp:nvSpPr>
        <dsp:cNvPr id="0" name=""/>
        <dsp:cNvSpPr/>
      </dsp:nvSpPr>
      <dsp:spPr>
        <a:xfrm>
          <a:off x="3513965" y="1533496"/>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3</a:t>
          </a:r>
        </a:p>
      </dsp:txBody>
      <dsp:txXfrm>
        <a:off x="3532317" y="1551848"/>
        <a:ext cx="1216490" cy="589893"/>
      </dsp:txXfrm>
    </dsp:sp>
    <dsp:sp modelId="{C1558BCD-E5AF-4BA0-9514-D639FD4F113E}">
      <dsp:nvSpPr>
        <dsp:cNvPr id="0" name=""/>
        <dsp:cNvSpPr/>
      </dsp:nvSpPr>
      <dsp:spPr>
        <a:xfrm>
          <a:off x="4767159" y="1834019"/>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1834262"/>
        <a:ext cx="25063" cy="25063"/>
      </dsp:txXfrm>
    </dsp:sp>
    <dsp:sp modelId="{314F0A0F-B0F4-4AB8-9E4D-177EE4377C48}">
      <dsp:nvSpPr>
        <dsp:cNvPr id="0" name=""/>
        <dsp:cNvSpPr/>
      </dsp:nvSpPr>
      <dsp:spPr>
        <a:xfrm>
          <a:off x="5268437" y="1533496"/>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$4441.67</a:t>
          </a:r>
        </a:p>
      </dsp:txBody>
      <dsp:txXfrm>
        <a:off x="5286789" y="1551848"/>
        <a:ext cx="1216490" cy="589893"/>
      </dsp:txXfrm>
    </dsp:sp>
    <dsp:sp modelId="{29F6B0F6-340E-4B69-8238-3C66A528E081}">
      <dsp:nvSpPr>
        <dsp:cNvPr id="0" name=""/>
        <dsp:cNvSpPr/>
      </dsp:nvSpPr>
      <dsp:spPr>
        <a:xfrm rot="2142401">
          <a:off x="2954664" y="2374459"/>
          <a:ext cx="617325" cy="25551"/>
        </a:xfrm>
        <a:custGeom>
          <a:avLst/>
          <a:gdLst/>
          <a:ahLst/>
          <a:cxnLst/>
          <a:rect l="0" t="0" r="0" b="0"/>
          <a:pathLst>
            <a:path>
              <a:moveTo>
                <a:pt x="0" y="12775"/>
              </a:moveTo>
              <a:lnTo>
                <a:pt x="617325"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47893" y="2371801"/>
        <a:ext cx="30866" cy="30866"/>
      </dsp:txXfrm>
    </dsp:sp>
    <dsp:sp modelId="{84FC3B77-C0CE-4D50-9B0F-05779A0F80B4}">
      <dsp:nvSpPr>
        <dsp:cNvPr id="0" name=""/>
        <dsp:cNvSpPr/>
      </dsp:nvSpPr>
      <dsp:spPr>
        <a:xfrm>
          <a:off x="3513965" y="2254082"/>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4</a:t>
          </a:r>
        </a:p>
      </dsp:txBody>
      <dsp:txXfrm>
        <a:off x="3532317" y="2272434"/>
        <a:ext cx="1216490" cy="589893"/>
      </dsp:txXfrm>
    </dsp:sp>
    <dsp:sp modelId="{384D56E0-AF46-4DAB-9FBC-1296DCDA06C2}">
      <dsp:nvSpPr>
        <dsp:cNvPr id="0" name=""/>
        <dsp:cNvSpPr/>
      </dsp:nvSpPr>
      <dsp:spPr>
        <a:xfrm>
          <a:off x="4767159" y="2554605"/>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2554849"/>
        <a:ext cx="25063" cy="25063"/>
      </dsp:txXfrm>
    </dsp:sp>
    <dsp:sp modelId="{96B0EFC5-F307-4FE1-B240-02F16F0777EF}">
      <dsp:nvSpPr>
        <dsp:cNvPr id="0" name=""/>
        <dsp:cNvSpPr/>
      </dsp:nvSpPr>
      <dsp:spPr>
        <a:xfrm>
          <a:off x="5268437" y="2254082"/>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$5358.33</a:t>
          </a:r>
        </a:p>
      </dsp:txBody>
      <dsp:txXfrm>
        <a:off x="5286789" y="2272434"/>
        <a:ext cx="1216490" cy="589893"/>
      </dsp:txXfrm>
    </dsp:sp>
    <dsp:sp modelId="{010210AA-9CCC-4F01-9A0E-06ACEDBA421E}">
      <dsp:nvSpPr>
        <dsp:cNvPr id="0" name=""/>
        <dsp:cNvSpPr/>
      </dsp:nvSpPr>
      <dsp:spPr>
        <a:xfrm rot="3907178">
          <a:off x="2667596" y="2734752"/>
          <a:ext cx="1191461" cy="25551"/>
        </a:xfrm>
        <a:custGeom>
          <a:avLst/>
          <a:gdLst/>
          <a:ahLst/>
          <a:cxnLst/>
          <a:rect l="0" t="0" r="0" b="0"/>
          <a:pathLst>
            <a:path>
              <a:moveTo>
                <a:pt x="0" y="12775"/>
              </a:moveTo>
              <a:lnTo>
                <a:pt x="1191461"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33540" y="2717741"/>
        <a:ext cx="59573" cy="59573"/>
      </dsp:txXfrm>
    </dsp:sp>
    <dsp:sp modelId="{4A9EE8D6-67D0-4899-A207-C37C44241A49}">
      <dsp:nvSpPr>
        <dsp:cNvPr id="0" name=""/>
        <dsp:cNvSpPr/>
      </dsp:nvSpPr>
      <dsp:spPr>
        <a:xfrm>
          <a:off x="3513965" y="2974669"/>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5</a:t>
          </a:r>
        </a:p>
      </dsp:txBody>
      <dsp:txXfrm>
        <a:off x="3532317" y="2993021"/>
        <a:ext cx="1216490" cy="589893"/>
      </dsp:txXfrm>
    </dsp:sp>
    <dsp:sp modelId="{96354DFF-FBD6-4C43-9231-6C0C8A732143}">
      <dsp:nvSpPr>
        <dsp:cNvPr id="0" name=""/>
        <dsp:cNvSpPr/>
      </dsp:nvSpPr>
      <dsp:spPr>
        <a:xfrm>
          <a:off x="4767159" y="3275192"/>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275436"/>
        <a:ext cx="25063" cy="25063"/>
      </dsp:txXfrm>
    </dsp:sp>
    <dsp:sp modelId="{00E012B2-D8CC-4D58-95DD-16E66101BFA5}">
      <dsp:nvSpPr>
        <dsp:cNvPr id="0" name=""/>
        <dsp:cNvSpPr/>
      </dsp:nvSpPr>
      <dsp:spPr>
        <a:xfrm>
          <a:off x="5268437" y="2974669"/>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$6275.00</a:t>
          </a:r>
        </a:p>
      </dsp:txBody>
      <dsp:txXfrm>
        <a:off x="5286789" y="2993021"/>
        <a:ext cx="1216490" cy="589893"/>
      </dsp:txXfrm>
    </dsp:sp>
    <dsp:sp modelId="{A98AEAAF-D808-4C18-9D50-CAAF314AA90E}">
      <dsp:nvSpPr>
        <dsp:cNvPr id="0" name=""/>
        <dsp:cNvSpPr/>
      </dsp:nvSpPr>
      <dsp:spPr>
        <a:xfrm rot="4467012">
          <a:off x="2328372" y="3095045"/>
          <a:ext cx="1869909" cy="25551"/>
        </a:xfrm>
        <a:custGeom>
          <a:avLst/>
          <a:gdLst/>
          <a:ahLst/>
          <a:cxnLst/>
          <a:rect l="0" t="0" r="0" b="0"/>
          <a:pathLst>
            <a:path>
              <a:moveTo>
                <a:pt x="0" y="12775"/>
              </a:moveTo>
              <a:lnTo>
                <a:pt x="1869909"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latin typeface="Arial "/>
          </a:endParaRPr>
        </a:p>
      </dsp:txBody>
      <dsp:txXfrm>
        <a:off x="3216579" y="3061073"/>
        <a:ext cx="93495" cy="93495"/>
      </dsp:txXfrm>
    </dsp:sp>
    <dsp:sp modelId="{6D2E898B-D172-4BB1-93D8-FE234E347CDC}">
      <dsp:nvSpPr>
        <dsp:cNvPr id="0" name=""/>
        <dsp:cNvSpPr/>
      </dsp:nvSpPr>
      <dsp:spPr>
        <a:xfrm>
          <a:off x="3513965" y="3695256"/>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6</a:t>
          </a:r>
        </a:p>
      </dsp:txBody>
      <dsp:txXfrm>
        <a:off x="3532317" y="3713608"/>
        <a:ext cx="1216490" cy="589893"/>
      </dsp:txXfrm>
    </dsp:sp>
    <dsp:sp modelId="{1028046C-A057-4CD9-9737-D40517921C7C}">
      <dsp:nvSpPr>
        <dsp:cNvPr id="0" name=""/>
        <dsp:cNvSpPr/>
      </dsp:nvSpPr>
      <dsp:spPr>
        <a:xfrm>
          <a:off x="4767159" y="3995778"/>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996022"/>
        <a:ext cx="25063" cy="25063"/>
      </dsp:txXfrm>
    </dsp:sp>
    <dsp:sp modelId="{515BF1AF-E046-4F37-9D0E-75C1247FEB1E}">
      <dsp:nvSpPr>
        <dsp:cNvPr id="0" name=""/>
        <dsp:cNvSpPr/>
      </dsp:nvSpPr>
      <dsp:spPr>
        <a:xfrm>
          <a:off x="5268437" y="3695256"/>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$7191.67</a:t>
          </a:r>
        </a:p>
      </dsp:txBody>
      <dsp:txXfrm>
        <a:off x="5286789" y="3713608"/>
        <a:ext cx="1216490" cy="5898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30589-B375-465F-A3D9-992658539875}">
      <dsp:nvSpPr>
        <dsp:cNvPr id="0" name=""/>
        <dsp:cNvSpPr/>
      </dsp:nvSpPr>
      <dsp:spPr>
        <a:xfrm>
          <a:off x="0" y="278830"/>
          <a:ext cx="8372474" cy="1183178"/>
        </a:xfrm>
        <a:prstGeom prst="rect">
          <a:avLst/>
        </a:prstGeom>
        <a:solidFill>
          <a:schemeClr val="accent4">
            <a:shade val="80000"/>
            <a:hueOff val="0"/>
            <a:satOff val="0"/>
            <a:lumOff val="0"/>
            <a:alphaOff val="0"/>
          </a:schemeClr>
        </a:solidFill>
        <a:ln>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latin typeface="Arial" panose="020B0604020202020204" pitchFamily="34" charset="0"/>
              <a:cs typeface="Arial" panose="020B0604020202020204" pitchFamily="34" charset="0"/>
            </a:rPr>
            <a:t>Early Childhood Education Program only</a:t>
          </a:r>
        </a:p>
      </dsp:txBody>
      <dsp:txXfrm>
        <a:off x="0" y="278830"/>
        <a:ext cx="8372474" cy="1183178"/>
      </dsp:txXfrm>
    </dsp:sp>
    <dsp:sp modelId="{7D27FD24-3B0E-4710-870D-1A6DBD587568}">
      <dsp:nvSpPr>
        <dsp:cNvPr id="0" name=""/>
        <dsp:cNvSpPr/>
      </dsp:nvSpPr>
      <dsp:spPr>
        <a:xfrm>
          <a:off x="4088" y="1309171"/>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Employed at an Early Achievers Participating Facility.</a:t>
          </a:r>
        </a:p>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 </a:t>
          </a:r>
        </a:p>
      </dsp:txBody>
      <dsp:txXfrm>
        <a:off x="4088" y="1309171"/>
        <a:ext cx="2788099" cy="2837455"/>
      </dsp:txXfrm>
    </dsp:sp>
    <dsp:sp modelId="{48AD5FA2-B306-4F92-9C81-B64482130DF0}">
      <dsp:nvSpPr>
        <dsp:cNvPr id="0" name=""/>
        <dsp:cNvSpPr/>
      </dsp:nvSpPr>
      <dsp:spPr>
        <a:xfrm>
          <a:off x="2792187" y="1309171"/>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endParaRPr lang="en-US" sz="1100" b="1" kern="1200" dirty="0">
            <a:latin typeface="Arial "/>
          </a:endParaRPr>
        </a:p>
        <a:p>
          <a:pPr marL="0" lvl="0" indent="0" algn="l" defTabSz="488950">
            <a:lnSpc>
              <a:spcPct val="90000"/>
            </a:lnSpc>
            <a:spcBef>
              <a:spcPct val="0"/>
            </a:spcBef>
            <a:spcAft>
              <a:spcPct val="35000"/>
            </a:spcAft>
            <a:buNone/>
          </a:pPr>
          <a:r>
            <a:rPr lang="en-US" sz="1800" b="1" kern="1200" dirty="0">
              <a:latin typeface="Arial "/>
            </a:rPr>
            <a:t>Employed in an eligible role for 3 months prior to the start of the quarter</a:t>
          </a:r>
        </a:p>
        <a:p>
          <a:pPr marL="0" lvl="0" indent="0" algn="l" defTabSz="488950">
            <a:lnSpc>
              <a:spcPct val="90000"/>
            </a:lnSpc>
            <a:spcBef>
              <a:spcPct val="0"/>
            </a:spcBef>
            <a:spcAft>
              <a:spcPct val="35000"/>
            </a:spcAft>
            <a:buNone/>
          </a:pPr>
          <a:endParaRPr lang="en-US" sz="900" b="1" kern="1200" dirty="0">
            <a:latin typeface="Arial "/>
          </a:endParaRPr>
        </a:p>
        <a:p>
          <a:pPr marL="0" lvl="0" indent="0" algn="l" defTabSz="488950">
            <a:lnSpc>
              <a:spcPct val="90000"/>
            </a:lnSpc>
            <a:spcBef>
              <a:spcPct val="0"/>
            </a:spcBef>
            <a:spcAft>
              <a:spcPct val="35000"/>
            </a:spcAft>
            <a:buNone/>
          </a:pPr>
          <a:r>
            <a:rPr lang="en-US" sz="1800" b="1" kern="1200" dirty="0">
              <a:latin typeface="Arial "/>
            </a:rPr>
            <a:t>Eligible Roles: </a:t>
          </a:r>
          <a:r>
            <a:rPr lang="en-US" sz="1800" i="0" kern="1200" dirty="0">
              <a:latin typeface="Arial "/>
            </a:rPr>
            <a:t>Family Home Owner/Licensee, Center Director, Assistant Director, Program Supervisor, Lead Teacher, Assistant Teacher</a:t>
          </a:r>
        </a:p>
      </dsp:txBody>
      <dsp:txXfrm>
        <a:off x="2792187" y="1309171"/>
        <a:ext cx="2788099" cy="2837455"/>
      </dsp:txXfrm>
    </dsp:sp>
    <dsp:sp modelId="{5FC7C76C-25F2-44D2-B62C-7AECAA8502D6}">
      <dsp:nvSpPr>
        <dsp:cNvPr id="0" name=""/>
        <dsp:cNvSpPr/>
      </dsp:nvSpPr>
      <dsp:spPr>
        <a:xfrm>
          <a:off x="5584374" y="1309143"/>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US" sz="1800" b="1" kern="1200" dirty="0">
              <a:latin typeface="Arial "/>
            </a:rPr>
            <a:t>Minimum of 10 hours per week or 40 hours per month</a:t>
          </a:r>
        </a:p>
      </dsp:txBody>
      <dsp:txXfrm>
        <a:off x="5584374" y="1309143"/>
        <a:ext cx="2788099" cy="2837455"/>
      </dsp:txXfrm>
    </dsp:sp>
    <dsp:sp modelId="{09933F43-B582-4A2D-B443-09A3554BA8E2}">
      <dsp:nvSpPr>
        <dsp:cNvPr id="0" name=""/>
        <dsp:cNvSpPr/>
      </dsp:nvSpPr>
      <dsp:spPr>
        <a:xfrm>
          <a:off x="0" y="4188624"/>
          <a:ext cx="8372474" cy="315272"/>
        </a:xfrm>
        <a:prstGeom prst="rect">
          <a:avLst/>
        </a:prstGeom>
        <a:solidFill>
          <a:schemeClr val="accent4">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D9FC0-327C-4C3D-ACC6-5335CE5B7673}">
      <dsp:nvSpPr>
        <dsp:cNvPr id="0" name=""/>
        <dsp:cNvSpPr/>
      </dsp:nvSpPr>
      <dsp:spPr>
        <a:xfrm>
          <a:off x="0" y="3306180"/>
          <a:ext cx="7705714" cy="965780"/>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latin typeface="Arial "/>
            </a:rPr>
            <a:t>Grants are for start-up, gap filling, and dependent on budget</a:t>
          </a:r>
        </a:p>
      </dsp:txBody>
      <dsp:txXfrm>
        <a:off x="28287" y="3334467"/>
        <a:ext cx="7649140" cy="909206"/>
      </dsp:txXfrm>
    </dsp:sp>
    <dsp:sp modelId="{5E1ECF69-7A1D-4DDE-8AF7-21A774887B5E}">
      <dsp:nvSpPr>
        <dsp:cNvPr id="0" name=""/>
        <dsp:cNvSpPr/>
      </dsp:nvSpPr>
      <dsp:spPr>
        <a:xfrm>
          <a:off x="293313" y="75845"/>
          <a:ext cx="965780" cy="965780"/>
        </a:xfrm>
        <a:prstGeom prst="roundRect">
          <a:avLst>
            <a:gd name="adj" fmla="val 16670"/>
          </a:avLst>
        </a:prstGeom>
        <a:blipFill rotWithShape="1">
          <a:blip xmlns:r="http://schemas.openxmlformats.org/officeDocument/2006/relationships" r:embed="rId1"/>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1169531-F1B5-4FA3-ADE2-FFF2681B3208}">
      <dsp:nvSpPr>
        <dsp:cNvPr id="0" name=""/>
        <dsp:cNvSpPr/>
      </dsp:nvSpPr>
      <dsp:spPr>
        <a:xfrm>
          <a:off x="1392458" y="1141226"/>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Fees</a:t>
          </a:r>
        </a:p>
      </dsp:txBody>
      <dsp:txXfrm>
        <a:off x="1439612" y="1188380"/>
        <a:ext cx="5850227" cy="871472"/>
      </dsp:txXfrm>
    </dsp:sp>
    <dsp:sp modelId="{35BE5B72-0323-4E8F-8D1E-1630329E6BB1}">
      <dsp:nvSpPr>
        <dsp:cNvPr id="0" name=""/>
        <dsp:cNvSpPr/>
      </dsp:nvSpPr>
      <dsp:spPr>
        <a:xfrm>
          <a:off x="293303" y="1077330"/>
          <a:ext cx="965780" cy="965780"/>
        </a:xfrm>
        <a:prstGeom prst="roundRect">
          <a:avLst>
            <a:gd name="adj" fmla="val 16670"/>
          </a:avLst>
        </a:prstGeom>
        <a:blipFill rotWithShape="1">
          <a:blip xmlns:r="http://schemas.openxmlformats.org/officeDocument/2006/relationships" r:embed="rId2">
            <a:extLst>
              <a:ext uri="{BEBA8EAE-BF5A-486C-A8C5-ECC9F3942E4B}">
                <a14:imgProps xmlns:a14="http://schemas.microsoft.com/office/drawing/2010/main">
                  <a14:imgLayer r:embed="rId3">
                    <a14:imgEffect>
                      <a14:saturation sat="200000"/>
                    </a14:imgEffect>
                  </a14:imgLayer>
                </a14:imgProps>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76ACAEE-8DCF-44C7-98B5-8674F0961D20}">
      <dsp:nvSpPr>
        <dsp:cNvPr id="0" name=""/>
        <dsp:cNvSpPr/>
      </dsp:nvSpPr>
      <dsp:spPr>
        <a:xfrm>
          <a:off x="1392458" y="2222900"/>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Books</a:t>
          </a:r>
        </a:p>
      </dsp:txBody>
      <dsp:txXfrm>
        <a:off x="1439612" y="2270054"/>
        <a:ext cx="5850227" cy="871472"/>
      </dsp:txXfrm>
    </dsp:sp>
    <dsp:sp modelId="{B7D126E1-81A8-4D34-988F-8D942D6E326D}">
      <dsp:nvSpPr>
        <dsp:cNvPr id="0" name=""/>
        <dsp:cNvSpPr/>
      </dsp:nvSpPr>
      <dsp:spPr>
        <a:xfrm>
          <a:off x="293313" y="2228299"/>
          <a:ext cx="965780" cy="965780"/>
        </a:xfrm>
        <a:prstGeom prst="roundRect">
          <a:avLst>
            <a:gd name="adj" fmla="val 16670"/>
          </a:avLst>
        </a:prstGeom>
        <a:blipFill rotWithShape="1">
          <a:blip xmlns:r="http://schemas.openxmlformats.org/officeDocument/2006/relationships" r:embed="rId4"/>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990D745-4850-4A53-B342-B4DE31A16F12}">
      <dsp:nvSpPr>
        <dsp:cNvPr id="0" name=""/>
        <dsp:cNvSpPr/>
      </dsp:nvSpPr>
      <dsp:spPr>
        <a:xfrm>
          <a:off x="1375218" y="69674"/>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Tuition</a:t>
          </a:r>
        </a:p>
      </dsp:txBody>
      <dsp:txXfrm>
        <a:off x="1422372" y="116828"/>
        <a:ext cx="5850227" cy="8714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D8DDE-D478-467B-A09C-23F7E20FB66E}">
      <dsp:nvSpPr>
        <dsp:cNvPr id="0" name=""/>
        <dsp:cNvSpPr/>
      </dsp:nvSpPr>
      <dsp:spPr>
        <a:xfrm>
          <a:off x="0" y="241584"/>
          <a:ext cx="2221706" cy="13330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3D3F93"/>
              </a:solidFill>
              <a:latin typeface="Arial "/>
            </a:rPr>
            <a:t>High School Completion Programs</a:t>
          </a:r>
        </a:p>
      </dsp:txBody>
      <dsp:txXfrm>
        <a:off x="0" y="241584"/>
        <a:ext cx="2221706" cy="1333023"/>
      </dsp:txXfrm>
    </dsp:sp>
    <dsp:sp modelId="{216B520A-8CC4-4BF4-8112-4EF91267A130}">
      <dsp:nvSpPr>
        <dsp:cNvPr id="0" name=""/>
        <dsp:cNvSpPr/>
      </dsp:nvSpPr>
      <dsp:spPr>
        <a:xfrm>
          <a:off x="2443876" y="241584"/>
          <a:ext cx="2221706" cy="1333023"/>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C000"/>
              </a:solidFill>
              <a:latin typeface="Arial "/>
            </a:rPr>
            <a:t>Adult Basic Education Classes</a:t>
          </a:r>
        </a:p>
      </dsp:txBody>
      <dsp:txXfrm>
        <a:off x="2443876" y="241584"/>
        <a:ext cx="2221706" cy="1333023"/>
      </dsp:txXfrm>
    </dsp:sp>
    <dsp:sp modelId="{9624F71A-469A-4D39-A584-EA17CB7F463A}">
      <dsp:nvSpPr>
        <dsp:cNvPr id="0" name=""/>
        <dsp:cNvSpPr/>
      </dsp:nvSpPr>
      <dsp:spPr>
        <a:xfrm>
          <a:off x="4887753" y="241584"/>
          <a:ext cx="2221706" cy="13330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solidFill>
                <a:srgbClr val="3D3F93"/>
              </a:solidFill>
              <a:latin typeface="Arial "/>
            </a:rPr>
            <a:t>English Language Acquisition</a:t>
          </a:r>
          <a:endParaRPr lang="en-US" sz="1400" b="1" kern="1200" dirty="0">
            <a:solidFill>
              <a:srgbClr val="3D3F93"/>
            </a:solidFill>
            <a:latin typeface="Arial "/>
          </a:endParaRPr>
        </a:p>
      </dsp:txBody>
      <dsp:txXfrm>
        <a:off x="4887753" y="241584"/>
        <a:ext cx="2221706" cy="13330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A39C9-634F-4EA5-9816-A8D59431FB24}" type="datetimeFigureOut">
              <a:rPr lang="en-US" smtClean="0"/>
              <a:t>7/14/2025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C5038-1B24-49A0-832D-97B5DAF3EA20}" type="slidenum">
              <a:rPr lang="en-US" smtClean="0"/>
              <a:t>‹#›</a:t>
            </a:fld>
            <a:endParaRPr lang="en-US"/>
          </a:p>
        </p:txBody>
      </p:sp>
    </p:spTree>
    <p:extLst>
      <p:ext uri="{BB962C8B-B14F-4D97-AF65-F5344CB8AC3E}">
        <p14:creationId xmlns:p14="http://schemas.microsoft.com/office/powerpoint/2010/main" val="2869902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2</a:t>
            </a:fld>
            <a:endParaRPr lang="en-US" dirty="0"/>
          </a:p>
        </p:txBody>
      </p:sp>
    </p:spTree>
    <p:extLst>
      <p:ext uri="{BB962C8B-B14F-4D97-AF65-F5344CB8AC3E}">
        <p14:creationId xmlns:p14="http://schemas.microsoft.com/office/powerpoint/2010/main" val="1249031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19</a:t>
            </a:fld>
            <a:endParaRPr lang="en-US" dirty="0"/>
          </a:p>
        </p:txBody>
      </p:sp>
    </p:spTree>
    <p:extLst>
      <p:ext uri="{BB962C8B-B14F-4D97-AF65-F5344CB8AC3E}">
        <p14:creationId xmlns:p14="http://schemas.microsoft.com/office/powerpoint/2010/main" val="249267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more </a:t>
            </a:r>
            <a:r>
              <a:rPr lang="en-US" err="1"/>
              <a:t>workstudy</a:t>
            </a:r>
            <a:r>
              <a:rPr lang="en-US"/>
              <a:t> Pic</a:t>
            </a:r>
          </a:p>
        </p:txBody>
      </p:sp>
      <p:sp>
        <p:nvSpPr>
          <p:cNvPr id="4" name="Slide Number Placeholder 3"/>
          <p:cNvSpPr>
            <a:spLocks noGrp="1"/>
          </p:cNvSpPr>
          <p:nvPr>
            <p:ph type="sldNum" sz="quarter" idx="10"/>
          </p:nvPr>
        </p:nvSpPr>
        <p:spPr/>
        <p:txBody>
          <a:bodyPr/>
          <a:lstStyle/>
          <a:p>
            <a:fld id="{3B3C9343-EAEB-4D4F-9152-8372FE27C162}" type="slidenum">
              <a:rPr lang="en-US" smtClean="0"/>
              <a:t>3</a:t>
            </a:fld>
            <a:endParaRPr lang="en-US"/>
          </a:p>
        </p:txBody>
      </p:sp>
    </p:spTree>
    <p:extLst>
      <p:ext uri="{BB962C8B-B14F-4D97-AF65-F5344CB8AC3E}">
        <p14:creationId xmlns:p14="http://schemas.microsoft.com/office/powerpoint/2010/main" val="281384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r>
              <a:rPr lang="en-US" baseline="0"/>
              <a:t> the pathways tittles</a:t>
            </a:r>
            <a:endParaRPr lang="en-US"/>
          </a:p>
        </p:txBody>
      </p:sp>
      <p:sp>
        <p:nvSpPr>
          <p:cNvPr id="4" name="Slide Number Placeholder 3"/>
          <p:cNvSpPr>
            <a:spLocks noGrp="1"/>
          </p:cNvSpPr>
          <p:nvPr>
            <p:ph type="sldNum" sz="quarter" idx="10"/>
          </p:nvPr>
        </p:nvSpPr>
        <p:spPr/>
        <p:txBody>
          <a:bodyPr/>
          <a:lstStyle/>
          <a:p>
            <a:fld id="{3B3C9343-EAEB-4D4F-9152-8372FE27C162}" type="slidenum">
              <a:rPr lang="en-US" smtClean="0"/>
              <a:t>4</a:t>
            </a:fld>
            <a:endParaRPr lang="en-US"/>
          </a:p>
        </p:txBody>
      </p:sp>
    </p:spTree>
    <p:extLst>
      <p:ext uri="{BB962C8B-B14F-4D97-AF65-F5344CB8AC3E}">
        <p14:creationId xmlns:p14="http://schemas.microsoft.com/office/powerpoint/2010/main" val="146355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more </a:t>
            </a:r>
            <a:r>
              <a:rPr lang="en-US" err="1"/>
              <a:t>workstudy</a:t>
            </a:r>
            <a:r>
              <a:rPr lang="en-US"/>
              <a:t> Pic</a:t>
            </a:r>
          </a:p>
        </p:txBody>
      </p:sp>
      <p:sp>
        <p:nvSpPr>
          <p:cNvPr id="4" name="Slide Number Placeholder 3"/>
          <p:cNvSpPr>
            <a:spLocks noGrp="1"/>
          </p:cNvSpPr>
          <p:nvPr>
            <p:ph type="sldNum" sz="quarter" idx="10"/>
          </p:nvPr>
        </p:nvSpPr>
        <p:spPr/>
        <p:txBody>
          <a:bodyPr/>
          <a:lstStyle/>
          <a:p>
            <a:fld id="{3B3C9343-EAEB-4D4F-9152-8372FE27C162}" type="slidenum">
              <a:rPr lang="en-US" smtClean="0"/>
              <a:t>5</a:t>
            </a:fld>
            <a:endParaRPr lang="en-US"/>
          </a:p>
        </p:txBody>
      </p:sp>
    </p:spTree>
    <p:extLst>
      <p:ext uri="{BB962C8B-B14F-4D97-AF65-F5344CB8AC3E}">
        <p14:creationId xmlns:p14="http://schemas.microsoft.com/office/powerpoint/2010/main" val="124845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3C9343-EAEB-4D4F-9152-8372FE27C162}" type="slidenum">
              <a:rPr lang="en-US" smtClean="0"/>
              <a:t>8</a:t>
            </a:fld>
            <a:endParaRPr lang="en-US"/>
          </a:p>
        </p:txBody>
      </p:sp>
    </p:spTree>
    <p:extLst>
      <p:ext uri="{BB962C8B-B14F-4D97-AF65-F5344CB8AC3E}">
        <p14:creationId xmlns:p14="http://schemas.microsoft.com/office/powerpoint/2010/main" val="1813613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r>
              <a:rPr lang="en-US"/>
              <a:t>Update the income!</a:t>
            </a:r>
          </a:p>
        </p:txBody>
      </p:sp>
      <p:sp>
        <p:nvSpPr>
          <p:cNvPr id="4" name="Slide Number Placeholder 3"/>
          <p:cNvSpPr>
            <a:spLocks noGrp="1"/>
          </p:cNvSpPr>
          <p:nvPr>
            <p:ph type="sldNum" sz="quarter" idx="10"/>
          </p:nvPr>
        </p:nvSpPr>
        <p:spPr/>
        <p:txBody>
          <a:bodyPr/>
          <a:lstStyle/>
          <a:p>
            <a:fld id="{3B3C9343-EAEB-4D4F-9152-8372FE27C162}" type="slidenum">
              <a:rPr lang="en-US" smtClean="0"/>
              <a:t>10</a:t>
            </a:fld>
            <a:endParaRPr lang="en-US"/>
          </a:p>
        </p:txBody>
      </p:sp>
    </p:spTree>
    <p:extLst>
      <p:ext uri="{BB962C8B-B14F-4D97-AF65-F5344CB8AC3E}">
        <p14:creationId xmlns:p14="http://schemas.microsoft.com/office/powerpoint/2010/main" val="3076028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13</a:t>
            </a:fld>
            <a:endParaRPr lang="en-US" dirty="0"/>
          </a:p>
        </p:txBody>
      </p:sp>
    </p:spTree>
    <p:extLst>
      <p:ext uri="{BB962C8B-B14F-4D97-AF65-F5344CB8AC3E}">
        <p14:creationId xmlns:p14="http://schemas.microsoft.com/office/powerpoint/2010/main" val="2017428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 specific transfer program for BFET/ WF</a:t>
            </a:r>
          </a:p>
        </p:txBody>
      </p:sp>
      <p:sp>
        <p:nvSpPr>
          <p:cNvPr id="4" name="Slide Number Placeholder 3"/>
          <p:cNvSpPr>
            <a:spLocks noGrp="1"/>
          </p:cNvSpPr>
          <p:nvPr>
            <p:ph type="sldNum" sz="quarter" idx="5"/>
          </p:nvPr>
        </p:nvSpPr>
        <p:spPr/>
        <p:txBody>
          <a:bodyPr/>
          <a:lstStyle/>
          <a:p>
            <a:fld id="{3B3C9343-EAEB-4D4F-9152-8372FE27C162}" type="slidenum">
              <a:rPr lang="en-US" smtClean="0"/>
              <a:t>14</a:t>
            </a:fld>
            <a:endParaRPr lang="en-US"/>
          </a:p>
        </p:txBody>
      </p:sp>
    </p:spTree>
    <p:extLst>
      <p:ext uri="{BB962C8B-B14F-4D97-AF65-F5344CB8AC3E}">
        <p14:creationId xmlns:p14="http://schemas.microsoft.com/office/powerpoint/2010/main" val="192052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update!</a:t>
            </a:r>
          </a:p>
        </p:txBody>
      </p:sp>
      <p:sp>
        <p:nvSpPr>
          <p:cNvPr id="4" name="Slide Number Placeholder 3"/>
          <p:cNvSpPr>
            <a:spLocks noGrp="1"/>
          </p:cNvSpPr>
          <p:nvPr>
            <p:ph type="sldNum" sz="quarter" idx="5"/>
          </p:nvPr>
        </p:nvSpPr>
        <p:spPr/>
        <p:txBody>
          <a:bodyPr/>
          <a:lstStyle/>
          <a:p>
            <a:fld id="{3B3C9343-EAEB-4D4F-9152-8372FE27C162}" type="slidenum">
              <a:rPr lang="en-US" smtClean="0"/>
              <a:t>15</a:t>
            </a:fld>
            <a:endParaRPr lang="en-US"/>
          </a:p>
        </p:txBody>
      </p:sp>
    </p:spTree>
    <p:extLst>
      <p:ext uri="{BB962C8B-B14F-4D97-AF65-F5344CB8AC3E}">
        <p14:creationId xmlns:p14="http://schemas.microsoft.com/office/powerpoint/2010/main" val="204846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85843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88220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330672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27B1E08E-12F7-4853-94B8-D51FD6D71E32}"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69952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596282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186123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78C989-3BC5-42AB-AC60-21B28BC3B329}"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289787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78C989-3BC5-42AB-AC60-21B28BC3B329}" type="datetimeFigureOut">
              <a:rPr lang="en-US" smtClean="0"/>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91367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78C989-3BC5-42AB-AC60-21B28BC3B329}" type="datetimeFigureOut">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969463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8C989-3BC5-42AB-AC60-21B28BC3B329}" type="datetimeFigureOut">
              <a:rPr lang="en-US" smtClean="0"/>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483832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49638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80341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944131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897347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273422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774388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09020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142578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669869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57767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69081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79016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78C989-3BC5-42AB-AC60-21B28BC3B329}"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203818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78C989-3BC5-42AB-AC60-21B28BC3B329}" type="datetimeFigureOut">
              <a:rPr lang="en-US" smtClean="0"/>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81413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78C989-3BC5-42AB-AC60-21B28BC3B329}" type="datetimeFigureOut">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619511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8C989-3BC5-42AB-AC60-21B28BC3B329}" type="datetimeFigureOut">
              <a:rPr lang="en-US" smtClean="0"/>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65604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463642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21395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8C989-3BC5-42AB-AC60-21B28BC3B329}" type="datetimeFigureOut">
              <a:rPr lang="en-US" smtClean="0"/>
              <a:t>7/14/2025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1E08E-12F7-4853-94B8-D51FD6D71E32}" type="slidenum">
              <a:rPr lang="en-US" smtClean="0"/>
              <a:t>‹#›</a:t>
            </a:fld>
            <a:endParaRPr lang="en-US"/>
          </a:p>
        </p:txBody>
      </p:sp>
    </p:spTree>
    <p:extLst>
      <p:ext uri="{BB962C8B-B14F-4D97-AF65-F5344CB8AC3E}">
        <p14:creationId xmlns:p14="http://schemas.microsoft.com/office/powerpoint/2010/main" val="3049552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A78C989-3BC5-42AB-AC60-21B28BC3B329}" type="datetimeFigureOut">
              <a:rPr lang="en-US" smtClean="0"/>
              <a:t>7/14/2025</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B1E08E-12F7-4853-94B8-D51FD6D71E32}" type="slidenum">
              <a:rPr lang="en-US" smtClean="0"/>
              <a:t>‹#›</a:t>
            </a:fld>
            <a:endParaRPr lang="en-US"/>
          </a:p>
        </p:txBody>
      </p:sp>
    </p:spTree>
    <p:extLst>
      <p:ext uri="{BB962C8B-B14F-4D97-AF65-F5344CB8AC3E}">
        <p14:creationId xmlns:p14="http://schemas.microsoft.com/office/powerpoint/2010/main" val="1014111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acomacc.edu/workforce" TargetMode="External"/><Relationship Id="rId2" Type="http://schemas.openxmlformats.org/officeDocument/2006/relationships/hyperlink" Target="mailto:tccworkforce@tacomacc.edu"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4.jp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microsoft.com/office/2018/10/relationships/comments" Target="../comments/modernComment_106_14B827A.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hyperlink" Target="http://www.tacomacc.edu/help/ineedskillstofindaprofessionalcareer" TargetMode="Externa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image" Target="../media/image38.sv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hyperlink" Target="https://www.tacomacc.edu/help/transfertocolleg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tacomacc.edu/bus-para-tech" TargetMode="External"/><Relationship Id="rId7"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tacomacc.edu/healthcareers"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hyperlink" Target="https://www.tacomacc.edu/academics-programs/learningcommunities" TargetMode="External"/><Relationship Id="rId3" Type="http://schemas.openxmlformats.org/officeDocument/2006/relationships/diagramLayout" Target="../diagrams/layout9.xml"/><Relationship Id="rId7" Type="http://schemas.openxmlformats.org/officeDocument/2006/relationships/hyperlink" Target="https://www.tacomacc.edu/academics-programs/basic-education/" TargetMode="Externa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4.jpg"/></Relationships>
</file>

<file path=ppt/slides/_rels/slide17.xml.rels><?xml version="1.0" encoding="UTF-8" standalone="yes"?>
<Relationships xmlns="http://schemas.openxmlformats.org/package/2006/relationships"><Relationship Id="rId8" Type="http://schemas.microsoft.com/office/2018/10/relationships/comments" Target="../comments/modernComment_10B_8DBFBBB5.xml"/><Relationship Id="rId3" Type="http://schemas.openxmlformats.org/officeDocument/2006/relationships/diagramLayout" Target="../diagrams/layout10.xml"/><Relationship Id="rId7" Type="http://schemas.openxmlformats.org/officeDocument/2006/relationships/image" Target="../media/image4.jp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47.jpg"/><Relationship Id="rId7" Type="http://schemas.openxmlformats.org/officeDocument/2006/relationships/diagramData" Target="../diagrams/data1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tacomacc.edu/workforce" TargetMode="External"/><Relationship Id="rId11" Type="http://schemas.microsoft.com/office/2007/relationships/diagramDrawing" Target="../diagrams/drawing12.xml"/><Relationship Id="rId5" Type="http://schemas.openxmlformats.org/officeDocument/2006/relationships/hyperlink" Target="mailto:tccworkforce@tacomacc.edu" TargetMode="External"/><Relationship Id="rId10" Type="http://schemas.openxmlformats.org/officeDocument/2006/relationships/diagramColors" Target="../diagrams/colors12.xml"/><Relationship Id="rId4" Type="http://schemas.openxmlformats.org/officeDocument/2006/relationships/image" Target="../media/image48.png"/><Relationship Id="rId9"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4.jp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hyperlink" Target="https://www.tacomacc.edu/costs-admission/scholarships-funding/workforce/workforce-community-partners" TargetMode="External"/><Relationship Id="rId3" Type="http://schemas.openxmlformats.org/officeDocument/2006/relationships/image" Target="../media/image4.jp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E5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A0DC-2759-4008-B464-A1B7B72C7517}"/>
              </a:ext>
            </a:extLst>
          </p:cNvPr>
          <p:cNvSpPr>
            <a:spLocks noGrp="1"/>
          </p:cNvSpPr>
          <p:nvPr>
            <p:ph type="ctrTitle"/>
          </p:nvPr>
        </p:nvSpPr>
        <p:spPr>
          <a:xfrm>
            <a:off x="232913" y="144759"/>
            <a:ext cx="8791342" cy="1677266"/>
          </a:xfrm>
        </p:spPr>
        <p:txBody>
          <a:bodyPr>
            <a:noAutofit/>
          </a:bodyPr>
          <a:lstStyle/>
          <a:p>
            <a:pPr>
              <a:lnSpc>
                <a:spcPct val="100000"/>
              </a:lnSpc>
            </a:pPr>
            <a:r>
              <a:rPr lang="en-US" b="1" spc="-150" dirty="0">
                <a:solidFill>
                  <a:srgbClr val="FFC000"/>
                </a:solidFill>
              </a:rPr>
              <a:t>Workforce Grants &amp; Application Workshop</a:t>
            </a:r>
          </a:p>
        </p:txBody>
      </p:sp>
      <p:sp>
        <p:nvSpPr>
          <p:cNvPr id="3" name="Subtitle 2">
            <a:extLst>
              <a:ext uri="{FF2B5EF4-FFF2-40B4-BE49-F238E27FC236}">
                <a16:creationId xmlns:a16="http://schemas.microsoft.com/office/drawing/2014/main" id="{FC065F3F-B6D4-4C69-89F3-3E835BB50873}"/>
              </a:ext>
            </a:extLst>
          </p:cNvPr>
          <p:cNvSpPr>
            <a:spLocks noGrp="1"/>
          </p:cNvSpPr>
          <p:nvPr>
            <p:ph type="subTitle" idx="1"/>
          </p:nvPr>
        </p:nvSpPr>
        <p:spPr>
          <a:xfrm>
            <a:off x="1291617" y="1863420"/>
            <a:ext cx="6858000" cy="1223955"/>
          </a:xfrm>
        </p:spPr>
        <p:txBody>
          <a:bodyPr>
            <a:normAutofit fontScale="70000" lnSpcReduction="20000"/>
          </a:bodyPr>
          <a:lstStyle/>
          <a:p>
            <a:pPr lvl="0" defTabSz="457200">
              <a:lnSpc>
                <a:spcPct val="100000"/>
              </a:lnSpc>
              <a:spcBef>
                <a:spcPts val="0"/>
              </a:spcBef>
            </a:pPr>
            <a:r>
              <a:rPr lang="en-US" sz="2600" dirty="0">
                <a:solidFill>
                  <a:prstClr val="white"/>
                </a:solidFill>
              </a:rPr>
              <a:t>Workforce Education Department   </a:t>
            </a:r>
          </a:p>
          <a:p>
            <a:pPr lvl="0" defTabSz="457200">
              <a:lnSpc>
                <a:spcPct val="100000"/>
              </a:lnSpc>
              <a:spcBef>
                <a:spcPts val="0"/>
              </a:spcBef>
            </a:pPr>
            <a:r>
              <a:rPr lang="en-US" sz="2600" dirty="0">
                <a:solidFill>
                  <a:prstClr val="white"/>
                </a:solidFill>
              </a:rPr>
              <a:t>Building 19- Room 70</a:t>
            </a:r>
          </a:p>
          <a:p>
            <a:pPr lvl="0" defTabSz="457200">
              <a:lnSpc>
                <a:spcPct val="100000"/>
              </a:lnSpc>
              <a:spcBef>
                <a:spcPts val="0"/>
              </a:spcBef>
            </a:pPr>
            <a:r>
              <a:rPr lang="en-US" sz="2600" dirty="0">
                <a:solidFill>
                  <a:prstClr val="white"/>
                </a:solidFill>
              </a:rPr>
              <a:t>Phone:253-566-5188</a:t>
            </a:r>
          </a:p>
          <a:p>
            <a:pPr lvl="0" defTabSz="457200">
              <a:lnSpc>
                <a:spcPct val="100000"/>
              </a:lnSpc>
              <a:spcBef>
                <a:spcPts val="0"/>
              </a:spcBef>
            </a:pPr>
            <a:r>
              <a:rPr lang="en-US" sz="2600" dirty="0">
                <a:solidFill>
                  <a:schemeClr val="bg1"/>
                </a:solidFill>
                <a:hlinkClick r:id="rId2">
                  <a:extLst>
                    <a:ext uri="{A12FA001-AC4F-418D-AE19-62706E023703}">
                      <ahyp:hlinkClr xmlns:ahyp="http://schemas.microsoft.com/office/drawing/2018/hyperlinkcolor" val="tx"/>
                    </a:ext>
                  </a:extLst>
                </a:hlinkClick>
              </a:rPr>
              <a:t>tccworkforce@tacomacc.edu</a:t>
            </a:r>
            <a:r>
              <a:rPr lang="en-US" sz="2600" dirty="0">
                <a:solidFill>
                  <a:schemeClr val="bg1"/>
                </a:solidFill>
              </a:rPr>
              <a:t> </a:t>
            </a:r>
          </a:p>
          <a:p>
            <a:pPr lvl="0" defTabSz="457200">
              <a:lnSpc>
                <a:spcPct val="100000"/>
              </a:lnSpc>
              <a:spcBef>
                <a:spcPts val="0"/>
              </a:spcBef>
            </a:pPr>
            <a:r>
              <a:rPr lang="en-US" sz="2600" dirty="0">
                <a:solidFill>
                  <a:schemeClr val="bg1"/>
                </a:solidFill>
                <a:hlinkClick r:id="rId3">
                  <a:extLst>
                    <a:ext uri="{A12FA001-AC4F-418D-AE19-62706E023703}">
                      <ahyp:hlinkClr xmlns:ahyp="http://schemas.microsoft.com/office/drawing/2018/hyperlinkcolor" val="tx"/>
                    </a:ext>
                  </a:extLst>
                </a:hlinkClick>
              </a:rPr>
              <a:t>tacomacc.edu/workforce</a:t>
            </a:r>
            <a:r>
              <a:rPr lang="en-US" sz="2600" dirty="0">
                <a:solidFill>
                  <a:schemeClr val="bg1"/>
                </a:solidFill>
              </a:rPr>
              <a:t> </a:t>
            </a:r>
          </a:p>
          <a:p>
            <a:pPr algn="l"/>
            <a:endParaRPr lang="en-US" dirty="0">
              <a:solidFill>
                <a:schemeClr val="bg1"/>
              </a:solidFill>
            </a:endParaRPr>
          </a:p>
        </p:txBody>
      </p:sp>
      <p:pic>
        <p:nvPicPr>
          <p:cNvPr id="7" name="Picture 6" descr="A picture containing tree, outdoor, way, road&#10;&#10;Description automatically generated">
            <a:extLst>
              <a:ext uri="{FF2B5EF4-FFF2-40B4-BE49-F238E27FC236}">
                <a16:creationId xmlns:a16="http://schemas.microsoft.com/office/drawing/2014/main" id="{591E0CD9-BB2D-4851-B217-3AB5B71DAD2A}"/>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t="21293" b="24926"/>
          <a:stretch/>
        </p:blipFill>
        <p:spPr>
          <a:xfrm>
            <a:off x="0" y="3079630"/>
            <a:ext cx="9144000" cy="3778370"/>
          </a:xfrm>
          <a:prstGeom prst="rect">
            <a:avLst/>
          </a:prstGeom>
          <a:ln>
            <a:noFill/>
          </a:ln>
          <a:effectLst>
            <a:outerShdw blurRad="190500" algn="tl" rotWithShape="0">
              <a:srgbClr val="000000">
                <a:alpha val="70000"/>
              </a:srgbClr>
            </a:outerShdw>
          </a:effectLst>
        </p:spPr>
      </p:pic>
      <p:pic>
        <p:nvPicPr>
          <p:cNvPr id="8" name="Picture 7" descr="Logo, company name&#10;&#10;Description automatically generated">
            <a:extLst>
              <a:ext uri="{FF2B5EF4-FFF2-40B4-BE49-F238E27FC236}">
                <a16:creationId xmlns:a16="http://schemas.microsoft.com/office/drawing/2014/main" id="{3244F614-6169-44D7-B45D-A32610E86C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6455" y="6207070"/>
            <a:ext cx="617800" cy="517775"/>
          </a:xfrm>
          <a:prstGeom prst="rect">
            <a:avLst/>
          </a:prstGeom>
          <a:effectLst/>
        </p:spPr>
      </p:pic>
    </p:spTree>
    <p:extLst>
      <p:ext uri="{BB962C8B-B14F-4D97-AF65-F5344CB8AC3E}">
        <p14:creationId xmlns:p14="http://schemas.microsoft.com/office/powerpoint/2010/main" val="185704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DE6B-F4C9-4CD6-83D0-511B7DA83A8E}"/>
              </a:ext>
            </a:extLst>
          </p:cNvPr>
          <p:cNvSpPr>
            <a:spLocks noGrp="1"/>
          </p:cNvSpPr>
          <p:nvPr>
            <p:ph type="title"/>
          </p:nvPr>
        </p:nvSpPr>
        <p:spPr>
          <a:xfrm>
            <a:off x="538298" y="318526"/>
            <a:ext cx="7886700" cy="994172"/>
          </a:xfrm>
        </p:spPr>
        <p:txBody>
          <a:bodyPr>
            <a:normAutofit fontScale="90000"/>
          </a:bodyPr>
          <a:lstStyle/>
          <a:p>
            <a:pPr algn="ctr"/>
            <a:r>
              <a:rPr lang="en-US" b="1" dirty="0">
                <a:cs typeface="Calibri Light"/>
              </a:rPr>
              <a:t>Opportunity Grant </a:t>
            </a:r>
            <a:br>
              <a:rPr lang="en-US" b="1" dirty="0">
                <a:cs typeface="Calibri Light"/>
              </a:rPr>
            </a:br>
            <a:r>
              <a:rPr lang="en-US" b="1" dirty="0">
                <a:cs typeface="Calibri Light"/>
              </a:rPr>
              <a:t>Eligibility Requirements</a:t>
            </a:r>
            <a:endParaRPr lang="en-US" b="1" dirty="0"/>
          </a:p>
        </p:txBody>
      </p:sp>
      <p:graphicFrame>
        <p:nvGraphicFramePr>
          <p:cNvPr id="5" name="Diagram 5">
            <a:extLst>
              <a:ext uri="{FF2B5EF4-FFF2-40B4-BE49-F238E27FC236}">
                <a16:creationId xmlns:a16="http://schemas.microsoft.com/office/drawing/2014/main" id="{EF97DBA9-BAC8-4E6E-AC34-2B9212BC0CE1}"/>
              </a:ext>
            </a:extLst>
          </p:cNvPr>
          <p:cNvGraphicFramePr>
            <a:graphicFrameLocks noGrp="1"/>
          </p:cNvGraphicFramePr>
          <p:nvPr>
            <p:ph sz="half" idx="1"/>
            <p:extLst>
              <p:ext uri="{D42A27DB-BD31-4B8C-83A1-F6EECF244321}">
                <p14:modId xmlns:p14="http://schemas.microsoft.com/office/powerpoint/2010/main" val="1147305172"/>
              </p:ext>
            </p:extLst>
          </p:nvPr>
        </p:nvGraphicFramePr>
        <p:xfrm>
          <a:off x="-729716" y="1777306"/>
          <a:ext cx="3701712" cy="3853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2422781242"/>
              </p:ext>
            </p:extLst>
          </p:nvPr>
        </p:nvGraphicFramePr>
        <p:xfrm>
          <a:off x="2455788" y="1583671"/>
          <a:ext cx="6526654" cy="44141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B24AF3D8-0779-49A1-B582-ABC333B21E83}"/>
              </a:ext>
            </a:extLst>
          </p:cNvPr>
          <p:cNvSpPr>
            <a:spLocks noGrp="1"/>
          </p:cNvSpPr>
          <p:nvPr>
            <p:ph type="sldNum" sz="quarter" idx="12"/>
          </p:nvPr>
        </p:nvSpPr>
        <p:spPr>
          <a:xfrm>
            <a:off x="6457950" y="6353448"/>
            <a:ext cx="2057400" cy="365125"/>
          </a:xfrm>
        </p:spPr>
        <p:txBody>
          <a:bodyPr/>
          <a:lstStyle/>
          <a:p>
            <a:fld id="{48F63A3B-78C7-47BE-AE5E-E10140E04643}" type="slidenum">
              <a:rPr lang="en-US" smtClean="0">
                <a:solidFill>
                  <a:schemeClr val="tx1"/>
                </a:solidFill>
              </a:rPr>
              <a:t>10</a:t>
            </a:fld>
            <a:endParaRPr lang="en-US">
              <a:solidFill>
                <a:schemeClr val="tx1"/>
              </a:solidFill>
            </a:endParaRPr>
          </a:p>
        </p:txBody>
      </p:sp>
      <p:pic>
        <p:nvPicPr>
          <p:cNvPr id="7" name="Picture 6">
            <a:extLst>
              <a:ext uri="{FF2B5EF4-FFF2-40B4-BE49-F238E27FC236}">
                <a16:creationId xmlns:a16="http://schemas.microsoft.com/office/drawing/2014/main" id="{BA59085A-F510-4C83-86DA-BF39BF02C425}"/>
              </a:ext>
            </a:extLst>
          </p:cNvPr>
          <p:cNvPicPr>
            <a:picLocks noChangeAspect="1"/>
          </p:cNvPicPr>
          <p:nvPr/>
        </p:nvPicPr>
        <p:blipFill>
          <a:blip r:embed="rId13">
            <a:extLst>
              <a:ext uri="{28A0092B-C50C-407E-A947-70E740481C1C}">
                <a14:useLocalDpi xmlns:a14="http://schemas.microsoft.com/office/drawing/2010/main" val="0"/>
              </a:ext>
            </a:extLst>
          </a:blip>
          <a:srcRect t="71" b="71"/>
          <a:stretch/>
        </p:blipFill>
        <p:spPr>
          <a:xfrm>
            <a:off x="0" y="6173171"/>
            <a:ext cx="9144000" cy="684829"/>
          </a:xfrm>
          <a:prstGeom prst="rect">
            <a:avLst/>
          </a:prstGeom>
        </p:spPr>
      </p:pic>
    </p:spTree>
    <p:extLst>
      <p:ext uri="{BB962C8B-B14F-4D97-AF65-F5344CB8AC3E}">
        <p14:creationId xmlns:p14="http://schemas.microsoft.com/office/powerpoint/2010/main" val="217258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mod="1">
    <p:ext uri="{6950BFC3-D8DA-4A85-94F7-54DA5524770B}">
      <p188:commentRel xmlns:p188="http://schemas.microsoft.com/office/powerpoint/2018/8/main" xmlns="" r:id="rId1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EB71B-CC4D-41BE-AF8E-56F6A7C6FC65}"/>
              </a:ext>
            </a:extLst>
          </p:cNvPr>
          <p:cNvSpPr>
            <a:spLocks noGrp="1"/>
          </p:cNvSpPr>
          <p:nvPr>
            <p:ph type="title"/>
          </p:nvPr>
        </p:nvSpPr>
        <p:spPr>
          <a:xfrm>
            <a:off x="802976" y="63737"/>
            <a:ext cx="7398049" cy="1466922"/>
          </a:xfrm>
        </p:spPr>
        <p:txBody>
          <a:bodyPr>
            <a:normAutofit/>
          </a:bodyPr>
          <a:lstStyle/>
          <a:p>
            <a:pPr algn="ctr"/>
            <a:r>
              <a:rPr lang="en-US" sz="4000" b="1" dirty="0">
                <a:cs typeface="Calibri Light"/>
              </a:rPr>
              <a:t>Early Achievers Grant (EAG)</a:t>
            </a:r>
            <a:br>
              <a:rPr lang="en-US" sz="4000" b="1" dirty="0">
                <a:cs typeface="Calibri Light"/>
              </a:rPr>
            </a:br>
            <a:r>
              <a:rPr lang="en-US" sz="4000" b="1" dirty="0">
                <a:cs typeface="Calibri Light"/>
              </a:rPr>
              <a:t>Eligibility Requirements </a:t>
            </a:r>
            <a:endParaRPr lang="en-US" sz="4000" b="1" dirty="0"/>
          </a:p>
        </p:txBody>
      </p:sp>
      <p:sp>
        <p:nvSpPr>
          <p:cNvPr id="3" name="Slide Number Placeholder 2">
            <a:extLst>
              <a:ext uri="{FF2B5EF4-FFF2-40B4-BE49-F238E27FC236}">
                <a16:creationId xmlns:a16="http://schemas.microsoft.com/office/drawing/2014/main" id="{B34E9988-3D23-4DCC-9B93-31BF2DBBCE1D}"/>
              </a:ext>
            </a:extLst>
          </p:cNvPr>
          <p:cNvSpPr>
            <a:spLocks noGrp="1"/>
          </p:cNvSpPr>
          <p:nvPr>
            <p:ph type="sldNum" sz="quarter" idx="12"/>
          </p:nvPr>
        </p:nvSpPr>
        <p:spPr/>
        <p:txBody>
          <a:bodyPr/>
          <a:lstStyle/>
          <a:p>
            <a:fld id="{48F63A3B-78C7-47BE-AE5E-E10140E04643}" type="slidenum">
              <a:rPr lang="en-US" smtClean="0"/>
              <a:t>11</a:t>
            </a:fld>
            <a:endParaRPr lang="en-US"/>
          </a:p>
        </p:txBody>
      </p:sp>
      <p:pic>
        <p:nvPicPr>
          <p:cNvPr id="6" name="Picture 5">
            <a:extLst>
              <a:ext uri="{FF2B5EF4-FFF2-40B4-BE49-F238E27FC236}">
                <a16:creationId xmlns:a16="http://schemas.microsoft.com/office/drawing/2014/main" id="{6FCCE157-24D2-4B58-93BF-E957B993E751}"/>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14" name="Diagram 13">
            <a:extLst>
              <a:ext uri="{FF2B5EF4-FFF2-40B4-BE49-F238E27FC236}">
                <a16:creationId xmlns:a16="http://schemas.microsoft.com/office/drawing/2014/main" id="{8B7DF93A-9705-47E5-98E0-24CC6EF085D2}"/>
              </a:ext>
            </a:extLst>
          </p:cNvPr>
          <p:cNvGraphicFramePr/>
          <p:nvPr>
            <p:extLst>
              <p:ext uri="{D42A27DB-BD31-4B8C-83A1-F6EECF244321}">
                <p14:modId xmlns:p14="http://schemas.microsoft.com/office/powerpoint/2010/main" val="1669998952"/>
              </p:ext>
            </p:extLst>
          </p:nvPr>
        </p:nvGraphicFramePr>
        <p:xfrm>
          <a:off x="453607" y="1466074"/>
          <a:ext cx="8372474" cy="4503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5A43B517-03FF-4B89-8747-303A5A79B9E1}"/>
              </a:ext>
            </a:extLst>
          </p:cNvPr>
          <p:cNvSpPr txBox="1"/>
          <p:nvPr/>
        </p:nvSpPr>
        <p:spPr>
          <a:xfrm>
            <a:off x="1935012" y="5600640"/>
            <a:ext cx="5827863" cy="369332"/>
          </a:xfrm>
          <a:prstGeom prst="rect">
            <a:avLst/>
          </a:prstGeom>
          <a:noFill/>
        </p:spPr>
        <p:txBody>
          <a:bodyPr wrap="square" rtlCol="0">
            <a:spAutoFit/>
          </a:bodyPr>
          <a:lstStyle/>
          <a:p>
            <a:pPr algn="ctr"/>
            <a:r>
              <a:rPr lang="en-US" b="1" dirty="0">
                <a:latin typeface="Arial "/>
              </a:rPr>
              <a:t>Quarterly Employment is verified in MERIT.</a:t>
            </a:r>
          </a:p>
        </p:txBody>
      </p:sp>
    </p:spTree>
    <p:extLst>
      <p:ext uri="{BB962C8B-B14F-4D97-AF65-F5344CB8AC3E}">
        <p14:creationId xmlns:p14="http://schemas.microsoft.com/office/powerpoint/2010/main" val="7199071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3D9E41-0B32-47EC-B5A7-A0CEED4A5A92}"/>
              </a:ext>
            </a:extLst>
          </p:cNvPr>
          <p:cNvSpPr>
            <a:spLocks noGrp="1"/>
          </p:cNvSpPr>
          <p:nvPr>
            <p:ph type="sldNum" sz="quarter" idx="12"/>
          </p:nvPr>
        </p:nvSpPr>
        <p:spPr/>
        <p:txBody>
          <a:bodyPr/>
          <a:lstStyle/>
          <a:p>
            <a:fld id="{48F63A3B-78C7-47BE-AE5E-E10140E04643}" type="slidenum">
              <a:rPr lang="en-US" smtClean="0"/>
              <a:t>12</a:t>
            </a:fld>
            <a:endParaRPr lang="en-US"/>
          </a:p>
        </p:txBody>
      </p:sp>
      <p:pic>
        <p:nvPicPr>
          <p:cNvPr id="5" name="Picture 4">
            <a:extLst>
              <a:ext uri="{FF2B5EF4-FFF2-40B4-BE49-F238E27FC236}">
                <a16:creationId xmlns:a16="http://schemas.microsoft.com/office/drawing/2014/main" id="{08835171-EC01-4377-8CFB-B68116220F78}"/>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9" name="Diagram 8">
            <a:extLst>
              <a:ext uri="{FF2B5EF4-FFF2-40B4-BE49-F238E27FC236}">
                <a16:creationId xmlns:a16="http://schemas.microsoft.com/office/drawing/2014/main" id="{7B102DFE-98E4-43A6-BDB9-CE508BAA2FE1}"/>
              </a:ext>
            </a:extLst>
          </p:cNvPr>
          <p:cNvGraphicFramePr/>
          <p:nvPr>
            <p:extLst>
              <p:ext uri="{D42A27DB-BD31-4B8C-83A1-F6EECF244321}">
                <p14:modId xmlns:p14="http://schemas.microsoft.com/office/powerpoint/2010/main" val="2548110013"/>
              </p:ext>
            </p:extLst>
          </p:nvPr>
        </p:nvGraphicFramePr>
        <p:xfrm>
          <a:off x="733425" y="1385889"/>
          <a:ext cx="7705725" cy="4271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0">
            <a:extLst>
              <a:ext uri="{FF2B5EF4-FFF2-40B4-BE49-F238E27FC236}">
                <a16:creationId xmlns:a16="http://schemas.microsoft.com/office/drawing/2014/main" id="{737F73EA-54B5-44EE-BCDF-3CB1214A5271}"/>
              </a:ext>
            </a:extLst>
          </p:cNvPr>
          <p:cNvSpPr>
            <a:spLocks noGrp="1"/>
          </p:cNvSpPr>
          <p:nvPr>
            <p:ph type="title"/>
          </p:nvPr>
        </p:nvSpPr>
        <p:spPr>
          <a:xfrm>
            <a:off x="628650" y="60326"/>
            <a:ext cx="7886700" cy="1325563"/>
          </a:xfrm>
        </p:spPr>
        <p:txBody>
          <a:bodyPr>
            <a:normAutofit/>
          </a:bodyPr>
          <a:lstStyle/>
          <a:p>
            <a:pPr algn="ctr"/>
            <a:r>
              <a:rPr lang="en-US" sz="4000" b="1" dirty="0">
                <a:cs typeface="Calibri Light"/>
              </a:rPr>
              <a:t>Workforce funds may assist with:</a:t>
            </a:r>
            <a:endParaRPr lang="en-US" sz="4000" b="1" dirty="0"/>
          </a:p>
        </p:txBody>
      </p:sp>
    </p:spTree>
    <p:extLst>
      <p:ext uri="{BB962C8B-B14F-4D97-AF65-F5344CB8AC3E}">
        <p14:creationId xmlns:p14="http://schemas.microsoft.com/office/powerpoint/2010/main" val="21533621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85275-EB8D-426D-ABEC-C84299629766}"/>
              </a:ext>
            </a:extLst>
          </p:cNvPr>
          <p:cNvPicPr>
            <a:picLocks noChangeAspect="1"/>
          </p:cNvPicPr>
          <p:nvPr/>
        </p:nvPicPr>
        <p:blipFill>
          <a:blip r:embed="rId3">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2" name="Title 1">
            <a:extLst>
              <a:ext uri="{FF2B5EF4-FFF2-40B4-BE49-F238E27FC236}">
                <a16:creationId xmlns:a16="http://schemas.microsoft.com/office/drawing/2014/main" id="{F3B0BFEF-1785-4BB5-A7A0-EB5C1A5E8E68}"/>
              </a:ext>
            </a:extLst>
          </p:cNvPr>
          <p:cNvSpPr>
            <a:spLocks noGrp="1"/>
          </p:cNvSpPr>
          <p:nvPr>
            <p:ph type="title"/>
          </p:nvPr>
        </p:nvSpPr>
        <p:spPr>
          <a:xfrm>
            <a:off x="142279" y="280342"/>
            <a:ext cx="8859441" cy="1107728"/>
          </a:xfrm>
        </p:spPr>
        <p:txBody>
          <a:bodyPr>
            <a:normAutofit fontScale="90000"/>
          </a:bodyPr>
          <a:lstStyle/>
          <a:p>
            <a:pPr algn="ctr"/>
            <a:r>
              <a:rPr lang="en-US" b="1" dirty="0"/>
              <a:t> </a:t>
            </a:r>
            <a:br>
              <a:rPr lang="en-US" b="1" dirty="0"/>
            </a:br>
            <a:r>
              <a:rPr lang="en-US" b="1" dirty="0"/>
              <a:t>Workforce Education Grants </a:t>
            </a:r>
            <a:br>
              <a:rPr lang="en-US" b="1" dirty="0"/>
            </a:br>
            <a:r>
              <a:rPr lang="en-US" b="1" dirty="0"/>
              <a:t>Summary of Key Points</a:t>
            </a:r>
            <a:br>
              <a:rPr lang="en-US" b="1" dirty="0"/>
            </a:br>
            <a:endParaRPr lang="en-US" dirty="0">
              <a:solidFill>
                <a:schemeClr val="accent1">
                  <a:lumMod val="50000"/>
                </a:schemeClr>
              </a:solidFill>
            </a:endParaRPr>
          </a:p>
        </p:txBody>
      </p:sp>
      <p:sp>
        <p:nvSpPr>
          <p:cNvPr id="3" name="Text Placeholder 2">
            <a:extLst>
              <a:ext uri="{FF2B5EF4-FFF2-40B4-BE49-F238E27FC236}">
                <a16:creationId xmlns:a16="http://schemas.microsoft.com/office/drawing/2014/main" id="{721AA964-06F9-4F92-92DF-56FE180410E6}"/>
              </a:ext>
            </a:extLst>
          </p:cNvPr>
          <p:cNvSpPr>
            <a:spLocks noGrp="1"/>
          </p:cNvSpPr>
          <p:nvPr>
            <p:ph type="body" idx="1"/>
          </p:nvPr>
        </p:nvSpPr>
        <p:spPr>
          <a:xfrm>
            <a:off x="500332" y="1639019"/>
            <a:ext cx="8177841" cy="4333394"/>
          </a:xfrm>
        </p:spPr>
        <p:txBody>
          <a:bodyPr>
            <a:normAutofit/>
          </a:bodyPr>
          <a:lstStyle/>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Not full-degree funding: </a:t>
            </a:r>
            <a:r>
              <a:rPr lang="en-US" sz="2000" b="0" dirty="0">
                <a:latin typeface="Arial" panose="020B0604020202020204" pitchFamily="34" charset="0"/>
                <a:cs typeface="Arial" panose="020B0604020202020204" pitchFamily="34" charset="0"/>
              </a:rPr>
              <a:t>Workforce grants help </a:t>
            </a:r>
            <a:r>
              <a:rPr lang="en-US" sz="2000" b="0" i="1" dirty="0">
                <a:latin typeface="Arial" panose="020B0604020202020204" pitchFamily="34" charset="0"/>
                <a:cs typeface="Arial" panose="020B0604020202020204" pitchFamily="34" charset="0"/>
              </a:rPr>
              <a:t>start</a:t>
            </a:r>
            <a:r>
              <a:rPr lang="en-US" sz="2000" b="0" dirty="0">
                <a:latin typeface="Arial" panose="020B0604020202020204" pitchFamily="34" charset="0"/>
                <a:cs typeface="Arial" panose="020B0604020202020204" pitchFamily="34" charset="0"/>
              </a:rPr>
              <a:t> programs or </a:t>
            </a:r>
            <a:r>
              <a:rPr lang="en-US" sz="2000" b="0" i="1" dirty="0">
                <a:latin typeface="Arial" panose="020B0604020202020204" pitchFamily="34" charset="0"/>
                <a:cs typeface="Arial" panose="020B0604020202020204" pitchFamily="34" charset="0"/>
              </a:rPr>
              <a:t>fill gaps</a:t>
            </a:r>
            <a:r>
              <a:rPr lang="en-US" sz="2000" b="0" dirty="0">
                <a:latin typeface="Arial" panose="020B0604020202020204" pitchFamily="34" charset="0"/>
                <a:cs typeface="Arial" panose="020B0604020202020204" pitchFamily="34" charset="0"/>
              </a:rPr>
              <a:t> (e.g., tuition/textbooks), not cover entire degrees.</a:t>
            </a:r>
          </a:p>
          <a:p>
            <a:pPr marL="342900" indent="-342900">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Case-by-Case: </a:t>
            </a:r>
            <a:r>
              <a:rPr lang="en-US" sz="2000" b="0" dirty="0">
                <a:latin typeface="Arial "/>
              </a:rPr>
              <a:t>Assistance is provided based on </a:t>
            </a:r>
            <a:r>
              <a:rPr lang="en-US" sz="2000" b="0" i="1" dirty="0">
                <a:latin typeface="Arial "/>
              </a:rPr>
              <a:t>available funds, demonstrated need</a:t>
            </a:r>
            <a:r>
              <a:rPr lang="en-US" sz="2000" b="0" dirty="0">
                <a:latin typeface="Arial "/>
              </a:rPr>
              <a:t>, and </a:t>
            </a:r>
            <a:r>
              <a:rPr lang="en-US" sz="2000" b="0" i="1" dirty="0">
                <a:latin typeface="Arial "/>
              </a:rPr>
              <a:t>alignment with program priorities</a:t>
            </a:r>
            <a:r>
              <a:rPr lang="en-US" sz="2000" b="0" dirty="0">
                <a:latin typeface="Arial "/>
              </a:rPr>
              <a:t>.</a:t>
            </a:r>
            <a:endParaRPr lang="en-US" sz="2000" b="0" dirty="0">
              <a:latin typeface="Arial "/>
              <a:cs typeface="Arial" panose="020B0604020202020204" pitchFamily="34" charset="0"/>
            </a:endParaRPr>
          </a:p>
          <a:p>
            <a:pPr marL="342900" indent="-342900">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Student-driven requests: </a:t>
            </a:r>
            <a:r>
              <a:rPr lang="en-US" sz="2000" b="0" dirty="0">
                <a:latin typeface="Arial" panose="020B0604020202020204" pitchFamily="34" charset="0"/>
                <a:cs typeface="Arial" panose="020B0604020202020204" pitchFamily="34" charset="0"/>
              </a:rPr>
              <a:t>Funding is </a:t>
            </a:r>
            <a:r>
              <a:rPr lang="en-US" sz="2000" b="0" i="1" dirty="0">
                <a:latin typeface="Arial" panose="020B0604020202020204" pitchFamily="34" charset="0"/>
                <a:cs typeface="Arial" panose="020B0604020202020204" pitchFamily="34" charset="0"/>
              </a:rPr>
              <a:t>not automatic. </a:t>
            </a:r>
            <a:r>
              <a:rPr lang="en-US" sz="2000" b="0" dirty="0">
                <a:latin typeface="Arial" panose="020B0604020202020204" pitchFamily="34" charset="0"/>
                <a:cs typeface="Arial" panose="020B0604020202020204" pitchFamily="34" charset="0"/>
              </a:rPr>
              <a:t>Students must submit Quarterly Funding Request Form each quarter.</a:t>
            </a:r>
            <a:r>
              <a:rPr lang="en-US" sz="2000" dirty="0"/>
              <a:t> </a:t>
            </a:r>
          </a:p>
          <a:p>
            <a:pPr marL="342900" indent="-342900">
              <a:buFont typeface="Wingdings" panose="05000000000000000000" pitchFamily="2" charset="2"/>
              <a:buChar char="ü"/>
            </a:pPr>
            <a:endParaRPr lang="en-US" sz="2000" dirty="0"/>
          </a:p>
          <a:p>
            <a:pPr algn="ctr"/>
            <a:r>
              <a:rPr lang="en-US" sz="2800" dirty="0">
                <a:latin typeface="Arial "/>
              </a:rPr>
              <a:t>Meeting the eligibility criteria does not guarantee funding every quarter. </a:t>
            </a:r>
            <a:r>
              <a:rPr lang="en-US" sz="2800" b="0" dirty="0">
                <a:latin typeface="Arial "/>
                <a:cs typeface="Arial" panose="020B0604020202020204" pitchFamily="34" charset="0"/>
              </a:rPr>
              <a:t> </a:t>
            </a:r>
          </a:p>
          <a:p>
            <a:endParaRPr lang="en-US" sz="2000" dirty="0">
              <a:solidFill>
                <a:schemeClr val="accent1">
                  <a:lumMod val="50000"/>
                </a:schemeClr>
              </a:solidFill>
              <a:latin typeface="Arial" panose="020B0604020202020204" pitchFamily="34" charset="0"/>
              <a:cs typeface="Arial" panose="020B0604020202020204" pitchFamily="34" charset="0"/>
            </a:endParaRPr>
          </a:p>
        </p:txBody>
      </p:sp>
      <p:pic>
        <p:nvPicPr>
          <p:cNvPr id="6" name="Graphic 5" descr="Checklist">
            <a:extLst>
              <a:ext uri="{FF2B5EF4-FFF2-40B4-BE49-F238E27FC236}">
                <a16:creationId xmlns:a16="http://schemas.microsoft.com/office/drawing/2014/main" id="{27EB6242-8E96-4D94-90D1-78693A00C6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87159" y="170481"/>
            <a:ext cx="1217589" cy="1217589"/>
          </a:xfrm>
          <a:prstGeom prst="rect">
            <a:avLst/>
          </a:prstGeom>
        </p:spPr>
      </p:pic>
      <p:pic>
        <p:nvPicPr>
          <p:cNvPr id="9" name="Picture 8">
            <a:extLst>
              <a:ext uri="{FF2B5EF4-FFF2-40B4-BE49-F238E27FC236}">
                <a16:creationId xmlns:a16="http://schemas.microsoft.com/office/drawing/2014/main" id="{72682865-B639-4635-BFE2-C0488D93B9AC}"/>
              </a:ext>
            </a:extLst>
          </p:cNvPr>
          <p:cNvPicPr>
            <a:picLocks noChangeAspect="1"/>
          </p:cNvPicPr>
          <p:nvPr/>
        </p:nvPicPr>
        <p:blipFill>
          <a:blip r:embed="rId6"/>
          <a:stretch>
            <a:fillRect/>
          </a:stretch>
        </p:blipFill>
        <p:spPr>
          <a:xfrm>
            <a:off x="307771" y="4356339"/>
            <a:ext cx="1025651" cy="1025651"/>
          </a:xfrm>
          <a:prstGeom prst="rect">
            <a:avLst/>
          </a:prstGeom>
        </p:spPr>
      </p:pic>
    </p:spTree>
    <p:extLst>
      <p:ext uri="{BB962C8B-B14F-4D97-AF65-F5344CB8AC3E}">
        <p14:creationId xmlns:p14="http://schemas.microsoft.com/office/powerpoint/2010/main" val="115654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79188"/>
            <a:ext cx="9064487" cy="684829"/>
          </a:xfrm>
        </p:spPr>
        <p:txBody>
          <a:bodyPr>
            <a:noAutofit/>
          </a:bodyPr>
          <a:lstStyle/>
          <a:p>
            <a:r>
              <a:rPr lang="en-US" sz="4000" b="1" dirty="0"/>
              <a:t>Programs of Study Supported by Workforce</a:t>
            </a:r>
          </a:p>
        </p:txBody>
      </p:sp>
      <p:grpSp>
        <p:nvGrpSpPr>
          <p:cNvPr id="7" name="Group 6">
            <a:extLst>
              <a:ext uri="{FF2B5EF4-FFF2-40B4-BE49-F238E27FC236}">
                <a16:creationId xmlns:a16="http://schemas.microsoft.com/office/drawing/2014/main" id="{3C951F26-F6FE-4672-8127-837CFFBE21E3}"/>
              </a:ext>
            </a:extLst>
          </p:cNvPr>
          <p:cNvGrpSpPr/>
          <p:nvPr/>
        </p:nvGrpSpPr>
        <p:grpSpPr>
          <a:xfrm>
            <a:off x="422694" y="1335693"/>
            <a:ext cx="8169215" cy="4664973"/>
            <a:chOff x="287190" y="1342912"/>
            <a:chExt cx="8679747" cy="4610691"/>
          </a:xfrm>
        </p:grpSpPr>
        <p:sp>
          <p:nvSpPr>
            <p:cNvPr id="8" name="Freeform: Shape 7">
              <a:extLst>
                <a:ext uri="{FF2B5EF4-FFF2-40B4-BE49-F238E27FC236}">
                  <a16:creationId xmlns:a16="http://schemas.microsoft.com/office/drawing/2014/main" id="{F12727F9-7CFD-49B8-B9C7-A278126F6BB5}"/>
                </a:ext>
              </a:extLst>
            </p:cNvPr>
            <p:cNvSpPr/>
            <p:nvPr/>
          </p:nvSpPr>
          <p:spPr>
            <a:xfrm>
              <a:off x="312311" y="1342912"/>
              <a:ext cx="8624954" cy="1058415"/>
            </a:xfrm>
            <a:custGeom>
              <a:avLst/>
              <a:gdLst>
                <a:gd name="connsiteX0" fmla="*/ 0 w 8624954"/>
                <a:gd name="connsiteY0" fmla="*/ 118226 h 1182257"/>
                <a:gd name="connsiteX1" fmla="*/ 118226 w 8624954"/>
                <a:gd name="connsiteY1" fmla="*/ 0 h 1182257"/>
                <a:gd name="connsiteX2" fmla="*/ 8506728 w 8624954"/>
                <a:gd name="connsiteY2" fmla="*/ 0 h 1182257"/>
                <a:gd name="connsiteX3" fmla="*/ 8624954 w 8624954"/>
                <a:gd name="connsiteY3" fmla="*/ 118226 h 1182257"/>
                <a:gd name="connsiteX4" fmla="*/ 8624954 w 8624954"/>
                <a:gd name="connsiteY4" fmla="*/ 1064031 h 1182257"/>
                <a:gd name="connsiteX5" fmla="*/ 8506728 w 8624954"/>
                <a:gd name="connsiteY5" fmla="*/ 1182257 h 1182257"/>
                <a:gd name="connsiteX6" fmla="*/ 118226 w 8624954"/>
                <a:gd name="connsiteY6" fmla="*/ 1182257 h 1182257"/>
                <a:gd name="connsiteX7" fmla="*/ 0 w 8624954"/>
                <a:gd name="connsiteY7" fmla="*/ 1064031 h 1182257"/>
                <a:gd name="connsiteX8" fmla="*/ 0 w 8624954"/>
                <a:gd name="connsiteY8" fmla="*/ 118226 h 1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1182257">
                  <a:moveTo>
                    <a:pt x="0" y="118226"/>
                  </a:moveTo>
                  <a:cubicBezTo>
                    <a:pt x="0" y="52932"/>
                    <a:pt x="52932" y="0"/>
                    <a:pt x="118226" y="0"/>
                  </a:cubicBezTo>
                  <a:lnTo>
                    <a:pt x="8506728" y="0"/>
                  </a:lnTo>
                  <a:cubicBezTo>
                    <a:pt x="8572022" y="0"/>
                    <a:pt x="8624954" y="52932"/>
                    <a:pt x="8624954" y="118226"/>
                  </a:cubicBezTo>
                  <a:lnTo>
                    <a:pt x="8624954" y="1064031"/>
                  </a:lnTo>
                  <a:cubicBezTo>
                    <a:pt x="8624954" y="1129325"/>
                    <a:pt x="8572022" y="1182257"/>
                    <a:pt x="8506728" y="1182257"/>
                  </a:cubicBezTo>
                  <a:lnTo>
                    <a:pt x="118226" y="1182257"/>
                  </a:lnTo>
                  <a:cubicBezTo>
                    <a:pt x="52932" y="1182257"/>
                    <a:pt x="0" y="1129325"/>
                    <a:pt x="0" y="1064031"/>
                  </a:cubicBezTo>
                  <a:lnTo>
                    <a:pt x="0" y="118226"/>
                  </a:lnTo>
                  <a:close/>
                </a:path>
              </a:pathLst>
            </a:custGeom>
            <a:solidFill>
              <a:srgbClr val="3D3F93"/>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FFCC00"/>
                  </a:solidFill>
                  <a:latin typeface="Arial "/>
                </a:rPr>
                <a:t>Business, Paralegal, Technology Pathways</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Accounting</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Business</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Network and Cyber Security</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Paralegal</a:t>
              </a:r>
            </a:p>
          </p:txBody>
        </p:sp>
        <p:sp>
          <p:nvSpPr>
            <p:cNvPr id="9" name="Rectangle: Rounded Corners 8" descr="Handshake">
              <a:extLst>
                <a:ext uri="{FF2B5EF4-FFF2-40B4-BE49-F238E27FC236}">
                  <a16:creationId xmlns:a16="http://schemas.microsoft.com/office/drawing/2014/main" id="{9FB2229E-B0A3-41C6-87B9-B59568AF232A}"/>
                </a:ext>
              </a:extLst>
            </p:cNvPr>
            <p:cNvSpPr/>
            <p:nvPr/>
          </p:nvSpPr>
          <p:spPr>
            <a:xfrm>
              <a:off x="579463" y="1391725"/>
              <a:ext cx="873897" cy="897198"/>
            </a:xfrm>
            <a:prstGeom prst="roundRect">
              <a:avLst>
                <a:gd name="adj" fmla="val 10000"/>
              </a:avLst>
            </a:prstGeom>
            <a:blipFill>
              <a:blip r:embed="rId3">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1000" b="-21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92C38A1F-7B38-4190-8E37-CC9568EFA0D0}"/>
                </a:ext>
              </a:extLst>
            </p:cNvPr>
            <p:cNvSpPr/>
            <p:nvPr/>
          </p:nvSpPr>
          <p:spPr>
            <a:xfrm>
              <a:off x="312312" y="2596053"/>
              <a:ext cx="8654625" cy="1607054"/>
            </a:xfrm>
            <a:custGeom>
              <a:avLst/>
              <a:gdLst>
                <a:gd name="connsiteX0" fmla="*/ 0 w 8624954"/>
                <a:gd name="connsiteY0" fmla="*/ 171905 h 1719052"/>
                <a:gd name="connsiteX1" fmla="*/ 171905 w 8624954"/>
                <a:gd name="connsiteY1" fmla="*/ 0 h 1719052"/>
                <a:gd name="connsiteX2" fmla="*/ 8453049 w 8624954"/>
                <a:gd name="connsiteY2" fmla="*/ 0 h 1719052"/>
                <a:gd name="connsiteX3" fmla="*/ 8624954 w 8624954"/>
                <a:gd name="connsiteY3" fmla="*/ 171905 h 1719052"/>
                <a:gd name="connsiteX4" fmla="*/ 8624954 w 8624954"/>
                <a:gd name="connsiteY4" fmla="*/ 1547147 h 1719052"/>
                <a:gd name="connsiteX5" fmla="*/ 8453049 w 8624954"/>
                <a:gd name="connsiteY5" fmla="*/ 1719052 h 1719052"/>
                <a:gd name="connsiteX6" fmla="*/ 171905 w 8624954"/>
                <a:gd name="connsiteY6" fmla="*/ 1719052 h 1719052"/>
                <a:gd name="connsiteX7" fmla="*/ 0 w 8624954"/>
                <a:gd name="connsiteY7" fmla="*/ 1547147 h 1719052"/>
                <a:gd name="connsiteX8" fmla="*/ 0 w 8624954"/>
                <a:gd name="connsiteY8" fmla="*/ 171905 h 171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1719052">
                  <a:moveTo>
                    <a:pt x="0" y="171905"/>
                  </a:moveTo>
                  <a:cubicBezTo>
                    <a:pt x="0" y="76964"/>
                    <a:pt x="76964" y="0"/>
                    <a:pt x="171905" y="0"/>
                  </a:cubicBezTo>
                  <a:lnTo>
                    <a:pt x="8453049" y="0"/>
                  </a:lnTo>
                  <a:cubicBezTo>
                    <a:pt x="8547990" y="0"/>
                    <a:pt x="8624954" y="76964"/>
                    <a:pt x="8624954" y="171905"/>
                  </a:cubicBezTo>
                  <a:lnTo>
                    <a:pt x="8624954" y="1547147"/>
                  </a:lnTo>
                  <a:cubicBezTo>
                    <a:pt x="8624954" y="1642088"/>
                    <a:pt x="8547990" y="1719052"/>
                    <a:pt x="8453049" y="1719052"/>
                  </a:cubicBezTo>
                  <a:lnTo>
                    <a:pt x="171905" y="1719052"/>
                  </a:lnTo>
                  <a:cubicBezTo>
                    <a:pt x="76964" y="1719052"/>
                    <a:pt x="0" y="1642088"/>
                    <a:pt x="0" y="1547147"/>
                  </a:cubicBezTo>
                  <a:lnTo>
                    <a:pt x="0" y="171905"/>
                  </a:lnTo>
                  <a:close/>
                </a:path>
              </a:pathLst>
            </a:custGeom>
            <a:solidFill>
              <a:srgbClr val="FFC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2252848"/>
                <a:satOff val="-5806"/>
                <a:lumOff val="-3922"/>
                <a:alphaOff val="0"/>
              </a:schemeClr>
            </a:fillRef>
            <a:effectRef idx="2">
              <a:schemeClr val="accent5">
                <a:hueOff val="-2252848"/>
                <a:satOff val="-5806"/>
                <a:lumOff val="-3922"/>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3D3F93"/>
                  </a:solidFill>
                  <a:latin typeface="Arial "/>
                </a:rPr>
                <a:t>Healthcare Pathways</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Allied Health</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Nursing</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Diagnostic Medical Sonography</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Radiologic Science</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Respiratory Therapy</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Emergency Medical &amp; Health Services</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Health Information Technology, Medical Billing Specialist, Medical Scribe Certificates</a:t>
              </a:r>
              <a:endParaRPr lang="en-US" sz="1100" kern="1200" dirty="0">
                <a:solidFill>
                  <a:srgbClr val="3D3F93"/>
                </a:solidFill>
                <a:latin typeface="Arial "/>
              </a:endParaRPr>
            </a:p>
          </p:txBody>
        </p:sp>
        <p:sp>
          <p:nvSpPr>
            <p:cNvPr id="11" name="Rectangle: Rounded Corners 10" descr="Heartbeat">
              <a:extLst>
                <a:ext uri="{FF2B5EF4-FFF2-40B4-BE49-F238E27FC236}">
                  <a16:creationId xmlns:a16="http://schemas.microsoft.com/office/drawing/2014/main" id="{DC209289-8B65-4058-95F7-BBBAB8D7D584}"/>
                </a:ext>
              </a:extLst>
            </p:cNvPr>
            <p:cNvSpPr/>
            <p:nvPr/>
          </p:nvSpPr>
          <p:spPr>
            <a:xfrm>
              <a:off x="511818" y="3024894"/>
              <a:ext cx="1054417" cy="761569"/>
            </a:xfrm>
            <a:prstGeom prst="roundRect">
              <a:avLst>
                <a:gd name="adj" fmla="val 10000"/>
              </a:avLst>
            </a:prstGeom>
            <a: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51000" b="-51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2243214"/>
                <a:satOff val="-7649"/>
                <a:lumOff val="-1274"/>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3BF682FA-1DBC-42A8-ACE0-D6437ACF13FB}"/>
                </a:ext>
              </a:extLst>
            </p:cNvPr>
            <p:cNvSpPr/>
            <p:nvPr/>
          </p:nvSpPr>
          <p:spPr>
            <a:xfrm>
              <a:off x="312312" y="4379894"/>
              <a:ext cx="8624954" cy="717770"/>
            </a:xfrm>
            <a:custGeom>
              <a:avLst/>
              <a:gdLst>
                <a:gd name="connsiteX0" fmla="*/ 0 w 8624954"/>
                <a:gd name="connsiteY0" fmla="*/ 80914 h 809140"/>
                <a:gd name="connsiteX1" fmla="*/ 80914 w 8624954"/>
                <a:gd name="connsiteY1" fmla="*/ 0 h 809140"/>
                <a:gd name="connsiteX2" fmla="*/ 8544040 w 8624954"/>
                <a:gd name="connsiteY2" fmla="*/ 0 h 809140"/>
                <a:gd name="connsiteX3" fmla="*/ 8624954 w 8624954"/>
                <a:gd name="connsiteY3" fmla="*/ 80914 h 809140"/>
                <a:gd name="connsiteX4" fmla="*/ 8624954 w 8624954"/>
                <a:gd name="connsiteY4" fmla="*/ 728226 h 809140"/>
                <a:gd name="connsiteX5" fmla="*/ 8544040 w 8624954"/>
                <a:gd name="connsiteY5" fmla="*/ 809140 h 809140"/>
                <a:gd name="connsiteX6" fmla="*/ 80914 w 8624954"/>
                <a:gd name="connsiteY6" fmla="*/ 809140 h 809140"/>
                <a:gd name="connsiteX7" fmla="*/ 0 w 8624954"/>
                <a:gd name="connsiteY7" fmla="*/ 728226 h 809140"/>
                <a:gd name="connsiteX8" fmla="*/ 0 w 8624954"/>
                <a:gd name="connsiteY8" fmla="*/ 80914 h 80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809140">
                  <a:moveTo>
                    <a:pt x="0" y="80914"/>
                  </a:moveTo>
                  <a:cubicBezTo>
                    <a:pt x="0" y="36226"/>
                    <a:pt x="36226" y="0"/>
                    <a:pt x="80914" y="0"/>
                  </a:cubicBezTo>
                  <a:lnTo>
                    <a:pt x="8544040" y="0"/>
                  </a:lnTo>
                  <a:cubicBezTo>
                    <a:pt x="8588728" y="0"/>
                    <a:pt x="8624954" y="36226"/>
                    <a:pt x="8624954" y="80914"/>
                  </a:cubicBezTo>
                  <a:lnTo>
                    <a:pt x="8624954" y="728226"/>
                  </a:lnTo>
                  <a:cubicBezTo>
                    <a:pt x="8624954" y="772914"/>
                    <a:pt x="8588728" y="809140"/>
                    <a:pt x="8544040" y="809140"/>
                  </a:cubicBezTo>
                  <a:lnTo>
                    <a:pt x="80914" y="809140"/>
                  </a:lnTo>
                  <a:cubicBezTo>
                    <a:pt x="36226" y="809140"/>
                    <a:pt x="0" y="772914"/>
                    <a:pt x="0" y="728226"/>
                  </a:cubicBezTo>
                  <a:lnTo>
                    <a:pt x="0" y="80914"/>
                  </a:lnTo>
                  <a:close/>
                </a:path>
              </a:pathLst>
            </a:custGeom>
            <a:solidFill>
              <a:srgbClr val="3D3F93"/>
            </a:solidFill>
            <a:ln>
              <a:solidFill>
                <a:schemeClr val="accent1"/>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4505695"/>
                <a:satOff val="-11613"/>
                <a:lumOff val="-7843"/>
                <a:alphaOff val="0"/>
              </a:schemeClr>
            </a:fillRef>
            <a:effectRef idx="2">
              <a:schemeClr val="accent5">
                <a:hueOff val="-4505695"/>
                <a:satOff val="-11613"/>
                <a:lumOff val="-7843"/>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i="0" kern="1200" dirty="0">
                  <a:solidFill>
                    <a:srgbClr val="FFCC00"/>
                  </a:solidFill>
                  <a:latin typeface="Arial "/>
                </a:rPr>
                <a:t>Education &amp; Human Services Pathways</a:t>
              </a:r>
            </a:p>
            <a:p>
              <a:pPr marL="57150" lvl="1" indent="-57150" algn="l" defTabSz="488950">
                <a:lnSpc>
                  <a:spcPct val="90000"/>
                </a:lnSpc>
                <a:spcBef>
                  <a:spcPct val="0"/>
                </a:spcBef>
                <a:spcAft>
                  <a:spcPct val="15000"/>
                </a:spcAft>
                <a:buChar char="•"/>
              </a:pPr>
              <a:r>
                <a:rPr lang="en-US" sz="1050" b="1" i="0" kern="1200" dirty="0">
                  <a:solidFill>
                    <a:srgbClr val="FFCC00"/>
                  </a:solidFill>
                  <a:latin typeface="Arial "/>
                </a:rPr>
                <a:t>Early Childhood Education</a:t>
              </a:r>
            </a:p>
            <a:p>
              <a:pPr marL="57150" lvl="1" indent="-57150" defTabSz="488950">
                <a:lnSpc>
                  <a:spcPct val="90000"/>
                </a:lnSpc>
                <a:spcBef>
                  <a:spcPct val="0"/>
                </a:spcBef>
                <a:spcAft>
                  <a:spcPct val="15000"/>
                </a:spcAft>
                <a:buChar char="•"/>
              </a:pPr>
              <a:r>
                <a:rPr lang="en-US" sz="1050" b="1" i="0" kern="1200" dirty="0">
                  <a:solidFill>
                    <a:srgbClr val="FFCC00"/>
                  </a:solidFill>
                  <a:latin typeface="Arial "/>
                </a:rPr>
                <a:t>Human Services, Substance Use </a:t>
              </a:r>
              <a:r>
                <a:rPr lang="en-US" sz="1050" b="1" dirty="0">
                  <a:solidFill>
                    <a:srgbClr val="FFCC00"/>
                  </a:solidFill>
                  <a:latin typeface="Arial "/>
                </a:rPr>
                <a:t>Disorder Professional Certificate</a:t>
              </a:r>
              <a:endParaRPr lang="en-US" sz="1050" b="1" i="0" kern="1200" dirty="0">
                <a:solidFill>
                  <a:srgbClr val="FFCC00"/>
                </a:solidFill>
                <a:latin typeface="Arial "/>
              </a:endParaRPr>
            </a:p>
          </p:txBody>
        </p:sp>
        <p:sp>
          <p:nvSpPr>
            <p:cNvPr id="13" name="Rectangle: Rounded Corners 12" descr="Classroom">
              <a:extLst>
                <a:ext uri="{FF2B5EF4-FFF2-40B4-BE49-F238E27FC236}">
                  <a16:creationId xmlns:a16="http://schemas.microsoft.com/office/drawing/2014/main" id="{7BA94A0F-BA67-4319-866E-1E2AA0F27709}"/>
                </a:ext>
              </a:extLst>
            </p:cNvPr>
            <p:cNvSpPr/>
            <p:nvPr/>
          </p:nvSpPr>
          <p:spPr>
            <a:xfrm>
              <a:off x="662573" y="4399896"/>
              <a:ext cx="790787" cy="662571"/>
            </a:xfrm>
            <a:prstGeom prst="roundRect">
              <a:avLst>
                <a:gd name="adj" fmla="val 10000"/>
              </a:avLst>
            </a:prstGeom>
            <a:blipFill>
              <a:blip r:embed="rId7">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3000" b="-13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4486427"/>
                <a:satOff val="-15298"/>
                <a:lumOff val="-2549"/>
                <a:alphaOff val="0"/>
              </a:schemeClr>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66C44FED-2D10-4ED0-99AD-9FF527538A9F}"/>
                </a:ext>
              </a:extLst>
            </p:cNvPr>
            <p:cNvSpPr/>
            <p:nvPr/>
          </p:nvSpPr>
          <p:spPr>
            <a:xfrm>
              <a:off x="287190" y="5271031"/>
              <a:ext cx="8624954" cy="682572"/>
            </a:xfrm>
            <a:custGeom>
              <a:avLst/>
              <a:gdLst>
                <a:gd name="connsiteX0" fmla="*/ 0 w 8624954"/>
                <a:gd name="connsiteY0" fmla="*/ 68257 h 682572"/>
                <a:gd name="connsiteX1" fmla="*/ 68257 w 8624954"/>
                <a:gd name="connsiteY1" fmla="*/ 0 h 682572"/>
                <a:gd name="connsiteX2" fmla="*/ 8556697 w 8624954"/>
                <a:gd name="connsiteY2" fmla="*/ 0 h 682572"/>
                <a:gd name="connsiteX3" fmla="*/ 8624954 w 8624954"/>
                <a:gd name="connsiteY3" fmla="*/ 68257 h 682572"/>
                <a:gd name="connsiteX4" fmla="*/ 8624954 w 8624954"/>
                <a:gd name="connsiteY4" fmla="*/ 614315 h 682572"/>
                <a:gd name="connsiteX5" fmla="*/ 8556697 w 8624954"/>
                <a:gd name="connsiteY5" fmla="*/ 682572 h 682572"/>
                <a:gd name="connsiteX6" fmla="*/ 68257 w 8624954"/>
                <a:gd name="connsiteY6" fmla="*/ 682572 h 682572"/>
                <a:gd name="connsiteX7" fmla="*/ 0 w 8624954"/>
                <a:gd name="connsiteY7" fmla="*/ 614315 h 682572"/>
                <a:gd name="connsiteX8" fmla="*/ 0 w 8624954"/>
                <a:gd name="connsiteY8" fmla="*/ 68257 h 68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682572">
                  <a:moveTo>
                    <a:pt x="0" y="68257"/>
                  </a:moveTo>
                  <a:cubicBezTo>
                    <a:pt x="0" y="30560"/>
                    <a:pt x="30560" y="0"/>
                    <a:pt x="68257" y="0"/>
                  </a:cubicBezTo>
                  <a:lnTo>
                    <a:pt x="8556697" y="0"/>
                  </a:lnTo>
                  <a:cubicBezTo>
                    <a:pt x="8594394" y="0"/>
                    <a:pt x="8624954" y="30560"/>
                    <a:pt x="8624954" y="68257"/>
                  </a:cubicBezTo>
                  <a:lnTo>
                    <a:pt x="8624954" y="614315"/>
                  </a:lnTo>
                  <a:cubicBezTo>
                    <a:pt x="8624954" y="652012"/>
                    <a:pt x="8594394" y="682572"/>
                    <a:pt x="8556697" y="682572"/>
                  </a:cubicBezTo>
                  <a:lnTo>
                    <a:pt x="68257" y="682572"/>
                  </a:lnTo>
                  <a:cubicBezTo>
                    <a:pt x="30560" y="682572"/>
                    <a:pt x="0" y="652012"/>
                    <a:pt x="0" y="614315"/>
                  </a:cubicBezTo>
                  <a:lnTo>
                    <a:pt x="0" y="68257"/>
                  </a:lnTo>
                  <a:close/>
                </a:path>
              </a:pathLst>
            </a:custGeom>
            <a:solidFill>
              <a:srgbClr val="FFCC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1901892" tIns="41910" rIns="41911" bIns="41910" numCol="1" spcCol="1270" anchor="ctr" anchorCtr="0">
              <a:noAutofit/>
            </a:bodyPr>
            <a:lstStyle/>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r>
                <a:rPr lang="en-US" sz="1100" b="1" kern="1200" dirty="0">
                  <a:solidFill>
                    <a:srgbClr val="3D3F93"/>
                  </a:solidFill>
                  <a:latin typeface="Arial "/>
                </a:rPr>
                <a:t>BFET and WorkFirst Grants are also available to help with specific academic transfer programs such as Business DTA, Computer Science, and more. </a:t>
              </a:r>
              <a:r>
                <a:rPr lang="en-US" sz="1100" b="1" kern="1200" dirty="0">
                  <a:solidFill>
                    <a:srgbClr val="3D3F93"/>
                  </a:solidFill>
                  <a:latin typeface="Arial "/>
                  <a:hlinkClick r:id="rId9">
                    <a:extLst>
                      <a:ext uri="{A12FA001-AC4F-418D-AE19-62706E023703}">
                        <ahyp:hlinkClr xmlns:ahyp="http://schemas.microsoft.com/office/drawing/2018/hyperlinkcolor" val="tx"/>
                      </a:ext>
                    </a:extLst>
                  </a:hlinkClick>
                </a:rPr>
                <a:t>tacomacc.edu/help/transfertocollege</a:t>
              </a:r>
              <a:r>
                <a:rPr lang="en-US" sz="1100" b="1" kern="1200" dirty="0">
                  <a:solidFill>
                    <a:srgbClr val="3D3F93"/>
                  </a:solidFill>
                  <a:latin typeface="Arial "/>
                </a:rPr>
                <a:t> 
</a:t>
              </a:r>
            </a:p>
            <a:p>
              <a:pPr marL="0" lvl="0" indent="0" algn="l" defTabSz="488950">
                <a:lnSpc>
                  <a:spcPct val="90000"/>
                </a:lnSpc>
                <a:spcBef>
                  <a:spcPct val="0"/>
                </a:spcBef>
                <a:spcAft>
                  <a:spcPct val="35000"/>
                </a:spcAft>
                <a:buNone/>
              </a:pPr>
              <a:r>
                <a:rPr lang="en-US" sz="1100" b="1" kern="1200" dirty="0">
                  <a:solidFill>
                    <a:schemeClr val="tx1"/>
                  </a:solidFill>
                  <a:latin typeface="Arial "/>
                </a:rPr>
                <a:t>	</a:t>
              </a:r>
            </a:p>
          </p:txBody>
        </p:sp>
        <p:sp>
          <p:nvSpPr>
            <p:cNvPr id="15" name="Rectangle: Rounded Corners 14" descr="Diploma roll">
              <a:extLst>
                <a:ext uri="{FF2B5EF4-FFF2-40B4-BE49-F238E27FC236}">
                  <a16:creationId xmlns:a16="http://schemas.microsoft.com/office/drawing/2014/main" id="{CF72AD19-CE9E-43BA-9702-506174D54513}"/>
                </a:ext>
              </a:extLst>
            </p:cNvPr>
            <p:cNvSpPr/>
            <p:nvPr/>
          </p:nvSpPr>
          <p:spPr>
            <a:xfrm>
              <a:off x="485365" y="5445120"/>
              <a:ext cx="1080870" cy="448152"/>
            </a:xfrm>
            <a:prstGeom prst="roundRect">
              <a:avLst>
                <a:gd name="adj" fmla="val 10000"/>
              </a:avLst>
            </a:prstGeom>
            <a:blipFill>
              <a:blip r:embed="rId10">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t="-47000" b="-47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6729641"/>
                <a:satOff val="-22947"/>
                <a:lumOff val="-3823"/>
                <a:alphaOff val="0"/>
              </a:schemeClr>
            </a:effectRef>
            <a:fontRef idx="minor">
              <a:schemeClr val="lt1">
                <a:hueOff val="0"/>
                <a:satOff val="0"/>
                <a:lumOff val="0"/>
                <a:alphaOff val="0"/>
              </a:schemeClr>
            </a:fontRef>
          </p:style>
        </p:sp>
      </p:grpSp>
      <p:sp>
        <p:nvSpPr>
          <p:cNvPr id="2" name="Slide Number Placeholder 1">
            <a:extLst>
              <a:ext uri="{FF2B5EF4-FFF2-40B4-BE49-F238E27FC236}">
                <a16:creationId xmlns:a16="http://schemas.microsoft.com/office/drawing/2014/main" id="{2C98A698-9AF9-43F2-BFC1-68AE807E3259}"/>
              </a:ext>
            </a:extLst>
          </p:cNvPr>
          <p:cNvSpPr>
            <a:spLocks noGrp="1"/>
          </p:cNvSpPr>
          <p:nvPr>
            <p:ph type="sldNum" sz="quarter" idx="12"/>
          </p:nvPr>
        </p:nvSpPr>
        <p:spPr/>
        <p:txBody>
          <a:bodyPr/>
          <a:lstStyle/>
          <a:p>
            <a:fld id="{530719A0-1BFF-43AD-A0FD-1BE1A163C22C}" type="slidenum">
              <a:rPr lang="en-US" smtClean="0">
                <a:solidFill>
                  <a:schemeClr val="tx1"/>
                </a:solidFill>
              </a:rPr>
              <a:t>14</a:t>
            </a:fld>
            <a:endParaRPr lang="en-US">
              <a:solidFill>
                <a:schemeClr val="tx1"/>
              </a:solidFill>
            </a:endParaRPr>
          </a:p>
        </p:txBody>
      </p:sp>
      <p:pic>
        <p:nvPicPr>
          <p:cNvPr id="5" name="Picture 4">
            <a:extLst>
              <a:ext uri="{FF2B5EF4-FFF2-40B4-BE49-F238E27FC236}">
                <a16:creationId xmlns:a16="http://schemas.microsoft.com/office/drawing/2014/main" id="{A12660F9-BC72-43A5-9C80-210AE9D09112}"/>
              </a:ext>
            </a:extLst>
          </p:cNvPr>
          <p:cNvPicPr>
            <a:picLocks noChangeAspect="1"/>
          </p:cNvPicPr>
          <p:nvPr/>
        </p:nvPicPr>
        <p:blipFill>
          <a:blip r:embed="rId1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6" name="Rectangle 5">
            <a:extLst>
              <a:ext uri="{FF2B5EF4-FFF2-40B4-BE49-F238E27FC236}">
                <a16:creationId xmlns:a16="http://schemas.microsoft.com/office/drawing/2014/main" id="{26DA89A5-B495-4873-8588-E5E3A59440C7}"/>
              </a:ext>
            </a:extLst>
          </p:cNvPr>
          <p:cNvSpPr/>
          <p:nvPr/>
        </p:nvSpPr>
        <p:spPr>
          <a:xfrm>
            <a:off x="1856630" y="794035"/>
            <a:ext cx="5720964" cy="369332"/>
          </a:xfrm>
          <a:prstGeom prst="rect">
            <a:avLst/>
          </a:prstGeom>
        </p:spPr>
        <p:txBody>
          <a:bodyPr wrap="square">
            <a:spAutoFit/>
          </a:bodyPr>
          <a:lstStyle/>
          <a:p>
            <a:r>
              <a:rPr lang="en-US" b="1" dirty="0">
                <a:hlinkClick r:id="rId13">
                  <a:extLst>
                    <a:ext uri="{A12FA001-AC4F-418D-AE19-62706E023703}">
                      <ahyp:hlinkClr xmlns:ahyp="http://schemas.microsoft.com/office/drawing/2018/hyperlinkcolor" val="tx"/>
                    </a:ext>
                  </a:extLst>
                </a:hlinkClick>
              </a:rPr>
              <a:t>tacomacc.edu/help/ineedskillstofindaprofessionalcareer</a:t>
            </a:r>
            <a:r>
              <a:rPr lang="en-US" b="1" dirty="0"/>
              <a:t> </a:t>
            </a:r>
          </a:p>
        </p:txBody>
      </p:sp>
    </p:spTree>
    <p:extLst>
      <p:ext uri="{BB962C8B-B14F-4D97-AF65-F5344CB8AC3E}">
        <p14:creationId xmlns:p14="http://schemas.microsoft.com/office/powerpoint/2010/main" val="310323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8C16EF-9DB6-40C3-A128-26D1AEB92C7B}"/>
              </a:ext>
            </a:extLst>
          </p:cNvPr>
          <p:cNvSpPr>
            <a:spLocks noGrp="1"/>
          </p:cNvSpPr>
          <p:nvPr>
            <p:ph type="sldNum" sz="quarter" idx="12"/>
          </p:nvPr>
        </p:nvSpPr>
        <p:spPr/>
        <p:txBody>
          <a:bodyPr/>
          <a:lstStyle/>
          <a:p>
            <a:fld id="{530719A0-1BFF-43AD-A0FD-1BE1A163C22C}" type="slidenum">
              <a:rPr lang="en-US" smtClean="0"/>
              <a:t>15</a:t>
            </a:fld>
            <a:endParaRPr lang="en-US"/>
          </a:p>
        </p:txBody>
      </p:sp>
      <p:sp>
        <p:nvSpPr>
          <p:cNvPr id="16" name="Rectangle 15">
            <a:extLst>
              <a:ext uri="{FF2B5EF4-FFF2-40B4-BE49-F238E27FC236}">
                <a16:creationId xmlns:a16="http://schemas.microsoft.com/office/drawing/2014/main" id="{B1737879-E9E7-48CF-966C-80C5EFE2A88D}"/>
              </a:ext>
            </a:extLst>
          </p:cNvPr>
          <p:cNvSpPr/>
          <p:nvPr/>
        </p:nvSpPr>
        <p:spPr>
          <a:xfrm>
            <a:off x="-111319" y="-11766"/>
            <a:ext cx="9143999" cy="1323439"/>
          </a:xfrm>
          <a:prstGeom prst="rect">
            <a:avLst/>
          </a:prstGeom>
        </p:spPr>
        <p:txBody>
          <a:bodyPr wrap="square">
            <a:spAutoFit/>
          </a:bodyPr>
          <a:lstStyle/>
          <a:p>
            <a:pPr algn="ctr"/>
            <a:r>
              <a:rPr lang="en-US" sz="4000" b="1" dirty="0">
                <a:ln w="0"/>
                <a:effectLst>
                  <a:outerShdw blurRad="38100" dist="19050" dir="2700000" algn="tl" rotWithShape="0">
                    <a:schemeClr val="dk1">
                      <a:alpha val="40000"/>
                    </a:schemeClr>
                  </a:outerShdw>
                </a:effectLst>
              </a:rPr>
              <a:t>Attend an Information Session </a:t>
            </a:r>
          </a:p>
          <a:p>
            <a:pPr algn="ctr"/>
            <a:r>
              <a:rPr lang="en-US" sz="4000" b="1" dirty="0">
                <a:ln w="0"/>
                <a:effectLst>
                  <a:outerShdw blurRad="38100" dist="19050" dir="2700000" algn="tl" rotWithShape="0">
                    <a:schemeClr val="dk1">
                      <a:alpha val="40000"/>
                    </a:schemeClr>
                  </a:outerShdw>
                </a:effectLst>
              </a:rPr>
              <a:t>to learn more about programs!</a:t>
            </a:r>
            <a:r>
              <a:rPr lang="en-US" sz="4000" b="1" u="sng" dirty="0"/>
              <a:t> </a:t>
            </a:r>
            <a:endParaRPr lang="en-US" sz="4000" dirty="0"/>
          </a:p>
        </p:txBody>
      </p:sp>
      <p:sp>
        <p:nvSpPr>
          <p:cNvPr id="8" name="Rectangle 7">
            <a:extLst>
              <a:ext uri="{FF2B5EF4-FFF2-40B4-BE49-F238E27FC236}">
                <a16:creationId xmlns:a16="http://schemas.microsoft.com/office/drawing/2014/main" id="{6A6260E3-E396-4DBB-9F62-47B2ED4E03F0}"/>
              </a:ext>
            </a:extLst>
          </p:cNvPr>
          <p:cNvSpPr/>
          <p:nvPr/>
        </p:nvSpPr>
        <p:spPr>
          <a:xfrm>
            <a:off x="613261" y="4542583"/>
            <a:ext cx="4159685" cy="946413"/>
          </a:xfrm>
          <a:prstGeom prst="rect">
            <a:avLst/>
          </a:prstGeom>
        </p:spPr>
        <p:txBody>
          <a:bodyPr wrap="square">
            <a:spAutoFit/>
          </a:bodyPr>
          <a:lstStyle/>
          <a:p>
            <a:pPr algn="ctr"/>
            <a:endParaRPr lang="en-US" sz="2400" b="1" u="sng" dirty="0">
              <a:latin typeface="Calibri "/>
            </a:endParaRPr>
          </a:p>
          <a:p>
            <a:r>
              <a:rPr lang="en-US" b="1" u="sng" dirty="0">
                <a:solidFill>
                  <a:srgbClr val="0070C0"/>
                </a:solidFill>
                <a:latin typeface="Arial "/>
                <a:hlinkClick r:id="rId3">
                  <a:extLst>
                    <a:ext uri="{A12FA001-AC4F-418D-AE19-62706E023703}">
                      <ahyp:hlinkClr xmlns:ahyp="http://schemas.microsoft.com/office/drawing/2018/hyperlinkcolor" val="tx"/>
                    </a:ext>
                  </a:extLst>
                </a:hlinkClick>
              </a:rPr>
              <a:t>tacomacc.edu/bus-para-tech</a:t>
            </a:r>
            <a:endParaRPr lang="en-US" b="1" u="sng" dirty="0">
              <a:solidFill>
                <a:srgbClr val="0070C0"/>
              </a:solidFill>
              <a:latin typeface="Arial "/>
            </a:endParaRPr>
          </a:p>
          <a:p>
            <a:endParaRPr lang="en-US" sz="1350" b="1" u="sng" dirty="0">
              <a:solidFill>
                <a:srgbClr val="0070C0"/>
              </a:solidFill>
              <a:latin typeface="Calibri "/>
            </a:endParaRPr>
          </a:p>
        </p:txBody>
      </p:sp>
      <p:pic>
        <p:nvPicPr>
          <p:cNvPr id="4" name="Picture 3">
            <a:extLst>
              <a:ext uri="{FF2B5EF4-FFF2-40B4-BE49-F238E27FC236}">
                <a16:creationId xmlns:a16="http://schemas.microsoft.com/office/drawing/2014/main" id="{B5CE2C29-94EB-4C9E-91EF-F13E0C24659C}"/>
              </a:ext>
            </a:extLst>
          </p:cNvPr>
          <p:cNvPicPr>
            <a:picLocks noChangeAspect="1"/>
          </p:cNvPicPr>
          <p:nvPr/>
        </p:nvPicPr>
        <p:blipFill>
          <a:blip r:embed="rId4"/>
          <a:stretch>
            <a:fillRect/>
          </a:stretch>
        </p:blipFill>
        <p:spPr>
          <a:xfrm>
            <a:off x="785935" y="1263584"/>
            <a:ext cx="2805192" cy="3657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F69A21E-7B8C-4398-9E54-D9F717CD0212}"/>
              </a:ext>
            </a:extLst>
          </p:cNvPr>
          <p:cNvPicPr>
            <a:picLocks noChangeAspect="1"/>
          </p:cNvPicPr>
          <p:nvPr/>
        </p:nvPicPr>
        <p:blipFill rotWithShape="1">
          <a:blip r:embed="rId5"/>
          <a:srcRect l="3370" t="1594" r="3989" b="3554"/>
          <a:stretch/>
        </p:blipFill>
        <p:spPr>
          <a:xfrm>
            <a:off x="5552875" y="1284435"/>
            <a:ext cx="2807208" cy="363674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90CCACCF-3DE6-427B-85B5-8174D5B234F5}"/>
              </a:ext>
            </a:extLst>
          </p:cNvPr>
          <p:cNvSpPr/>
          <p:nvPr/>
        </p:nvSpPr>
        <p:spPr>
          <a:xfrm>
            <a:off x="5246048" y="4851297"/>
            <a:ext cx="3288080" cy="369332"/>
          </a:xfrm>
          <a:prstGeom prst="rect">
            <a:avLst/>
          </a:prstGeom>
        </p:spPr>
        <p:txBody>
          <a:bodyPr wrap="none">
            <a:spAutoFit/>
          </a:bodyPr>
          <a:lstStyle/>
          <a:p>
            <a:pPr algn="ctr"/>
            <a:r>
              <a:rPr lang="en-US" b="1" u="sng" dirty="0">
                <a:latin typeface="Arial "/>
                <a:hlinkClick r:id="rId6"/>
              </a:rPr>
              <a:t>tacomacc.edu/healthcareers</a:t>
            </a:r>
            <a:endParaRPr lang="en-US" dirty="0">
              <a:latin typeface="Arial "/>
            </a:endParaRPr>
          </a:p>
        </p:txBody>
      </p:sp>
      <p:pic>
        <p:nvPicPr>
          <p:cNvPr id="9" name="Picture 8">
            <a:extLst>
              <a:ext uri="{FF2B5EF4-FFF2-40B4-BE49-F238E27FC236}">
                <a16:creationId xmlns:a16="http://schemas.microsoft.com/office/drawing/2014/main" id="{7D927926-DFC1-4375-AD8F-2FAB362B473B}"/>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6" name="Rectangle 5">
            <a:extLst>
              <a:ext uri="{FF2B5EF4-FFF2-40B4-BE49-F238E27FC236}">
                <a16:creationId xmlns:a16="http://schemas.microsoft.com/office/drawing/2014/main" id="{ED402E73-15FB-4D9B-B878-BE100C55A405}"/>
              </a:ext>
            </a:extLst>
          </p:cNvPr>
          <p:cNvSpPr/>
          <p:nvPr/>
        </p:nvSpPr>
        <p:spPr>
          <a:xfrm>
            <a:off x="180068" y="5377308"/>
            <a:ext cx="8713766" cy="738664"/>
          </a:xfrm>
          <a:prstGeom prst="rect">
            <a:avLst/>
          </a:prstGeom>
        </p:spPr>
        <p:txBody>
          <a:bodyPr wrap="square" anchor="ctr">
            <a:spAutoFit/>
          </a:bodyPr>
          <a:lstStyle/>
          <a:p>
            <a:r>
              <a:rPr lang="en-US" sz="1400" dirty="0">
                <a:ln w="0"/>
                <a:effectLst>
                  <a:outerShdw blurRad="38100" dist="19050" dir="2700000" algn="tl" rotWithShape="0">
                    <a:schemeClr val="dk1">
                      <a:alpha val="40000"/>
                    </a:schemeClr>
                  </a:outerShdw>
                </a:effectLst>
                <a:latin typeface="Arial "/>
              </a:rPr>
              <a:t>Whether you are a new student inquiring about a career in healthcare, business, technology, or are already enrolled at TCC and looking to change pathways, attending a Pathways Information Session is your chance to learn more about the programs we offer.</a:t>
            </a:r>
          </a:p>
        </p:txBody>
      </p:sp>
    </p:spTree>
    <p:extLst>
      <p:ext uri="{BB962C8B-B14F-4D97-AF65-F5344CB8AC3E}">
        <p14:creationId xmlns:p14="http://schemas.microsoft.com/office/powerpoint/2010/main" val="2969248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56" y="231298"/>
            <a:ext cx="7886700" cy="830998"/>
          </a:xfrm>
        </p:spPr>
        <p:txBody>
          <a:bodyPr>
            <a:noAutofit/>
          </a:bodyPr>
          <a:lstStyle/>
          <a:p>
            <a:pPr algn="ctr"/>
            <a:r>
              <a:rPr lang="en-US" sz="4000" b="1" dirty="0">
                <a:solidFill>
                  <a:srgbClr val="002060"/>
                </a:solidFill>
                <a:latin typeface="+mn-lt"/>
              </a:rPr>
              <a:t>Workforce Education also Supports</a:t>
            </a:r>
            <a:endParaRPr lang="en-US" sz="4000" b="1"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6402647"/>
              </p:ext>
            </p:extLst>
          </p:nvPr>
        </p:nvGraphicFramePr>
        <p:xfrm>
          <a:off x="1272541" y="1915769"/>
          <a:ext cx="7109460" cy="1816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A235467-2CBC-45E6-8FAC-EEBE00DEF494}"/>
              </a:ext>
            </a:extLst>
          </p:cNvPr>
          <p:cNvSpPr>
            <a:spLocks noGrp="1"/>
          </p:cNvSpPr>
          <p:nvPr>
            <p:ph type="sldNum" sz="quarter" idx="12"/>
          </p:nvPr>
        </p:nvSpPr>
        <p:spPr/>
        <p:txBody>
          <a:bodyPr/>
          <a:lstStyle/>
          <a:p>
            <a:fld id="{48F63A3B-78C7-47BE-AE5E-E10140E04643}" type="slidenum">
              <a:rPr lang="en-US" smtClean="0">
                <a:latin typeface="Arial "/>
              </a:rPr>
              <a:t>16</a:t>
            </a:fld>
            <a:endParaRPr lang="en-US">
              <a:latin typeface="Arial "/>
            </a:endParaRPr>
          </a:p>
        </p:txBody>
      </p:sp>
      <p:sp>
        <p:nvSpPr>
          <p:cNvPr id="5" name="Rectangle 4">
            <a:extLst>
              <a:ext uri="{FF2B5EF4-FFF2-40B4-BE49-F238E27FC236}">
                <a16:creationId xmlns:a16="http://schemas.microsoft.com/office/drawing/2014/main" id="{B1258A30-01C5-42B8-8563-CB40EF634C89}"/>
              </a:ext>
            </a:extLst>
          </p:cNvPr>
          <p:cNvSpPr/>
          <p:nvPr/>
        </p:nvSpPr>
        <p:spPr>
          <a:xfrm>
            <a:off x="298300" y="1279816"/>
            <a:ext cx="8570213" cy="923330"/>
          </a:xfrm>
          <a:prstGeom prst="rect">
            <a:avLst/>
          </a:prstGeom>
        </p:spPr>
        <p:txBody>
          <a:bodyPr wrap="square">
            <a:spAutoFit/>
          </a:bodyPr>
          <a:lstStyle/>
          <a:p>
            <a:pPr marL="342900" indent="-342900">
              <a:buFont typeface="Arial" panose="020B0604020202020204" pitchFamily="34" charset="0"/>
              <a:buChar char="•"/>
            </a:pPr>
            <a:r>
              <a:rPr lang="en-US" b="1" dirty="0">
                <a:solidFill>
                  <a:srgbClr val="002060"/>
                </a:solidFill>
                <a:latin typeface="Arial "/>
              </a:rPr>
              <a:t>Basic Education for Adults (</a:t>
            </a:r>
            <a:r>
              <a:rPr lang="en-US" b="1" dirty="0" err="1">
                <a:solidFill>
                  <a:srgbClr val="002060"/>
                </a:solidFill>
                <a:latin typeface="Arial "/>
              </a:rPr>
              <a:t>BEdA</a:t>
            </a:r>
            <a:r>
              <a:rPr lang="en-US" b="1" dirty="0">
                <a:solidFill>
                  <a:srgbClr val="002060"/>
                </a:solidFill>
                <a:latin typeface="Arial "/>
              </a:rPr>
              <a:t>) &amp; English Language Acquisition (ELA)</a:t>
            </a:r>
            <a:br>
              <a:rPr lang="en-US" dirty="0">
                <a:latin typeface="Arial "/>
              </a:rPr>
            </a:br>
            <a:r>
              <a:rPr lang="en-US" dirty="0">
                <a:latin typeface="Arial "/>
                <a:hlinkClick r:id="rId7"/>
              </a:rPr>
              <a:t>tacomacc.edu/academics-programs/basic-education/</a:t>
            </a:r>
            <a:r>
              <a:rPr lang="en-US" dirty="0">
                <a:latin typeface="Arial "/>
              </a:rPr>
              <a:t>  </a:t>
            </a:r>
            <a:br>
              <a:rPr lang="en-US" dirty="0">
                <a:latin typeface="Arial "/>
              </a:rPr>
            </a:br>
            <a:endParaRPr lang="en-US" dirty="0">
              <a:latin typeface="Arial "/>
            </a:endParaRPr>
          </a:p>
        </p:txBody>
      </p:sp>
      <p:sp>
        <p:nvSpPr>
          <p:cNvPr id="7" name="Rectangle 6">
            <a:extLst>
              <a:ext uri="{FF2B5EF4-FFF2-40B4-BE49-F238E27FC236}">
                <a16:creationId xmlns:a16="http://schemas.microsoft.com/office/drawing/2014/main" id="{DA9DCD7F-70E8-40BD-AF58-49C93C7A7A6F}"/>
              </a:ext>
            </a:extLst>
          </p:cNvPr>
          <p:cNvSpPr/>
          <p:nvPr/>
        </p:nvSpPr>
        <p:spPr>
          <a:xfrm>
            <a:off x="298300" y="3776832"/>
            <a:ext cx="8593029" cy="623248"/>
          </a:xfrm>
          <a:prstGeom prst="rect">
            <a:avLst/>
          </a:prstGeom>
        </p:spPr>
        <p:txBody>
          <a:bodyPr wrap="square">
            <a:spAutoFit/>
          </a:bodyPr>
          <a:lstStyle/>
          <a:p>
            <a:pPr marL="214313" indent="-214313">
              <a:buFont typeface="Arial" panose="020B0604020202020204" pitchFamily="34" charset="0"/>
              <a:buChar char="•"/>
            </a:pPr>
            <a:r>
              <a:rPr lang="en-US" sz="2000" b="1" dirty="0">
                <a:solidFill>
                  <a:srgbClr val="003366"/>
                </a:solidFill>
                <a:latin typeface="Arial "/>
              </a:rPr>
              <a:t>Learning Communities: </a:t>
            </a:r>
            <a:r>
              <a:rPr lang="en-US" sz="1350" dirty="0">
                <a:latin typeface="Arial "/>
              </a:rPr>
              <a:t>In Learning Communities, two or more of your classes are joined into one, and teachers work together to connect their content and support and mentor you.</a:t>
            </a:r>
            <a:endParaRPr lang="en-US" sz="2100" b="1" dirty="0">
              <a:solidFill>
                <a:srgbClr val="003366"/>
              </a:solidFill>
              <a:latin typeface="Arial "/>
            </a:endParaRPr>
          </a:p>
        </p:txBody>
      </p:sp>
      <p:sp>
        <p:nvSpPr>
          <p:cNvPr id="8" name="Rectangle 7">
            <a:extLst>
              <a:ext uri="{FF2B5EF4-FFF2-40B4-BE49-F238E27FC236}">
                <a16:creationId xmlns:a16="http://schemas.microsoft.com/office/drawing/2014/main" id="{ADBA3024-2F17-4454-85EC-5BA8FF06E150}"/>
              </a:ext>
            </a:extLst>
          </p:cNvPr>
          <p:cNvSpPr/>
          <p:nvPr/>
        </p:nvSpPr>
        <p:spPr>
          <a:xfrm>
            <a:off x="1001266" y="4489819"/>
            <a:ext cx="7867247" cy="1354217"/>
          </a:xfrm>
          <a:prstGeom prst="rect">
            <a:avLst/>
          </a:prstGeom>
        </p:spPr>
        <p:txBody>
          <a:bodyPr wrap="square">
            <a:spAutoFit/>
          </a:bodyPr>
          <a:lstStyle/>
          <a:p>
            <a:r>
              <a:rPr lang="en-US" sz="1350" b="1" dirty="0">
                <a:solidFill>
                  <a:srgbClr val="000000"/>
                </a:solidFill>
                <a:latin typeface="Arial "/>
                <a:hlinkClick r:id="rId8"/>
              </a:rPr>
              <a:t>Allied Health Exploration</a:t>
            </a:r>
            <a:r>
              <a:rPr lang="en-US" sz="1350" b="1" dirty="0">
                <a:solidFill>
                  <a:srgbClr val="000000"/>
                </a:solidFill>
                <a:latin typeface="Arial "/>
              </a:rPr>
              <a:t>: </a:t>
            </a:r>
            <a:r>
              <a:rPr lang="en-US" sz="1350" dirty="0">
                <a:solidFill>
                  <a:srgbClr val="000000"/>
                </a:solidFill>
                <a:latin typeface="Arial "/>
              </a:rPr>
              <a:t>An introduction to the delivery of healthcare services and explore the various Allied Health professions while strategizing and sharing successful strategies for the college classroom, clinical environment, and taking care of your own emotional and physical wellbeing.</a:t>
            </a:r>
          </a:p>
          <a:p>
            <a:endParaRPr lang="en-US" sz="1000" dirty="0">
              <a:solidFill>
                <a:srgbClr val="000000"/>
              </a:solidFill>
              <a:latin typeface="Arial "/>
            </a:endParaRPr>
          </a:p>
          <a:p>
            <a:r>
              <a:rPr lang="en-US" sz="1350" b="1" u="sng" dirty="0">
                <a:solidFill>
                  <a:srgbClr val="000000"/>
                </a:solidFill>
                <a:latin typeface="Arial "/>
                <a:hlinkClick r:id="rId8"/>
              </a:rPr>
              <a:t>Career and College Pathway Academy (CCPA)</a:t>
            </a:r>
            <a:r>
              <a:rPr lang="en-US" sz="1350" b="1" u="sng" dirty="0">
                <a:solidFill>
                  <a:srgbClr val="000000"/>
                </a:solidFill>
                <a:latin typeface="Arial "/>
              </a:rPr>
              <a:t> : </a:t>
            </a:r>
            <a:r>
              <a:rPr lang="en-US" sz="1350" dirty="0">
                <a:latin typeface="Arial "/>
              </a:rPr>
              <a:t>Helps students with career exploration and allows them to get college credit in required classes while still completing prerequisites</a:t>
            </a:r>
            <a:r>
              <a:rPr lang="en-US" dirty="0">
                <a:latin typeface="Arial "/>
              </a:rPr>
              <a:t>. </a:t>
            </a:r>
            <a:endParaRPr lang="en-US" sz="1350" dirty="0">
              <a:solidFill>
                <a:srgbClr val="000000"/>
              </a:solidFill>
              <a:latin typeface="Arial "/>
            </a:endParaRPr>
          </a:p>
        </p:txBody>
      </p:sp>
      <p:pic>
        <p:nvPicPr>
          <p:cNvPr id="9" name="Picture 8">
            <a:extLst>
              <a:ext uri="{FF2B5EF4-FFF2-40B4-BE49-F238E27FC236}">
                <a16:creationId xmlns:a16="http://schemas.microsoft.com/office/drawing/2014/main" id="{0E4A6CBC-7639-4165-9E77-B60E9FC055A3}"/>
              </a:ext>
            </a:extLst>
          </p:cNvPr>
          <p:cNvPicPr>
            <a:picLocks noChangeAspect="1"/>
          </p:cNvPicPr>
          <p:nvPr/>
        </p:nvPicPr>
        <p:blipFill>
          <a:blip r:embed="rId9">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6280626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99E086B3-CC58-4809-8A20-F7BC5F1740A5}"/>
              </a:ext>
            </a:extLst>
          </p:cNvPr>
          <p:cNvGraphicFramePr/>
          <p:nvPr>
            <p:extLst>
              <p:ext uri="{D42A27DB-BD31-4B8C-83A1-F6EECF244321}">
                <p14:modId xmlns:p14="http://schemas.microsoft.com/office/powerpoint/2010/main" val="264629554"/>
              </p:ext>
            </p:extLst>
          </p:nvPr>
        </p:nvGraphicFramePr>
        <p:xfrm>
          <a:off x="232366" y="1457865"/>
          <a:ext cx="8799491" cy="4376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FB3F006D-616A-40E8-BD20-9CCAFB90F297}"/>
              </a:ext>
            </a:extLst>
          </p:cNvPr>
          <p:cNvSpPr/>
          <p:nvPr/>
        </p:nvSpPr>
        <p:spPr>
          <a:xfrm>
            <a:off x="3019217" y="175348"/>
            <a:ext cx="2785506" cy="707886"/>
          </a:xfrm>
          <a:prstGeom prst="rect">
            <a:avLst/>
          </a:prstGeom>
        </p:spPr>
        <p:txBody>
          <a:bodyPr wrap="none">
            <a:spAutoFit/>
          </a:bodyPr>
          <a:lstStyle/>
          <a:p>
            <a:r>
              <a:rPr lang="en-US" sz="4000" b="1" dirty="0"/>
              <a:t>Financial Aid</a:t>
            </a:r>
          </a:p>
        </p:txBody>
      </p:sp>
      <p:pic>
        <p:nvPicPr>
          <p:cNvPr id="45" name="Picture 44">
            <a:extLst>
              <a:ext uri="{FF2B5EF4-FFF2-40B4-BE49-F238E27FC236}">
                <a16:creationId xmlns:a16="http://schemas.microsoft.com/office/drawing/2014/main" id="{CC40EEC2-29CD-42F7-B650-E98773594171}"/>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9" name="Rectangle 8">
            <a:extLst>
              <a:ext uri="{FF2B5EF4-FFF2-40B4-BE49-F238E27FC236}">
                <a16:creationId xmlns:a16="http://schemas.microsoft.com/office/drawing/2014/main" id="{88F119D8-E21A-46CA-A403-DD9E5DA67B55}"/>
              </a:ext>
            </a:extLst>
          </p:cNvPr>
          <p:cNvSpPr/>
          <p:nvPr/>
        </p:nvSpPr>
        <p:spPr>
          <a:xfrm>
            <a:off x="409754" y="883234"/>
            <a:ext cx="8324491" cy="341632"/>
          </a:xfrm>
          <a:prstGeom prst="rect">
            <a:avLst/>
          </a:prstGeom>
        </p:spPr>
        <p:txBody>
          <a:bodyPr wrap="square">
            <a:spAutoFit/>
          </a:bodyPr>
          <a:lstStyle/>
          <a:p>
            <a:pPr lvl="0" algn="ctr">
              <a:lnSpc>
                <a:spcPct val="90000"/>
              </a:lnSpc>
              <a:spcAft>
                <a:spcPct val="35000"/>
              </a:spcAft>
            </a:pPr>
            <a:r>
              <a:rPr lang="en-US" b="1" dirty="0">
                <a:latin typeface="Arial "/>
              </a:rPr>
              <a:t>All Workforce Students Must Complete FAFSA or WASFA Each Year.</a:t>
            </a:r>
          </a:p>
        </p:txBody>
      </p:sp>
    </p:spTree>
    <p:extLst>
      <p:ext uri="{BB962C8B-B14F-4D97-AF65-F5344CB8AC3E}">
        <p14:creationId xmlns:p14="http://schemas.microsoft.com/office/powerpoint/2010/main" val="23781528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mod="1">
    <p:ext uri="{6950BFC3-D8DA-4A85-94F7-54DA5524770B}">
      <p188:commentRel xmlns:p188="http://schemas.microsoft.com/office/powerpoint/2018/8/main" xmlns="" r:id="rId8"/>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3D9E41-0B32-47EC-B5A7-A0CEED4A5A92}"/>
              </a:ext>
            </a:extLst>
          </p:cNvPr>
          <p:cNvSpPr>
            <a:spLocks noGrp="1"/>
          </p:cNvSpPr>
          <p:nvPr>
            <p:ph type="sldNum" sz="quarter" idx="12"/>
          </p:nvPr>
        </p:nvSpPr>
        <p:spPr/>
        <p:txBody>
          <a:bodyPr/>
          <a:lstStyle/>
          <a:p>
            <a:fld id="{48F63A3B-78C7-47BE-AE5E-E10140E04643}" type="slidenum">
              <a:rPr lang="en-US" smtClean="0"/>
              <a:t>18</a:t>
            </a:fld>
            <a:endParaRPr lang="en-US"/>
          </a:p>
        </p:txBody>
      </p:sp>
      <p:pic>
        <p:nvPicPr>
          <p:cNvPr id="5" name="Picture 4">
            <a:extLst>
              <a:ext uri="{FF2B5EF4-FFF2-40B4-BE49-F238E27FC236}">
                <a16:creationId xmlns:a16="http://schemas.microsoft.com/office/drawing/2014/main" id="{08835171-EC01-4377-8CFB-B68116220F78}"/>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9" name="Diagram 8">
            <a:extLst>
              <a:ext uri="{FF2B5EF4-FFF2-40B4-BE49-F238E27FC236}">
                <a16:creationId xmlns:a16="http://schemas.microsoft.com/office/drawing/2014/main" id="{16D254E5-B637-4BF8-A4AB-6CA55402D742}"/>
              </a:ext>
            </a:extLst>
          </p:cNvPr>
          <p:cNvGraphicFramePr/>
          <p:nvPr>
            <p:extLst>
              <p:ext uri="{D42A27DB-BD31-4B8C-83A1-F6EECF244321}">
                <p14:modId xmlns:p14="http://schemas.microsoft.com/office/powerpoint/2010/main" val="2314974488"/>
              </p:ext>
            </p:extLst>
          </p:nvPr>
        </p:nvGraphicFramePr>
        <p:xfrm>
          <a:off x="672860" y="2114412"/>
          <a:ext cx="7311080" cy="3781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C572C738-1635-4407-95B5-3B0596A335A5}"/>
              </a:ext>
            </a:extLst>
          </p:cNvPr>
          <p:cNvSpPr/>
          <p:nvPr/>
        </p:nvSpPr>
        <p:spPr>
          <a:xfrm>
            <a:off x="2625009" y="175319"/>
            <a:ext cx="4402167" cy="769441"/>
          </a:xfrm>
          <a:prstGeom prst="rect">
            <a:avLst/>
          </a:prstGeom>
        </p:spPr>
        <p:txBody>
          <a:bodyPr wrap="square">
            <a:spAutoFit/>
          </a:bodyPr>
          <a:lstStyle/>
          <a:p>
            <a:pPr lvl="0"/>
            <a:r>
              <a:rPr lang="en-US" sz="4400" b="1" dirty="0">
                <a:ln w="0"/>
              </a:rPr>
              <a:t>Student Resources</a:t>
            </a:r>
          </a:p>
        </p:txBody>
      </p:sp>
      <p:sp>
        <p:nvSpPr>
          <p:cNvPr id="11" name="Rectangle 10">
            <a:extLst>
              <a:ext uri="{FF2B5EF4-FFF2-40B4-BE49-F238E27FC236}">
                <a16:creationId xmlns:a16="http://schemas.microsoft.com/office/drawing/2014/main" id="{499BABF7-6AA2-49B5-9DBA-5528C5FFF1DC}"/>
              </a:ext>
            </a:extLst>
          </p:cNvPr>
          <p:cNvSpPr/>
          <p:nvPr/>
        </p:nvSpPr>
        <p:spPr>
          <a:xfrm>
            <a:off x="86265" y="1125037"/>
            <a:ext cx="8810402" cy="707886"/>
          </a:xfrm>
          <a:prstGeom prst="rect">
            <a:avLst/>
          </a:prstGeom>
        </p:spPr>
        <p:txBody>
          <a:bodyPr wrap="square">
            <a:spAutoFit/>
          </a:bodyPr>
          <a:lstStyle/>
          <a:p>
            <a:pPr algn="ctr"/>
            <a:r>
              <a:rPr lang="en-US" sz="2000" dirty="0"/>
              <a:t>The links below connect you to academic tools, life resources, student events, and more—including guides for </a:t>
            </a:r>
            <a:r>
              <a:rPr lang="en-US" sz="2000" dirty="0" err="1"/>
              <a:t>ctcLink</a:t>
            </a:r>
            <a:r>
              <a:rPr lang="en-US" sz="2000" dirty="0"/>
              <a:t>, Canvas, TCC email, and other online systems. </a:t>
            </a:r>
          </a:p>
        </p:txBody>
      </p:sp>
    </p:spTree>
    <p:extLst>
      <p:ext uri="{BB962C8B-B14F-4D97-AF65-F5344CB8AC3E}">
        <p14:creationId xmlns:p14="http://schemas.microsoft.com/office/powerpoint/2010/main" val="29473434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CB5A"/>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65D0A271-9D6B-40D4-8C4A-05A9C5380430}"/>
              </a:ext>
            </a:extLst>
          </p:cNvPr>
          <p:cNvPicPr>
            <a:picLocks noChangeAspect="1"/>
          </p:cNvPicPr>
          <p:nvPr/>
        </p:nvPicPr>
        <p:blipFill rotWithShape="1">
          <a:blip r:embed="rId3">
            <a:duotone>
              <a:prstClr val="black"/>
              <a:schemeClr val="accent4">
                <a:tint val="45000"/>
                <a:satMod val="400000"/>
              </a:schemeClr>
            </a:duotone>
            <a:alphaModFix/>
            <a:extLst>
              <a:ext uri="{28A0092B-C50C-407E-A947-70E740481C1C}">
                <a14:useLocalDpi xmlns:a14="http://schemas.microsoft.com/office/drawing/2010/main" val="0"/>
              </a:ext>
            </a:extLst>
          </a:blip>
          <a:srcRect t="15141" b="40791"/>
          <a:stretch/>
        </p:blipFill>
        <p:spPr>
          <a:xfrm>
            <a:off x="0" y="0"/>
            <a:ext cx="9144000" cy="3022170"/>
          </a:xfrm>
          <a:prstGeom prst="rect">
            <a:avLst/>
          </a:prstGeom>
          <a:ln w="19050">
            <a:solidFill>
              <a:schemeClr val="tx1"/>
            </a:solidFill>
          </a:ln>
          <a:effectLst/>
        </p:spPr>
      </p:pic>
      <p:pic>
        <p:nvPicPr>
          <p:cNvPr id="10" name="Picture 9" descr="Text&#10;&#10;Description automatically generated">
            <a:extLst>
              <a:ext uri="{FF2B5EF4-FFF2-40B4-BE49-F238E27FC236}">
                <a16:creationId xmlns:a16="http://schemas.microsoft.com/office/drawing/2014/main" id="{58A54D2D-9886-4DCF-A3CF-B98B317076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1436" y="6226350"/>
            <a:ext cx="1438865" cy="410980"/>
          </a:xfrm>
          <a:prstGeom prst="rect">
            <a:avLst/>
          </a:prstGeom>
        </p:spPr>
      </p:pic>
      <p:sp>
        <p:nvSpPr>
          <p:cNvPr id="6" name="Subtitle 2">
            <a:extLst>
              <a:ext uri="{FF2B5EF4-FFF2-40B4-BE49-F238E27FC236}">
                <a16:creationId xmlns:a16="http://schemas.microsoft.com/office/drawing/2014/main" id="{732F390B-204C-4CB9-8B11-E3C4EC7927A6}"/>
              </a:ext>
            </a:extLst>
          </p:cNvPr>
          <p:cNvSpPr>
            <a:spLocks noGrp="1"/>
          </p:cNvSpPr>
          <p:nvPr>
            <p:ph type="subTitle" idx="1"/>
          </p:nvPr>
        </p:nvSpPr>
        <p:spPr>
          <a:xfrm>
            <a:off x="567505" y="4981567"/>
            <a:ext cx="7772400" cy="1655763"/>
          </a:xfrm>
        </p:spPr>
        <p:txBody>
          <a:bodyPr>
            <a:normAutofit fontScale="77500" lnSpcReduction="20000"/>
          </a:bodyPr>
          <a:lstStyle/>
          <a:p>
            <a:pPr lvl="0" defTabSz="457200">
              <a:lnSpc>
                <a:spcPct val="100000"/>
              </a:lnSpc>
              <a:spcBef>
                <a:spcPts val="0"/>
              </a:spcBef>
            </a:pPr>
            <a:r>
              <a:rPr lang="en-US" sz="3000" b="1" dirty="0">
                <a:solidFill>
                  <a:schemeClr val="accent1">
                    <a:lumMod val="75000"/>
                  </a:schemeClr>
                </a:solidFill>
              </a:rPr>
              <a:t>Workforce Education Department   </a:t>
            </a:r>
          </a:p>
          <a:p>
            <a:pPr lvl="0" defTabSz="457200">
              <a:lnSpc>
                <a:spcPct val="100000"/>
              </a:lnSpc>
              <a:spcBef>
                <a:spcPts val="0"/>
              </a:spcBef>
            </a:pPr>
            <a:r>
              <a:rPr lang="en-US" sz="3000" b="1" dirty="0">
                <a:solidFill>
                  <a:schemeClr val="accent1">
                    <a:lumMod val="75000"/>
                  </a:schemeClr>
                </a:solidFill>
              </a:rPr>
              <a:t>Building 19- Room 70</a:t>
            </a:r>
          </a:p>
          <a:p>
            <a:pPr lvl="0" defTabSz="457200">
              <a:lnSpc>
                <a:spcPct val="100000"/>
              </a:lnSpc>
              <a:spcBef>
                <a:spcPts val="0"/>
              </a:spcBef>
            </a:pPr>
            <a:r>
              <a:rPr lang="en-US" sz="3000" b="1" dirty="0">
                <a:solidFill>
                  <a:schemeClr val="accent1">
                    <a:lumMod val="75000"/>
                  </a:schemeClr>
                </a:solidFill>
              </a:rPr>
              <a:t>Phone:253–566-5188</a:t>
            </a:r>
          </a:p>
          <a:p>
            <a:pPr lvl="0" defTabSz="457200">
              <a:lnSpc>
                <a:spcPct val="100000"/>
              </a:lnSpc>
              <a:spcBef>
                <a:spcPts val="0"/>
              </a:spcBef>
            </a:pPr>
            <a:r>
              <a:rPr lang="en-US" sz="3000" b="1" dirty="0">
                <a:solidFill>
                  <a:schemeClr val="accent1">
                    <a:lumMod val="75000"/>
                  </a:schemeClr>
                </a:solidFill>
                <a:hlinkClick r:id="rId5">
                  <a:extLst>
                    <a:ext uri="{A12FA001-AC4F-418D-AE19-62706E023703}">
                      <ahyp:hlinkClr xmlns:ahyp="http://schemas.microsoft.com/office/drawing/2018/hyperlinkcolor" val="tx"/>
                    </a:ext>
                  </a:extLst>
                </a:hlinkClick>
              </a:rPr>
              <a:t>tccworkforce@tacomacc.edu</a:t>
            </a:r>
            <a:r>
              <a:rPr lang="en-US" sz="3000" b="1" dirty="0">
                <a:solidFill>
                  <a:schemeClr val="accent1">
                    <a:lumMod val="75000"/>
                  </a:schemeClr>
                </a:solidFill>
              </a:rPr>
              <a:t> </a:t>
            </a:r>
          </a:p>
          <a:p>
            <a:pPr lvl="0" defTabSz="457200">
              <a:lnSpc>
                <a:spcPct val="100000"/>
              </a:lnSpc>
              <a:spcBef>
                <a:spcPts val="0"/>
              </a:spcBef>
            </a:pPr>
            <a:r>
              <a:rPr lang="en-US" sz="3000" b="1" dirty="0">
                <a:solidFill>
                  <a:schemeClr val="accent1">
                    <a:lumMod val="75000"/>
                  </a:schemeClr>
                </a:solidFill>
                <a:hlinkClick r:id="rId6">
                  <a:extLst>
                    <a:ext uri="{A12FA001-AC4F-418D-AE19-62706E023703}">
                      <ahyp:hlinkClr xmlns:ahyp="http://schemas.microsoft.com/office/drawing/2018/hyperlinkcolor" val="tx"/>
                    </a:ext>
                  </a:extLst>
                </a:hlinkClick>
              </a:rPr>
              <a:t>tacomacc.edu/workforce</a:t>
            </a:r>
            <a:r>
              <a:rPr lang="en-US" sz="3000" b="1" dirty="0">
                <a:solidFill>
                  <a:schemeClr val="accent1">
                    <a:lumMod val="75000"/>
                  </a:schemeClr>
                </a:solidFill>
              </a:rPr>
              <a:t> </a:t>
            </a:r>
          </a:p>
          <a:p>
            <a:pPr algn="l"/>
            <a:endParaRPr lang="en-US" dirty="0">
              <a:solidFill>
                <a:schemeClr val="bg1"/>
              </a:solidFill>
            </a:endParaRPr>
          </a:p>
        </p:txBody>
      </p:sp>
      <p:graphicFrame>
        <p:nvGraphicFramePr>
          <p:cNvPr id="11" name="Diagram 44">
            <a:extLst>
              <a:ext uri="{FF2B5EF4-FFF2-40B4-BE49-F238E27FC236}">
                <a16:creationId xmlns:a16="http://schemas.microsoft.com/office/drawing/2014/main" id="{2761DF27-5063-47EF-B404-884271B7470C}"/>
              </a:ext>
            </a:extLst>
          </p:cNvPr>
          <p:cNvGraphicFramePr>
            <a:graphicFrameLocks noGrp="1"/>
          </p:cNvGraphicFramePr>
          <p:nvPr>
            <p:ph idx="1"/>
            <p:extLst>
              <p:ext uri="{D42A27DB-BD31-4B8C-83A1-F6EECF244321}">
                <p14:modId xmlns:p14="http://schemas.microsoft.com/office/powerpoint/2010/main" val="2305931572"/>
              </p:ext>
            </p:extLst>
          </p:nvPr>
        </p:nvGraphicFramePr>
        <p:xfrm>
          <a:off x="567505" y="3258115"/>
          <a:ext cx="8185970" cy="16557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5682818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85275-EB8D-426D-ABEC-C84299629766}"/>
              </a:ext>
            </a:extLst>
          </p:cNvPr>
          <p:cNvPicPr>
            <a:picLocks noChangeAspect="1"/>
          </p:cNvPicPr>
          <p:nvPr/>
        </p:nvPicPr>
        <p:blipFill>
          <a:blip r:embed="rId3">
            <a:extLst>
              <a:ext uri="{28A0092B-C50C-407E-A947-70E740481C1C}">
                <a14:useLocalDpi xmlns:a14="http://schemas.microsoft.com/office/drawing/2010/main" val="0"/>
              </a:ext>
            </a:extLst>
          </a:blip>
          <a:srcRect t="636" b="636"/>
          <a:stretch/>
        </p:blipFill>
        <p:spPr>
          <a:xfrm>
            <a:off x="0" y="6183823"/>
            <a:ext cx="9144000" cy="677079"/>
          </a:xfrm>
          <a:prstGeom prst="rect">
            <a:avLst/>
          </a:prstGeom>
        </p:spPr>
      </p:pic>
      <p:sp>
        <p:nvSpPr>
          <p:cNvPr id="2" name="Title 1">
            <a:extLst>
              <a:ext uri="{FF2B5EF4-FFF2-40B4-BE49-F238E27FC236}">
                <a16:creationId xmlns:a16="http://schemas.microsoft.com/office/drawing/2014/main" id="{D21A6617-2FB3-490B-9294-554954784E7A}"/>
              </a:ext>
            </a:extLst>
          </p:cNvPr>
          <p:cNvSpPr>
            <a:spLocks noGrp="1"/>
          </p:cNvSpPr>
          <p:nvPr>
            <p:ph type="title"/>
          </p:nvPr>
        </p:nvSpPr>
        <p:spPr>
          <a:xfrm>
            <a:off x="537623" y="95577"/>
            <a:ext cx="7886700" cy="1198385"/>
          </a:xfrm>
        </p:spPr>
        <p:txBody>
          <a:bodyPr/>
          <a:lstStyle/>
          <a:p>
            <a:pPr algn="ctr"/>
            <a:r>
              <a:rPr lang="en-US" b="1" dirty="0">
                <a:solidFill>
                  <a:schemeClr val="accent1">
                    <a:lumMod val="50000"/>
                  </a:schemeClr>
                </a:solidFill>
                <a:latin typeface="Arial Narrow" panose="020B0606020202030204" pitchFamily="34" charset="0"/>
              </a:rPr>
              <a:t>Today’s Agenda</a:t>
            </a:r>
          </a:p>
        </p:txBody>
      </p:sp>
      <p:graphicFrame>
        <p:nvGraphicFramePr>
          <p:cNvPr id="6" name="Content Placeholder 3">
            <a:extLst>
              <a:ext uri="{FF2B5EF4-FFF2-40B4-BE49-F238E27FC236}">
                <a16:creationId xmlns:a16="http://schemas.microsoft.com/office/drawing/2014/main" id="{3628BC1C-0EE1-4121-A8B6-BB390CA6898E}"/>
              </a:ext>
            </a:extLst>
          </p:cNvPr>
          <p:cNvGraphicFramePr>
            <a:graphicFrameLocks noGrp="1"/>
          </p:cNvGraphicFramePr>
          <p:nvPr>
            <p:ph idx="1"/>
            <p:extLst>
              <p:ext uri="{D42A27DB-BD31-4B8C-83A1-F6EECF244321}">
                <p14:modId xmlns:p14="http://schemas.microsoft.com/office/powerpoint/2010/main" val="3765906566"/>
              </p:ext>
            </p:extLst>
          </p:nvPr>
        </p:nvGraphicFramePr>
        <p:xfrm>
          <a:off x="329242" y="1371599"/>
          <a:ext cx="8443822" cy="4564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075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722625" y="216301"/>
            <a:ext cx="4792319" cy="1054330"/>
          </a:xfrm>
        </p:spPr>
        <p:txBody>
          <a:bodyPr vert="horz" lIns="68580" tIns="34290" rIns="68580" bIns="34290" rtlCol="0" anchor="ctr">
            <a:noAutofit/>
          </a:bodyPr>
          <a:lstStyle/>
          <a:p>
            <a:pPr algn="ctr"/>
            <a:r>
              <a:rPr lang="en-US" sz="4000" kern="1200" dirty="0">
                <a:latin typeface="Arial "/>
              </a:rPr>
              <a:t> </a:t>
            </a:r>
            <a:r>
              <a:rPr lang="en-US" sz="4000" b="1" dirty="0">
                <a:latin typeface="Arial "/>
              </a:rPr>
              <a:t>Meet Our Team</a:t>
            </a:r>
            <a:br>
              <a:rPr lang="en-US" sz="4000" dirty="0">
                <a:latin typeface="Arial "/>
              </a:rPr>
            </a:br>
            <a:endParaRPr lang="en-US" sz="4000" dirty="0">
              <a:latin typeface="Arial "/>
            </a:endParaRPr>
          </a:p>
        </p:txBody>
      </p:sp>
      <p:sp>
        <p:nvSpPr>
          <p:cNvPr id="17" name="Rectangle 16"/>
          <p:cNvSpPr/>
          <p:nvPr/>
        </p:nvSpPr>
        <p:spPr>
          <a:xfrm>
            <a:off x="1358571" y="3058439"/>
            <a:ext cx="2586093" cy="300082"/>
          </a:xfrm>
          <a:prstGeom prst="rect">
            <a:avLst/>
          </a:prstGeom>
        </p:spPr>
        <p:txBody>
          <a:bodyPr wrap="none">
            <a:spAutoFit/>
          </a:bodyPr>
          <a:lstStyle/>
          <a:p>
            <a:r>
              <a:rPr lang="en-US" sz="1350" dirty="0">
                <a:latin typeface="Arial "/>
                <a:cs typeface="Times New Roman" panose="02020603050405020304" pitchFamily="18" charset="0"/>
              </a:rPr>
              <a:t>Tamara </a:t>
            </a:r>
            <a:r>
              <a:rPr lang="en-US" sz="1350" dirty="0" err="1">
                <a:latin typeface="Arial "/>
                <a:cs typeface="Times New Roman" panose="02020603050405020304" pitchFamily="18" charset="0"/>
              </a:rPr>
              <a:t>Piñero</a:t>
            </a:r>
            <a:r>
              <a:rPr lang="en-US" sz="1350" dirty="0">
                <a:latin typeface="Arial "/>
                <a:cs typeface="Times New Roman" panose="02020603050405020304" pitchFamily="18" charset="0"/>
              </a:rPr>
              <a:t>, Office Manager</a:t>
            </a:r>
          </a:p>
        </p:txBody>
      </p:sp>
      <p:sp>
        <p:nvSpPr>
          <p:cNvPr id="5" name="Rectangle 4"/>
          <p:cNvSpPr/>
          <p:nvPr/>
        </p:nvSpPr>
        <p:spPr>
          <a:xfrm>
            <a:off x="4875593" y="3088675"/>
            <a:ext cx="3134256" cy="300082"/>
          </a:xfrm>
          <a:prstGeom prst="rect">
            <a:avLst/>
          </a:prstGeom>
        </p:spPr>
        <p:txBody>
          <a:bodyPr wrap="none">
            <a:spAutoFit/>
          </a:bodyPr>
          <a:lstStyle/>
          <a:p>
            <a:r>
              <a:rPr lang="en-US" sz="1350" dirty="0">
                <a:latin typeface="Arial "/>
                <a:cs typeface="Times New Roman" panose="02020603050405020304" pitchFamily="18" charset="0"/>
              </a:rPr>
              <a:t>Jena McNeley, Financial Aid Specialist</a:t>
            </a:r>
          </a:p>
        </p:txBody>
      </p:sp>
      <p:sp>
        <p:nvSpPr>
          <p:cNvPr id="7" name="Rectangle 6">
            <a:extLst>
              <a:ext uri="{FF2B5EF4-FFF2-40B4-BE49-F238E27FC236}">
                <a16:creationId xmlns:a16="http://schemas.microsoft.com/office/drawing/2014/main" id="{157D6439-9290-4789-8E6E-D6982ACA9624}"/>
              </a:ext>
            </a:extLst>
          </p:cNvPr>
          <p:cNvSpPr/>
          <p:nvPr/>
        </p:nvSpPr>
        <p:spPr>
          <a:xfrm>
            <a:off x="1258857" y="5703264"/>
            <a:ext cx="2775119" cy="300082"/>
          </a:xfrm>
          <a:prstGeom prst="rect">
            <a:avLst/>
          </a:prstGeom>
        </p:spPr>
        <p:txBody>
          <a:bodyPr wrap="none">
            <a:spAutoFit/>
          </a:bodyPr>
          <a:lstStyle/>
          <a:p>
            <a:r>
              <a:rPr lang="en-US" sz="1350" dirty="0">
                <a:latin typeface="Arial "/>
                <a:cs typeface="Times New Roman" panose="02020603050405020304" pitchFamily="18" charset="0"/>
              </a:rPr>
              <a:t>Tram Nguyen, Program Specialist</a:t>
            </a:r>
          </a:p>
        </p:txBody>
      </p:sp>
      <p:sp>
        <p:nvSpPr>
          <p:cNvPr id="3" name="Slide Number Placeholder 2">
            <a:extLst>
              <a:ext uri="{FF2B5EF4-FFF2-40B4-BE49-F238E27FC236}">
                <a16:creationId xmlns:a16="http://schemas.microsoft.com/office/drawing/2014/main" id="{AF9F1942-0C8D-4962-9D29-7047D577D3F3}"/>
              </a:ext>
            </a:extLst>
          </p:cNvPr>
          <p:cNvSpPr>
            <a:spLocks noGrp="1"/>
          </p:cNvSpPr>
          <p:nvPr>
            <p:ph type="sldNum" sz="quarter" idx="12"/>
          </p:nvPr>
        </p:nvSpPr>
        <p:spPr/>
        <p:txBody>
          <a:bodyPr/>
          <a:lstStyle/>
          <a:p>
            <a:fld id="{48F63A3B-78C7-47BE-AE5E-E10140E04643}" type="slidenum">
              <a:rPr lang="en-US" smtClean="0">
                <a:latin typeface="Arial "/>
              </a:rPr>
              <a:t>3</a:t>
            </a:fld>
            <a:endParaRPr lang="en-US">
              <a:latin typeface="Arial "/>
            </a:endParaRPr>
          </a:p>
        </p:txBody>
      </p:sp>
      <p:sp>
        <p:nvSpPr>
          <p:cNvPr id="10" name="Rectangle 9">
            <a:extLst>
              <a:ext uri="{FF2B5EF4-FFF2-40B4-BE49-F238E27FC236}">
                <a16:creationId xmlns:a16="http://schemas.microsoft.com/office/drawing/2014/main" id="{04B91604-2BD5-44D3-828A-547FCB63849A}"/>
              </a:ext>
            </a:extLst>
          </p:cNvPr>
          <p:cNvSpPr/>
          <p:nvPr/>
        </p:nvSpPr>
        <p:spPr>
          <a:xfrm>
            <a:off x="4814037" y="5703264"/>
            <a:ext cx="2877839" cy="300082"/>
          </a:xfrm>
          <a:prstGeom prst="rect">
            <a:avLst/>
          </a:prstGeom>
        </p:spPr>
        <p:txBody>
          <a:bodyPr wrap="none">
            <a:spAutoFit/>
          </a:bodyPr>
          <a:lstStyle/>
          <a:p>
            <a:r>
              <a:rPr lang="en-US" sz="1350" dirty="0">
                <a:latin typeface="Arial "/>
                <a:cs typeface="Times New Roman" panose="02020603050405020304" pitchFamily="18" charset="0"/>
              </a:rPr>
              <a:t>Shine Lee, Administrative Assistant</a:t>
            </a:r>
          </a:p>
        </p:txBody>
      </p:sp>
      <p:pic>
        <p:nvPicPr>
          <p:cNvPr id="12" name="Picture 11">
            <a:extLst>
              <a:ext uri="{FF2B5EF4-FFF2-40B4-BE49-F238E27FC236}">
                <a16:creationId xmlns:a16="http://schemas.microsoft.com/office/drawing/2014/main" id="{9F8174FC-8C77-47CD-AFE4-3FEE9B48309D}"/>
              </a:ext>
            </a:extLst>
          </p:cNvPr>
          <p:cNvPicPr/>
          <p:nvPr/>
        </p:nvPicPr>
        <p:blipFill>
          <a:blip r:embed="rId3"/>
          <a:stretch>
            <a:fillRect/>
          </a:stretch>
        </p:blipFill>
        <p:spPr>
          <a:xfrm>
            <a:off x="1634946" y="933406"/>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809AD1BC-98A6-4C31-8852-8F48E3DE5161}"/>
              </a:ext>
            </a:extLst>
          </p:cNvPr>
          <p:cNvPicPr/>
          <p:nvPr/>
        </p:nvPicPr>
        <p:blipFill>
          <a:blip r:embed="rId4"/>
          <a:stretch>
            <a:fillRect/>
          </a:stretch>
        </p:blipFill>
        <p:spPr>
          <a:xfrm>
            <a:off x="5388392" y="3554353"/>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4CB874E-181C-4323-ACFD-94B1D94A3CB4}"/>
              </a:ext>
            </a:extLst>
          </p:cNvPr>
          <p:cNvPicPr/>
          <p:nvPr/>
        </p:nvPicPr>
        <p:blipFill>
          <a:blip r:embed="rId5"/>
          <a:stretch>
            <a:fillRect/>
          </a:stretch>
        </p:blipFill>
        <p:spPr>
          <a:xfrm>
            <a:off x="5388392" y="955319"/>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B06E3825-02CF-4F9B-91FC-1F2D37F979CA}"/>
              </a:ext>
            </a:extLst>
          </p:cNvPr>
          <p:cNvPicPr>
            <a:picLocks noChangeAspect="1"/>
          </p:cNvPicPr>
          <p:nvPr/>
        </p:nvPicPr>
        <p:blipFill>
          <a:blip r:embed="rId6">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pic>
        <p:nvPicPr>
          <p:cNvPr id="1026" name="Picture 2">
            <a:extLst>
              <a:ext uri="{FF2B5EF4-FFF2-40B4-BE49-F238E27FC236}">
                <a16:creationId xmlns:a16="http://schemas.microsoft.com/office/drawing/2014/main" id="{5B1EF808-AAE9-4FC6-A0EF-55648B8D8B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4946" y="3629875"/>
            <a:ext cx="1828800" cy="1987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806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704238" y="313929"/>
            <a:ext cx="5735523" cy="588623"/>
          </a:xfrm>
        </p:spPr>
        <p:txBody>
          <a:bodyPr vert="horz" lIns="68580" tIns="34290" rIns="68580" bIns="34290" rtlCol="0" anchor="ctr">
            <a:noAutofit/>
          </a:bodyPr>
          <a:lstStyle/>
          <a:p>
            <a:pPr algn="ctr"/>
            <a:r>
              <a:rPr lang="en-US" sz="4000" kern="1200" dirty="0">
                <a:latin typeface="Arial "/>
              </a:rPr>
              <a:t> </a:t>
            </a:r>
            <a:br>
              <a:rPr lang="en-US" sz="4000" kern="1200" dirty="0">
                <a:latin typeface="Arial "/>
              </a:rPr>
            </a:br>
            <a:r>
              <a:rPr lang="en-US" sz="4000" b="1" dirty="0">
                <a:latin typeface="Arial "/>
              </a:rPr>
              <a:t>Meet Our Navigators</a:t>
            </a:r>
            <a:br>
              <a:rPr lang="en-US" sz="4000" dirty="0">
                <a:latin typeface="Arial "/>
              </a:rPr>
            </a:br>
            <a:endParaRPr lang="en-US" sz="4000" dirty="0">
              <a:latin typeface="Arial "/>
            </a:endParaRPr>
          </a:p>
        </p:txBody>
      </p:sp>
      <p:sp>
        <p:nvSpPr>
          <p:cNvPr id="9" name="Rectangle 8"/>
          <p:cNvSpPr/>
          <p:nvPr/>
        </p:nvSpPr>
        <p:spPr>
          <a:xfrm>
            <a:off x="57499" y="3159920"/>
            <a:ext cx="2428289" cy="507831"/>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Chanry Yann</a:t>
            </a:r>
          </a:p>
          <a:p>
            <a:pPr algn="ctr" defTabSz="685800">
              <a:defRPr/>
            </a:pPr>
            <a:r>
              <a:rPr lang="en-US" sz="800" b="1" dirty="0">
                <a:solidFill>
                  <a:prstClr val="black"/>
                </a:solidFill>
                <a:latin typeface="Arial "/>
                <a:cs typeface="Times New Roman" panose="02020603050405020304" pitchFamily="18" charset="0"/>
              </a:rPr>
              <a:t> Business, Paralegal, Technology</a:t>
            </a:r>
            <a:endParaRPr lang="en-US" sz="900" b="1" dirty="0">
              <a:solidFill>
                <a:prstClr val="black"/>
              </a:solidFill>
              <a:latin typeface="Arial "/>
              <a:cs typeface="Times New Roman" panose="02020603050405020304" pitchFamily="18" charset="0"/>
            </a:endParaRPr>
          </a:p>
          <a:p>
            <a:pPr algn="ctr" defTabSz="685800">
              <a:defRPr/>
            </a:pPr>
            <a:r>
              <a:rPr lang="en-US" sz="900" b="1" dirty="0">
                <a:solidFill>
                  <a:prstClr val="black"/>
                </a:solidFill>
                <a:latin typeface="Arial "/>
                <a:cs typeface="Times New Roman" panose="02020603050405020304" pitchFamily="18" charset="0"/>
              </a:rPr>
              <a:t> </a:t>
            </a:r>
            <a:endParaRPr lang="en-US" sz="788" dirty="0">
              <a:solidFill>
                <a:prstClr val="black"/>
              </a:solidFill>
              <a:latin typeface="Arial "/>
              <a:ea typeface="Gulim"/>
              <a:cs typeface="Times New Roman" panose="02020603050405020304" pitchFamily="18" charset="0"/>
            </a:endParaRPr>
          </a:p>
        </p:txBody>
      </p:sp>
      <p:sp>
        <p:nvSpPr>
          <p:cNvPr id="13" name="Rectangle 12"/>
          <p:cNvSpPr/>
          <p:nvPr/>
        </p:nvSpPr>
        <p:spPr>
          <a:xfrm>
            <a:off x="4586021" y="3159579"/>
            <a:ext cx="2257214" cy="738664"/>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Tuyen Huynh</a:t>
            </a:r>
          </a:p>
          <a:p>
            <a:pPr algn="ctr"/>
            <a:r>
              <a:rPr lang="en-US" sz="800" b="1" dirty="0">
                <a:solidFill>
                  <a:prstClr val="black"/>
                </a:solidFill>
                <a:latin typeface="Arial "/>
                <a:cs typeface="Times New Roman" panose="02020603050405020304" pitchFamily="18" charset="0"/>
              </a:rPr>
              <a:t>Healthcare (Students last name S-Z), Transfer, </a:t>
            </a:r>
            <a:r>
              <a:rPr lang="en-US" sz="800" b="1" dirty="0">
                <a:latin typeface="Arial "/>
              </a:rPr>
              <a:t>Basic Education for Adults,</a:t>
            </a:r>
          </a:p>
          <a:p>
            <a:pPr algn="ctr"/>
            <a:r>
              <a:rPr lang="en-US" sz="800" b="1" dirty="0">
                <a:latin typeface="Arial "/>
              </a:rPr>
              <a:t> English Language Acquisition</a:t>
            </a:r>
            <a:r>
              <a:rPr lang="en-US" sz="800" dirty="0">
                <a:latin typeface="Arial "/>
              </a:rPr>
              <a:t> </a:t>
            </a:r>
          </a:p>
          <a:p>
            <a:pPr algn="ctr" defTabSz="685800">
              <a:defRPr/>
            </a:pPr>
            <a:endParaRPr lang="en-US" sz="900" b="1" dirty="0">
              <a:solidFill>
                <a:prstClr val="black"/>
              </a:solidFill>
              <a:latin typeface="Arial "/>
              <a:cs typeface="Times New Roman" panose="02020603050405020304" pitchFamily="18" charset="0"/>
            </a:endParaRPr>
          </a:p>
        </p:txBody>
      </p:sp>
      <p:sp>
        <p:nvSpPr>
          <p:cNvPr id="16" name="Rectangle 15"/>
          <p:cNvSpPr/>
          <p:nvPr/>
        </p:nvSpPr>
        <p:spPr>
          <a:xfrm>
            <a:off x="3269538" y="5882100"/>
            <a:ext cx="2917902" cy="230832"/>
          </a:xfrm>
          <a:prstGeom prst="rect">
            <a:avLst/>
          </a:prstGeom>
        </p:spPr>
        <p:txBody>
          <a:bodyPr wrap="square">
            <a:spAutoFit/>
          </a:bodyPr>
          <a:lstStyle/>
          <a:p>
            <a:pPr algn="ctr" defTabSz="685800"/>
            <a:r>
              <a:rPr lang="en-US" sz="900" b="1" dirty="0">
                <a:solidFill>
                  <a:prstClr val="black"/>
                </a:solidFill>
                <a:latin typeface="Arial "/>
                <a:cs typeface="Times New Roman" panose="02020603050405020304" pitchFamily="18" charset="0"/>
              </a:rPr>
              <a:t>Lorrie Ann- </a:t>
            </a:r>
            <a:r>
              <a:rPr lang="en-US" sz="900" dirty="0">
                <a:solidFill>
                  <a:prstClr val="black"/>
                </a:solidFill>
                <a:latin typeface="Arial "/>
                <a:cs typeface="Times New Roman" panose="02020603050405020304" pitchFamily="18" charset="0"/>
              </a:rPr>
              <a:t>Lead Resource &amp; Outreach Navigator</a:t>
            </a:r>
          </a:p>
        </p:txBody>
      </p:sp>
      <p:sp>
        <p:nvSpPr>
          <p:cNvPr id="19" name="Rectangle 18">
            <a:extLst>
              <a:ext uri="{FF2B5EF4-FFF2-40B4-BE49-F238E27FC236}">
                <a16:creationId xmlns:a16="http://schemas.microsoft.com/office/drawing/2014/main" id="{A9A3E978-B576-42AB-BD20-55A6870D458E}"/>
              </a:ext>
            </a:extLst>
          </p:cNvPr>
          <p:cNvSpPr/>
          <p:nvPr/>
        </p:nvSpPr>
        <p:spPr>
          <a:xfrm>
            <a:off x="6586956" y="5859416"/>
            <a:ext cx="2265249" cy="230832"/>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Pwint KoKo- </a:t>
            </a:r>
            <a:r>
              <a:rPr lang="en-US" sz="900" dirty="0">
                <a:solidFill>
                  <a:prstClr val="black"/>
                </a:solidFill>
                <a:latin typeface="Arial "/>
                <a:cs typeface="Times New Roman" panose="02020603050405020304" pitchFamily="18" charset="0"/>
              </a:rPr>
              <a:t>Lead Navigator</a:t>
            </a:r>
            <a:endParaRPr lang="en-US" sz="900" dirty="0">
              <a:solidFill>
                <a:prstClr val="black"/>
              </a:solidFill>
              <a:latin typeface="Arial "/>
              <a:ea typeface="Gulim"/>
              <a:cs typeface="Times New Roman" panose="02020603050405020304" pitchFamily="18" charset="0"/>
            </a:endParaRPr>
          </a:p>
        </p:txBody>
      </p:sp>
      <p:sp>
        <p:nvSpPr>
          <p:cNvPr id="6" name="Rectangle 5">
            <a:extLst>
              <a:ext uri="{FF2B5EF4-FFF2-40B4-BE49-F238E27FC236}">
                <a16:creationId xmlns:a16="http://schemas.microsoft.com/office/drawing/2014/main" id="{1A519493-5299-46F0-B2D8-0ADECF620C1E}"/>
              </a:ext>
            </a:extLst>
          </p:cNvPr>
          <p:cNvSpPr/>
          <p:nvPr/>
        </p:nvSpPr>
        <p:spPr>
          <a:xfrm>
            <a:off x="2266932" y="3195277"/>
            <a:ext cx="2319089" cy="353943"/>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Dail Rodriguez</a:t>
            </a:r>
          </a:p>
          <a:p>
            <a:pPr algn="ctr" defTabSz="685800">
              <a:defRPr/>
            </a:pPr>
            <a:r>
              <a:rPr lang="en-US" sz="800" b="1" dirty="0">
                <a:solidFill>
                  <a:prstClr val="black"/>
                </a:solidFill>
                <a:latin typeface="Arial "/>
                <a:cs typeface="Times New Roman" panose="02020603050405020304" pitchFamily="18" charset="0"/>
              </a:rPr>
              <a:t>Healthcare (Students last name A- R</a:t>
            </a:r>
            <a:r>
              <a:rPr lang="en-US" sz="800" b="1" dirty="0">
                <a:solidFill>
                  <a:prstClr val="black"/>
                </a:solidFill>
                <a:latin typeface="Arial "/>
                <a:cs typeface="Times New Roman" panose="02020603050405020304" pitchFamily="18" charset="0"/>
                <a:sym typeface="Wingdings" panose="05000000000000000000" pitchFamily="2" charset="2"/>
              </a:rPr>
              <a:t> ) </a:t>
            </a:r>
            <a:endParaRPr lang="en-US" sz="800" b="1" dirty="0">
              <a:solidFill>
                <a:prstClr val="black"/>
              </a:solidFill>
              <a:latin typeface="Arial "/>
              <a:cs typeface="Times New Roman" panose="02020603050405020304" pitchFamily="18" charset="0"/>
            </a:endParaRPr>
          </a:p>
        </p:txBody>
      </p:sp>
      <p:pic>
        <p:nvPicPr>
          <p:cNvPr id="20" name="Picture 19">
            <a:extLst>
              <a:ext uri="{FF2B5EF4-FFF2-40B4-BE49-F238E27FC236}">
                <a16:creationId xmlns:a16="http://schemas.microsoft.com/office/drawing/2014/main" id="{F17194E4-CFD3-4D62-B04D-F124A7FA9DF5}"/>
              </a:ext>
            </a:extLst>
          </p:cNvPr>
          <p:cNvPicPr/>
          <p:nvPr/>
        </p:nvPicPr>
        <p:blipFill>
          <a:blip r:embed="rId3"/>
          <a:stretch>
            <a:fillRect/>
          </a:stretch>
        </p:blipFill>
        <p:spPr>
          <a:xfrm>
            <a:off x="4926296" y="1399660"/>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91539F60-91C8-4634-A395-B4C0F08EBAC5}"/>
              </a:ext>
            </a:extLst>
          </p:cNvPr>
          <p:cNvPicPr/>
          <p:nvPr/>
        </p:nvPicPr>
        <p:blipFill>
          <a:blip r:embed="rId4"/>
          <a:stretch>
            <a:fillRect/>
          </a:stretch>
        </p:blipFill>
        <p:spPr>
          <a:xfrm>
            <a:off x="709853" y="1407086"/>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E6873C50-9019-4F6A-97C0-DE2AC56AFFF0}"/>
              </a:ext>
            </a:extLst>
          </p:cNvPr>
          <p:cNvPicPr/>
          <p:nvPr/>
        </p:nvPicPr>
        <p:blipFill>
          <a:blip r:embed="rId5"/>
          <a:stretch>
            <a:fillRect/>
          </a:stretch>
        </p:blipFill>
        <p:spPr>
          <a:xfrm>
            <a:off x="970078" y="4093362"/>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88F06165-92E0-4C09-8515-C40151EC7A91}"/>
              </a:ext>
            </a:extLst>
          </p:cNvPr>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2790185" y="1399660"/>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0A0D9E37-5C5E-4A01-8D5F-4413096FF0CE}"/>
              </a:ext>
            </a:extLst>
          </p:cNvPr>
          <p:cNvPicPr/>
          <p:nvPr/>
        </p:nvPicPr>
        <p:blipFill>
          <a:blip r:embed="rId8"/>
          <a:stretch>
            <a:fillRect/>
          </a:stretch>
        </p:blipFill>
        <p:spPr>
          <a:xfrm>
            <a:off x="3886199" y="4081774"/>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39A85DB9-2020-4307-A36B-11C15FB5B27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955974" y="4044663"/>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7E19AEAE-6A01-4010-94B7-22F5577B2076}"/>
              </a:ext>
            </a:extLst>
          </p:cNvPr>
          <p:cNvSpPr/>
          <p:nvPr/>
        </p:nvSpPr>
        <p:spPr>
          <a:xfrm>
            <a:off x="441733" y="5859416"/>
            <a:ext cx="2428289" cy="230832"/>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Adam Meyers- </a:t>
            </a:r>
            <a:r>
              <a:rPr lang="en-US" sz="900" dirty="0">
                <a:solidFill>
                  <a:prstClr val="black"/>
                </a:solidFill>
                <a:latin typeface="Arial "/>
                <a:cs typeface="Times New Roman" panose="02020603050405020304" pitchFamily="18" charset="0"/>
              </a:rPr>
              <a:t>Lead Navigator</a:t>
            </a:r>
            <a:endParaRPr lang="en-US" sz="750" dirty="0">
              <a:solidFill>
                <a:prstClr val="black"/>
              </a:solidFill>
              <a:latin typeface="Arial "/>
              <a:ea typeface="Gulim"/>
              <a:cs typeface="Times New Roman" panose="02020603050405020304" pitchFamily="18" charset="0"/>
            </a:endParaRPr>
          </a:p>
        </p:txBody>
      </p:sp>
      <p:pic>
        <p:nvPicPr>
          <p:cNvPr id="1026" name="Picture 2">
            <a:extLst>
              <a:ext uri="{FF2B5EF4-FFF2-40B4-BE49-F238E27FC236}">
                <a16:creationId xmlns:a16="http://schemas.microsoft.com/office/drawing/2014/main" id="{3EEEDD4D-DA5B-4E03-AC76-28720FEE5C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89642" y="1399660"/>
            <a:ext cx="1421512"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CEFE558-E6D5-4644-BB85-8C079501E0A2}"/>
              </a:ext>
            </a:extLst>
          </p:cNvPr>
          <p:cNvSpPr/>
          <p:nvPr/>
        </p:nvSpPr>
        <p:spPr>
          <a:xfrm>
            <a:off x="6686254" y="3219033"/>
            <a:ext cx="2428289" cy="477054"/>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Marisa Mezs</a:t>
            </a:r>
          </a:p>
          <a:p>
            <a:pPr algn="ctr" defTabSz="685800">
              <a:defRPr/>
            </a:pPr>
            <a:r>
              <a:rPr lang="en-US" sz="800" b="1" dirty="0">
                <a:solidFill>
                  <a:prstClr val="black"/>
                </a:solidFill>
                <a:latin typeface="Arial "/>
                <a:cs typeface="Times New Roman" panose="02020603050405020304" pitchFamily="18" charset="0"/>
              </a:rPr>
              <a:t>Early Childhood Education, </a:t>
            </a:r>
          </a:p>
          <a:p>
            <a:pPr algn="ctr" defTabSz="685800">
              <a:defRPr/>
            </a:pPr>
            <a:r>
              <a:rPr lang="en-US" sz="800" b="1" dirty="0">
                <a:solidFill>
                  <a:prstClr val="black"/>
                </a:solidFill>
                <a:latin typeface="Arial "/>
                <a:cs typeface="Times New Roman" panose="02020603050405020304" pitchFamily="18" charset="0"/>
              </a:rPr>
              <a:t>Human Services, Bachelor Programs</a:t>
            </a:r>
            <a:endParaRPr lang="en-US" sz="800" b="1" dirty="0">
              <a:solidFill>
                <a:prstClr val="black"/>
              </a:solidFill>
              <a:latin typeface="Arial "/>
              <a:ea typeface="Gulim"/>
              <a:cs typeface="Times New Roman" panose="02020603050405020304" pitchFamily="18" charset="0"/>
            </a:endParaRPr>
          </a:p>
        </p:txBody>
      </p:sp>
      <p:pic>
        <p:nvPicPr>
          <p:cNvPr id="21" name="Picture 20">
            <a:extLst>
              <a:ext uri="{FF2B5EF4-FFF2-40B4-BE49-F238E27FC236}">
                <a16:creationId xmlns:a16="http://schemas.microsoft.com/office/drawing/2014/main" id="{DB5A841E-B0C0-47D5-92B0-C9A465F05A81}"/>
              </a:ext>
            </a:extLst>
          </p:cNvPr>
          <p:cNvPicPr>
            <a:picLocks noChangeAspect="1"/>
          </p:cNvPicPr>
          <p:nvPr/>
        </p:nvPicPr>
        <p:blipFill>
          <a:blip r:embed="rId11">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21020496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192182" y="321960"/>
            <a:ext cx="6954650" cy="1499231"/>
          </a:xfrm>
        </p:spPr>
        <p:txBody>
          <a:bodyPr vert="horz" lIns="68580" tIns="34290" rIns="68580" bIns="34290" rtlCol="0" anchor="ctr">
            <a:noAutofit/>
          </a:bodyPr>
          <a:lstStyle/>
          <a:p>
            <a:pPr algn="ctr"/>
            <a:r>
              <a:rPr lang="en-US" sz="4000" kern="1200" dirty="0">
                <a:latin typeface="Arial "/>
              </a:rPr>
              <a:t> </a:t>
            </a:r>
            <a:r>
              <a:rPr lang="en-US" sz="4000" dirty="0">
                <a:latin typeface="Arial "/>
              </a:rPr>
              <a:t> </a:t>
            </a:r>
            <a:r>
              <a:rPr lang="en-US" sz="4000" b="1" dirty="0">
                <a:latin typeface="Arial "/>
              </a:rPr>
              <a:t>Meet Our On-Campus Community Partners</a:t>
            </a:r>
            <a:br>
              <a:rPr lang="en-US" sz="4000" dirty="0">
                <a:latin typeface="Arial "/>
              </a:rPr>
            </a:br>
            <a:endParaRPr lang="en-US" sz="4000" dirty="0">
              <a:latin typeface="Arial "/>
            </a:endParaRPr>
          </a:p>
        </p:txBody>
      </p:sp>
      <p:sp>
        <p:nvSpPr>
          <p:cNvPr id="17" name="Rectangle 16"/>
          <p:cNvSpPr/>
          <p:nvPr/>
        </p:nvSpPr>
        <p:spPr>
          <a:xfrm>
            <a:off x="6301461" y="4216411"/>
            <a:ext cx="2520707" cy="1631216"/>
          </a:xfrm>
          <a:prstGeom prst="rect">
            <a:avLst/>
          </a:prstGeom>
        </p:spPr>
        <p:txBody>
          <a:bodyPr wrap="square">
            <a:spAutoFit/>
          </a:bodyPr>
          <a:lstStyle/>
          <a:p>
            <a:pPr lvl="0"/>
            <a:r>
              <a:rPr lang="en-US" sz="1400" b="1" dirty="0">
                <a:latin typeface="Arial "/>
              </a:rPr>
              <a:t>United Way- Financial Coach: </a:t>
            </a:r>
            <a:r>
              <a:rPr lang="en-US" sz="1400" dirty="0">
                <a:latin typeface="Arial "/>
              </a:rPr>
              <a:t>Meet with Charisma to plan your financial future, focusing on budgeting, expense management, credit building, and savings strategies.</a:t>
            </a:r>
          </a:p>
        </p:txBody>
      </p:sp>
      <p:sp>
        <p:nvSpPr>
          <p:cNvPr id="3" name="Slide Number Placeholder 2">
            <a:extLst>
              <a:ext uri="{FF2B5EF4-FFF2-40B4-BE49-F238E27FC236}">
                <a16:creationId xmlns:a16="http://schemas.microsoft.com/office/drawing/2014/main" id="{AF9F1942-0C8D-4962-9D29-7047D577D3F3}"/>
              </a:ext>
            </a:extLst>
          </p:cNvPr>
          <p:cNvSpPr>
            <a:spLocks noGrp="1"/>
          </p:cNvSpPr>
          <p:nvPr>
            <p:ph type="sldNum" sz="quarter" idx="12"/>
          </p:nvPr>
        </p:nvSpPr>
        <p:spPr/>
        <p:txBody>
          <a:bodyPr/>
          <a:lstStyle/>
          <a:p>
            <a:fld id="{48F63A3B-78C7-47BE-AE5E-E10140E04643}" type="slidenum">
              <a:rPr lang="en-US" smtClean="0">
                <a:latin typeface="Arial "/>
              </a:rPr>
              <a:t>5</a:t>
            </a:fld>
            <a:endParaRPr lang="en-US">
              <a:latin typeface="Arial "/>
            </a:endParaRPr>
          </a:p>
        </p:txBody>
      </p:sp>
      <p:pic>
        <p:nvPicPr>
          <p:cNvPr id="15" name="Picture 14">
            <a:extLst>
              <a:ext uri="{FF2B5EF4-FFF2-40B4-BE49-F238E27FC236}">
                <a16:creationId xmlns:a16="http://schemas.microsoft.com/office/drawing/2014/main" id="{B06E3825-02CF-4F9B-91FC-1F2D37F979CA}"/>
              </a:ext>
            </a:extLst>
          </p:cNvPr>
          <p:cNvPicPr>
            <a:picLocks noChangeAspect="1"/>
          </p:cNvPicPr>
          <p:nvPr/>
        </p:nvPicPr>
        <p:blipFill>
          <a:blip r:embed="rId3">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pic>
        <p:nvPicPr>
          <p:cNvPr id="16" name="Picture 15">
            <a:extLst>
              <a:ext uri="{FF2B5EF4-FFF2-40B4-BE49-F238E27FC236}">
                <a16:creationId xmlns:a16="http://schemas.microsoft.com/office/drawing/2014/main" id="{492B298F-9949-4D12-85A1-8D28FEE00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950" y="2068808"/>
            <a:ext cx="1905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F2B55C69-6184-4F10-9102-CB429B7CF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788" y="2054542"/>
            <a:ext cx="1828800" cy="1918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C61025B2-677E-4720-B50F-8F8AE119E524}"/>
              </a:ext>
            </a:extLst>
          </p:cNvPr>
          <p:cNvSpPr/>
          <p:nvPr/>
        </p:nvSpPr>
        <p:spPr>
          <a:xfrm>
            <a:off x="524578" y="4204187"/>
            <a:ext cx="2520706" cy="1600438"/>
          </a:xfrm>
          <a:prstGeom prst="rect">
            <a:avLst/>
          </a:prstGeom>
        </p:spPr>
        <p:txBody>
          <a:bodyPr wrap="square">
            <a:spAutoFit/>
          </a:bodyPr>
          <a:lstStyle/>
          <a:p>
            <a:pPr lvl="0"/>
            <a:r>
              <a:rPr lang="en-US" sz="1400" b="1" dirty="0">
                <a:latin typeface="Arial "/>
              </a:rPr>
              <a:t>Career Team: </a:t>
            </a:r>
            <a:r>
              <a:rPr lang="en-US" sz="1400" dirty="0">
                <a:latin typeface="Arial "/>
              </a:rPr>
              <a:t>Meet with Audrey for assistance with job search, employment, training resources, and connections to WIOA programs, and other resources.</a:t>
            </a:r>
          </a:p>
        </p:txBody>
      </p:sp>
      <p:sp>
        <p:nvSpPr>
          <p:cNvPr id="11" name="Rectangle 10">
            <a:extLst>
              <a:ext uri="{FF2B5EF4-FFF2-40B4-BE49-F238E27FC236}">
                <a16:creationId xmlns:a16="http://schemas.microsoft.com/office/drawing/2014/main" id="{A9F4C582-A056-42CE-8B11-7B93384E265F}"/>
              </a:ext>
            </a:extLst>
          </p:cNvPr>
          <p:cNvSpPr/>
          <p:nvPr/>
        </p:nvSpPr>
        <p:spPr>
          <a:xfrm>
            <a:off x="3248026" y="4216411"/>
            <a:ext cx="2647950" cy="1600438"/>
          </a:xfrm>
          <a:prstGeom prst="rect">
            <a:avLst/>
          </a:prstGeom>
        </p:spPr>
        <p:txBody>
          <a:bodyPr wrap="square">
            <a:spAutoFit/>
          </a:bodyPr>
          <a:lstStyle/>
          <a:p>
            <a:pPr lvl="0"/>
            <a:r>
              <a:rPr lang="en-US" sz="1400" b="1" dirty="0">
                <a:latin typeface="Arial "/>
              </a:rPr>
              <a:t>Northwest Education Access: </a:t>
            </a:r>
            <a:r>
              <a:rPr lang="en-US" sz="1400" dirty="0">
                <a:latin typeface="Arial "/>
              </a:rPr>
              <a:t>Meet with Haley to explore educational supports and connect with a </a:t>
            </a:r>
            <a:r>
              <a:rPr lang="en-US" sz="1400" dirty="0" err="1">
                <a:latin typeface="Arial "/>
              </a:rPr>
              <a:t>NWEdA</a:t>
            </a:r>
            <a:r>
              <a:rPr lang="en-US" sz="1400" dirty="0">
                <a:latin typeface="Arial "/>
              </a:rPr>
              <a:t> Advocate who can provide guidance and resources tailored to your needs.</a:t>
            </a:r>
          </a:p>
        </p:txBody>
      </p:sp>
      <p:pic>
        <p:nvPicPr>
          <p:cNvPr id="19" name="Picture 18">
            <a:extLst>
              <a:ext uri="{FF2B5EF4-FFF2-40B4-BE49-F238E27FC236}">
                <a16:creationId xmlns:a16="http://schemas.microsoft.com/office/drawing/2014/main" id="{DA2149F5-A5FE-4B31-A28F-BC4D868818C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289"/>
                    </a14:imgEffect>
                  </a14:imgLayer>
                </a14:imgProps>
              </a:ext>
              <a:ext uri="{28A0092B-C50C-407E-A947-70E740481C1C}">
                <a14:useLocalDpi xmlns:a14="http://schemas.microsoft.com/office/drawing/2010/main" val="0"/>
              </a:ext>
            </a:extLst>
          </a:blip>
          <a:stretch>
            <a:fillRect/>
          </a:stretch>
        </p:blipFill>
        <p:spPr>
          <a:xfrm>
            <a:off x="3596053" y="1917667"/>
            <a:ext cx="158042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C5FE98BE-A327-4383-B525-9629E74CD374}"/>
              </a:ext>
            </a:extLst>
          </p:cNvPr>
          <p:cNvSpPr/>
          <p:nvPr/>
        </p:nvSpPr>
        <p:spPr>
          <a:xfrm>
            <a:off x="2883613" y="5846360"/>
            <a:ext cx="3012363" cy="307777"/>
          </a:xfrm>
          <a:prstGeom prst="rect">
            <a:avLst/>
          </a:prstGeom>
          <a:noFill/>
        </p:spPr>
        <p:txBody>
          <a:bodyPr wrap="none">
            <a:spAutoFit/>
          </a:bodyPr>
          <a:lstStyle/>
          <a:p>
            <a:pPr lvl="0" defTabSz="914400"/>
            <a:r>
              <a:rPr lang="en-US" sz="1400" b="1" kern="0" dirty="0">
                <a:solidFill>
                  <a:schemeClr val="accent1">
                    <a:lumMod val="75000"/>
                  </a:schemeClr>
                </a:solidFill>
                <a:latin typeface="Arial "/>
                <a:hlinkClick r:id="rId8">
                  <a:extLst>
                    <a:ext uri="{A12FA001-AC4F-418D-AE19-62706E023703}">
                      <ahyp:hlinkClr xmlns:ahyp="http://schemas.microsoft.com/office/drawing/2018/hyperlinkcolor" val="tx"/>
                    </a:ext>
                  </a:extLst>
                </a:hlinkClick>
              </a:rPr>
              <a:t>Community Partners On-Campus</a:t>
            </a:r>
            <a:endParaRPr lang="en-US" sz="1400" b="1" kern="0" dirty="0">
              <a:solidFill>
                <a:schemeClr val="accent1">
                  <a:lumMod val="75000"/>
                </a:schemeClr>
              </a:solidFill>
              <a:latin typeface="Arial "/>
            </a:endParaRPr>
          </a:p>
        </p:txBody>
      </p:sp>
    </p:spTree>
    <p:extLst>
      <p:ext uri="{BB962C8B-B14F-4D97-AF65-F5344CB8AC3E}">
        <p14:creationId xmlns:p14="http://schemas.microsoft.com/office/powerpoint/2010/main" val="24916514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itle 336">
            <a:extLst>
              <a:ext uri="{FF2B5EF4-FFF2-40B4-BE49-F238E27FC236}">
                <a16:creationId xmlns:a16="http://schemas.microsoft.com/office/drawing/2014/main" id="{6936F4F5-968F-4D0F-B975-F02058EE9AA9}"/>
              </a:ext>
            </a:extLst>
          </p:cNvPr>
          <p:cNvSpPr>
            <a:spLocks noGrp="1"/>
          </p:cNvSpPr>
          <p:nvPr>
            <p:ph type="title"/>
          </p:nvPr>
        </p:nvSpPr>
        <p:spPr>
          <a:xfrm>
            <a:off x="733425" y="696296"/>
            <a:ext cx="2857500" cy="4572000"/>
          </a:xfrm>
          <a:ln>
            <a:noFill/>
          </a:ln>
        </p:spPr>
        <p:txBody>
          <a:bodyPr>
            <a:normAutofit/>
          </a:bodyPr>
          <a:lstStyle/>
          <a:p>
            <a:r>
              <a:rPr lang="en-US" b="1" dirty="0">
                <a:latin typeface="Arial Narrow" panose="020B0606020202030204" pitchFamily="34" charset="0"/>
              </a:rPr>
              <a:t>Workforce Education Grants Overview</a:t>
            </a:r>
            <a:endParaRPr lang="en-US" b="1" dirty="0">
              <a:latin typeface="Arial Narrow" panose="020B0606020202030204" pitchFamily="34" charset="0"/>
              <a:cs typeface="Calibri Light"/>
            </a:endParaRPr>
          </a:p>
        </p:txBody>
      </p:sp>
      <p:graphicFrame>
        <p:nvGraphicFramePr>
          <p:cNvPr id="363" name="Diagram 363">
            <a:extLst>
              <a:ext uri="{FF2B5EF4-FFF2-40B4-BE49-F238E27FC236}">
                <a16:creationId xmlns:a16="http://schemas.microsoft.com/office/drawing/2014/main" id="{BC688ACC-851C-41BB-B97A-78E4138B869C}"/>
              </a:ext>
            </a:extLst>
          </p:cNvPr>
          <p:cNvGraphicFramePr>
            <a:graphicFrameLocks noGrp="1"/>
          </p:cNvGraphicFramePr>
          <p:nvPr>
            <p:ph idx="1"/>
            <p:extLst>
              <p:ext uri="{D42A27DB-BD31-4B8C-83A1-F6EECF244321}">
                <p14:modId xmlns:p14="http://schemas.microsoft.com/office/powerpoint/2010/main" val="3820704396"/>
              </p:ext>
            </p:extLst>
          </p:nvPr>
        </p:nvGraphicFramePr>
        <p:xfrm>
          <a:off x="3761171" y="581026"/>
          <a:ext cx="5167310" cy="5139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A4F7A33-E002-43AC-B73E-F4ED2D7BE87A}"/>
              </a:ext>
            </a:extLst>
          </p:cNvPr>
          <p:cNvSpPr>
            <a:spLocks noGrp="1"/>
          </p:cNvSpPr>
          <p:nvPr>
            <p:ph type="sldNum" sz="quarter" idx="12"/>
          </p:nvPr>
        </p:nvSpPr>
        <p:spPr/>
        <p:txBody>
          <a:bodyPr/>
          <a:lstStyle/>
          <a:p>
            <a:fld id="{48F63A3B-78C7-47BE-AE5E-E10140E04643}" type="slidenum">
              <a:rPr lang="en-US" smtClean="0"/>
              <a:t>6</a:t>
            </a:fld>
            <a:endParaRPr lang="en-US"/>
          </a:p>
        </p:txBody>
      </p:sp>
      <p:pic>
        <p:nvPicPr>
          <p:cNvPr id="13" name="Picture 12">
            <a:extLst>
              <a:ext uri="{FF2B5EF4-FFF2-40B4-BE49-F238E27FC236}">
                <a16:creationId xmlns:a16="http://schemas.microsoft.com/office/drawing/2014/main" id="{F47DE793-4753-4149-9AA0-F0CB5D1057BF}"/>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12481082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173AE-0EC7-443E-9F9E-34D7F8269169}"/>
              </a:ext>
            </a:extLst>
          </p:cNvPr>
          <p:cNvSpPr>
            <a:spLocks noGrp="1"/>
          </p:cNvSpPr>
          <p:nvPr>
            <p:ph type="title"/>
          </p:nvPr>
        </p:nvSpPr>
        <p:spPr>
          <a:xfrm>
            <a:off x="757121" y="509072"/>
            <a:ext cx="7629758" cy="1165860"/>
          </a:xfrm>
        </p:spPr>
        <p:txBody>
          <a:bodyPr vert="horz" lIns="68580" tIns="34290" rIns="68580" bIns="34290" rtlCol="0" anchor="ctr">
            <a:normAutofit/>
          </a:bodyPr>
          <a:lstStyle/>
          <a:p>
            <a:pPr algn="ctr"/>
            <a:r>
              <a:rPr lang="en-US" sz="4000" b="1" dirty="0"/>
              <a:t>WorkFirst </a:t>
            </a:r>
            <a:br>
              <a:rPr lang="en-US" sz="4000" b="1" dirty="0"/>
            </a:br>
            <a:r>
              <a:rPr lang="en-US" sz="4000" b="1" dirty="0"/>
              <a:t>Eligibility Requirements</a:t>
            </a:r>
          </a:p>
        </p:txBody>
      </p:sp>
      <p:graphicFrame>
        <p:nvGraphicFramePr>
          <p:cNvPr id="7" name="Diagram 7">
            <a:extLst>
              <a:ext uri="{FF2B5EF4-FFF2-40B4-BE49-F238E27FC236}">
                <a16:creationId xmlns:a16="http://schemas.microsoft.com/office/drawing/2014/main" id="{D77CCE92-BF8E-47CF-B192-A2576B569812}"/>
              </a:ext>
            </a:extLst>
          </p:cNvPr>
          <p:cNvGraphicFramePr>
            <a:graphicFrameLocks noGrp="1"/>
          </p:cNvGraphicFramePr>
          <p:nvPr>
            <p:ph idx="1"/>
            <p:extLst>
              <p:ext uri="{D42A27DB-BD31-4B8C-83A1-F6EECF244321}">
                <p14:modId xmlns:p14="http://schemas.microsoft.com/office/powerpoint/2010/main" val="2235813168"/>
              </p:ext>
            </p:extLst>
          </p:nvPr>
        </p:nvGraphicFramePr>
        <p:xfrm>
          <a:off x="333375" y="1969509"/>
          <a:ext cx="8130540" cy="2448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15F00189-D1C1-4926-80AA-38A6854B580F}"/>
              </a:ext>
            </a:extLst>
          </p:cNvPr>
          <p:cNvSpPr>
            <a:spLocks noGrp="1"/>
          </p:cNvSpPr>
          <p:nvPr>
            <p:ph type="sldNum" sz="quarter" idx="12"/>
          </p:nvPr>
        </p:nvSpPr>
        <p:spPr/>
        <p:txBody>
          <a:bodyPr/>
          <a:lstStyle/>
          <a:p>
            <a:fld id="{48F63A3B-78C7-47BE-AE5E-E10140E04643}" type="slidenum">
              <a:rPr lang="en-US" smtClean="0"/>
              <a:t>7</a:t>
            </a:fld>
            <a:endParaRPr lang="en-US"/>
          </a:p>
        </p:txBody>
      </p:sp>
      <p:sp>
        <p:nvSpPr>
          <p:cNvPr id="4" name="Rectangle 3">
            <a:extLst>
              <a:ext uri="{FF2B5EF4-FFF2-40B4-BE49-F238E27FC236}">
                <a16:creationId xmlns:a16="http://schemas.microsoft.com/office/drawing/2014/main" id="{D2CAF90E-8B11-471A-BCE2-E081B533A8B0}"/>
              </a:ext>
            </a:extLst>
          </p:cNvPr>
          <p:cNvSpPr/>
          <p:nvPr/>
        </p:nvSpPr>
        <p:spPr>
          <a:xfrm>
            <a:off x="202311" y="4557213"/>
            <a:ext cx="8435340" cy="1200329"/>
          </a:xfrm>
          <a:prstGeom prst="rect">
            <a:avLst/>
          </a:prstGeom>
        </p:spPr>
        <p:txBody>
          <a:bodyPr wrap="square">
            <a:spAutoFit/>
          </a:bodyPr>
          <a:lstStyle/>
          <a:p>
            <a:r>
              <a:rPr lang="en-US" sz="2400" b="1" dirty="0">
                <a:latin typeface="Arial "/>
              </a:rPr>
              <a:t>Workfirst can assist with Professional- Technical Degrees, Certificates, and Specific Academic Transfer Programs!</a:t>
            </a:r>
          </a:p>
        </p:txBody>
      </p:sp>
      <p:pic>
        <p:nvPicPr>
          <p:cNvPr id="13" name="Picture 12">
            <a:extLst>
              <a:ext uri="{FF2B5EF4-FFF2-40B4-BE49-F238E27FC236}">
                <a16:creationId xmlns:a16="http://schemas.microsoft.com/office/drawing/2014/main" id="{8FF217F0-BF3C-4C41-BF33-E254CBF5BBB2}"/>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9322603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FDA9-974D-43A6-AAC0-899C3F6DE2A1}"/>
              </a:ext>
            </a:extLst>
          </p:cNvPr>
          <p:cNvSpPr>
            <a:spLocks noGrp="1"/>
          </p:cNvSpPr>
          <p:nvPr>
            <p:ph type="title"/>
          </p:nvPr>
        </p:nvSpPr>
        <p:spPr>
          <a:xfrm>
            <a:off x="180313" y="472185"/>
            <a:ext cx="8631096" cy="994172"/>
          </a:xfrm>
        </p:spPr>
        <p:txBody>
          <a:bodyPr vert="horz" lIns="68580" tIns="34290" rIns="68580" bIns="34290" rtlCol="0" anchor="ctr">
            <a:noAutofit/>
          </a:bodyPr>
          <a:lstStyle/>
          <a:p>
            <a:pPr algn="ctr"/>
            <a:r>
              <a:rPr lang="en-US" sz="4000" b="1" dirty="0"/>
              <a:t>Basic Food Employment &amp; Training (BFET) Eligibility Requirements</a:t>
            </a:r>
          </a:p>
        </p:txBody>
      </p:sp>
      <p:graphicFrame>
        <p:nvGraphicFramePr>
          <p:cNvPr id="4" name="Diagram 4">
            <a:extLst>
              <a:ext uri="{FF2B5EF4-FFF2-40B4-BE49-F238E27FC236}">
                <a16:creationId xmlns:a16="http://schemas.microsoft.com/office/drawing/2014/main" id="{A684448B-2439-46DD-99F9-3C934AC7ED84}"/>
              </a:ext>
            </a:extLst>
          </p:cNvPr>
          <p:cNvGraphicFramePr>
            <a:graphicFrameLocks noGrp="1"/>
          </p:cNvGraphicFramePr>
          <p:nvPr>
            <p:ph idx="1"/>
            <p:extLst>
              <p:ext uri="{D42A27DB-BD31-4B8C-83A1-F6EECF244321}">
                <p14:modId xmlns:p14="http://schemas.microsoft.com/office/powerpoint/2010/main" val="1035251800"/>
              </p:ext>
            </p:extLst>
          </p:nvPr>
        </p:nvGraphicFramePr>
        <p:xfrm>
          <a:off x="160183" y="1876468"/>
          <a:ext cx="8631095" cy="2797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74704" y="5057732"/>
            <a:ext cx="8404654" cy="830997"/>
          </a:xfrm>
          <a:prstGeom prst="rect">
            <a:avLst/>
          </a:prstGeom>
        </p:spPr>
        <p:txBody>
          <a:bodyPr wrap="square">
            <a:spAutoFit/>
          </a:bodyPr>
          <a:lstStyle/>
          <a:p>
            <a:pPr algn="ctr"/>
            <a:r>
              <a:rPr lang="en-US" sz="2400" b="1" dirty="0">
                <a:latin typeface="Arial "/>
                <a:ea typeface="Calibri" panose="020F0502020204030204" pitchFamily="34" charset="0"/>
              </a:rPr>
              <a:t>BFET can assist with Professional- Technical Degrees, Certificates, and specific Academic Transfer Programs!</a:t>
            </a:r>
          </a:p>
        </p:txBody>
      </p:sp>
      <p:pic>
        <p:nvPicPr>
          <p:cNvPr id="6" name="Picture 5">
            <a:extLst>
              <a:ext uri="{FF2B5EF4-FFF2-40B4-BE49-F238E27FC236}">
                <a16:creationId xmlns:a16="http://schemas.microsoft.com/office/drawing/2014/main" id="{F9BDE0FC-C33C-496C-BAA5-C87F57F64BAC}"/>
              </a:ext>
            </a:extLst>
          </p:cNvPr>
          <p:cNvPicPr>
            <a:picLocks noChangeAspect="1"/>
          </p:cNvPicPr>
          <p:nvPr/>
        </p:nvPicPr>
        <p:blipFill>
          <a:blip r:embed="rId8">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31840423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A12A1-951D-4FB2-BCE9-63D67888A2A5}"/>
              </a:ext>
            </a:extLst>
          </p:cNvPr>
          <p:cNvSpPr>
            <a:spLocks noGrp="1"/>
          </p:cNvSpPr>
          <p:nvPr>
            <p:ph type="title"/>
          </p:nvPr>
        </p:nvSpPr>
        <p:spPr>
          <a:xfrm>
            <a:off x="596301" y="292866"/>
            <a:ext cx="7919049" cy="1304444"/>
          </a:xfrm>
        </p:spPr>
        <p:txBody>
          <a:bodyPr>
            <a:noAutofit/>
          </a:bodyPr>
          <a:lstStyle/>
          <a:p>
            <a:pPr algn="ctr"/>
            <a:r>
              <a:rPr lang="en-US" sz="4000" b="1" dirty="0">
                <a:cs typeface="Calibri Light"/>
              </a:rPr>
              <a:t>Worker Retraining </a:t>
            </a:r>
            <a:br>
              <a:rPr lang="en-US" sz="4000" b="1" dirty="0">
                <a:cs typeface="Calibri Light"/>
              </a:rPr>
            </a:br>
            <a:r>
              <a:rPr lang="en-US" sz="4000" b="1" dirty="0">
                <a:cs typeface="Calibri Light"/>
              </a:rPr>
              <a:t>Eligibility Requirements</a:t>
            </a:r>
          </a:p>
        </p:txBody>
      </p:sp>
      <p:grpSp>
        <p:nvGrpSpPr>
          <p:cNvPr id="5" name="Group 4">
            <a:extLst>
              <a:ext uri="{FF2B5EF4-FFF2-40B4-BE49-F238E27FC236}">
                <a16:creationId xmlns:a16="http://schemas.microsoft.com/office/drawing/2014/main" id="{64DC8129-49B6-405F-B541-A0E8EDD73528}"/>
              </a:ext>
            </a:extLst>
          </p:cNvPr>
          <p:cNvGrpSpPr/>
          <p:nvPr/>
        </p:nvGrpSpPr>
        <p:grpSpPr>
          <a:xfrm>
            <a:off x="878107" y="1720875"/>
            <a:ext cx="6319849" cy="4166481"/>
            <a:chOff x="878107" y="1720875"/>
            <a:chExt cx="6319849" cy="4166481"/>
          </a:xfrm>
        </p:grpSpPr>
        <p:sp>
          <p:nvSpPr>
            <p:cNvPr id="6" name="Oval 5">
              <a:extLst>
                <a:ext uri="{FF2B5EF4-FFF2-40B4-BE49-F238E27FC236}">
                  <a16:creationId xmlns:a16="http://schemas.microsoft.com/office/drawing/2014/main" id="{CF8E9AB6-54D7-4B15-82B9-6BFFC727A99A}"/>
                </a:ext>
              </a:extLst>
            </p:cNvPr>
            <p:cNvSpPr/>
            <p:nvPr/>
          </p:nvSpPr>
          <p:spPr>
            <a:xfrm>
              <a:off x="2068155" y="1728246"/>
              <a:ext cx="694033" cy="694033"/>
            </a:xfrm>
            <a:prstGeom prst="ellipse">
              <a:avLst/>
            </a:prstGeom>
          </p:spPr>
          <p:style>
            <a:lnRef idx="2">
              <a:schemeClr val="lt1">
                <a:hueOff val="0"/>
                <a:satOff val="0"/>
                <a:lumOff val="0"/>
                <a:alphaOff val="0"/>
              </a:schemeClr>
            </a:lnRef>
            <a:fillRef idx="1">
              <a:schemeClr val="accent4">
                <a:shade val="80000"/>
                <a:alpha val="50000"/>
                <a:hueOff val="0"/>
                <a:satOff val="0"/>
                <a:lumOff val="0"/>
                <a:alphaOff val="0"/>
              </a:schemeClr>
            </a:fillRef>
            <a:effectRef idx="0">
              <a:schemeClr val="accent4">
                <a:shade val="80000"/>
                <a:alpha val="50000"/>
                <a:hueOff val="0"/>
                <a:satOff val="0"/>
                <a:lumOff val="0"/>
                <a:alphaOff val="0"/>
              </a:schemeClr>
            </a:effectRef>
            <a:fontRef idx="minor">
              <a:schemeClr val="tx1"/>
            </a:fontRef>
          </p:style>
        </p:sp>
        <p:sp>
          <p:nvSpPr>
            <p:cNvPr id="7" name="Freeform: Shape 6">
              <a:extLst>
                <a:ext uri="{FF2B5EF4-FFF2-40B4-BE49-F238E27FC236}">
                  <a16:creationId xmlns:a16="http://schemas.microsoft.com/office/drawing/2014/main" id="{CE2DDA75-784C-4083-BF80-DFEB772FE300}"/>
                </a:ext>
              </a:extLst>
            </p:cNvPr>
            <p:cNvSpPr/>
            <p:nvPr/>
          </p:nvSpPr>
          <p:spPr>
            <a:xfrm>
              <a:off x="878107" y="1720875"/>
              <a:ext cx="6319849" cy="694033"/>
            </a:xfrm>
            <a:custGeom>
              <a:avLst/>
              <a:gdLst>
                <a:gd name="connsiteX0" fmla="*/ 0 w 6319849"/>
                <a:gd name="connsiteY0" fmla="*/ 0 h 694033"/>
                <a:gd name="connsiteX1" fmla="*/ 6319849 w 6319849"/>
                <a:gd name="connsiteY1" fmla="*/ 0 h 694033"/>
                <a:gd name="connsiteX2" fmla="*/ 6319849 w 6319849"/>
                <a:gd name="connsiteY2" fmla="*/ 694033 h 694033"/>
                <a:gd name="connsiteX3" fmla="*/ 0 w 6319849"/>
                <a:gd name="connsiteY3" fmla="*/ 694033 h 694033"/>
                <a:gd name="connsiteX4" fmla="*/ 0 w 6319849"/>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9849" h="694033">
                  <a:moveTo>
                    <a:pt x="0" y="0"/>
                  </a:moveTo>
                  <a:lnTo>
                    <a:pt x="6319849" y="0"/>
                  </a:lnTo>
                  <a:lnTo>
                    <a:pt x="6319849"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		Currently Collecting Unemployment</a:t>
              </a:r>
            </a:p>
          </p:txBody>
        </p:sp>
        <p:sp>
          <p:nvSpPr>
            <p:cNvPr id="9" name="Oval 8">
              <a:extLst>
                <a:ext uri="{FF2B5EF4-FFF2-40B4-BE49-F238E27FC236}">
                  <a16:creationId xmlns:a16="http://schemas.microsoft.com/office/drawing/2014/main" id="{1985B636-2AAF-4B20-BBF6-B01460416161}"/>
                </a:ext>
              </a:extLst>
            </p:cNvPr>
            <p:cNvSpPr/>
            <p:nvPr/>
          </p:nvSpPr>
          <p:spPr>
            <a:xfrm>
              <a:off x="2104049" y="2414909"/>
              <a:ext cx="694033" cy="694033"/>
            </a:xfrm>
            <a:prstGeom prst="ellipse">
              <a:avLst/>
            </a:prstGeom>
          </p:spPr>
          <p:style>
            <a:lnRef idx="2">
              <a:schemeClr val="lt1">
                <a:hueOff val="0"/>
                <a:satOff val="0"/>
                <a:lumOff val="0"/>
                <a:alphaOff val="0"/>
              </a:schemeClr>
            </a:lnRef>
            <a:fillRef idx="1">
              <a:schemeClr val="accent4">
                <a:shade val="80000"/>
                <a:alpha val="50000"/>
                <a:hueOff val="956"/>
                <a:satOff val="0"/>
                <a:lumOff val="937"/>
                <a:alphaOff val="6000"/>
              </a:schemeClr>
            </a:fillRef>
            <a:effectRef idx="0">
              <a:schemeClr val="accent4">
                <a:shade val="80000"/>
                <a:alpha val="50000"/>
                <a:hueOff val="956"/>
                <a:satOff val="0"/>
                <a:lumOff val="937"/>
                <a:alphaOff val="6000"/>
              </a:schemeClr>
            </a:effectRef>
            <a:fontRef idx="minor">
              <a:schemeClr val="tx1"/>
            </a:fontRef>
          </p:style>
        </p:sp>
        <p:sp>
          <p:nvSpPr>
            <p:cNvPr id="10" name="Freeform: Shape 9">
              <a:extLst>
                <a:ext uri="{FF2B5EF4-FFF2-40B4-BE49-F238E27FC236}">
                  <a16:creationId xmlns:a16="http://schemas.microsoft.com/office/drawing/2014/main" id="{D4BEE702-296C-4EB2-9202-1C142D43C9F7}"/>
                </a:ext>
              </a:extLst>
            </p:cNvPr>
            <p:cNvSpPr/>
            <p:nvPr/>
          </p:nvSpPr>
          <p:spPr>
            <a:xfrm>
              <a:off x="2451065" y="2414909"/>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Collected Unemployment in the </a:t>
              </a:r>
              <a:r>
                <a:rPr lang="en-US" sz="1800" b="1" i="0" u="none" kern="1200" dirty="0">
                  <a:latin typeface="Arial "/>
                </a:rPr>
                <a:t>Last 4 Years</a:t>
              </a:r>
            </a:p>
          </p:txBody>
        </p:sp>
        <p:sp>
          <p:nvSpPr>
            <p:cNvPr id="11" name="Oval 10">
              <a:extLst>
                <a:ext uri="{FF2B5EF4-FFF2-40B4-BE49-F238E27FC236}">
                  <a16:creationId xmlns:a16="http://schemas.microsoft.com/office/drawing/2014/main" id="{97EEB4E8-8975-429D-B496-45EB92D9AD87}"/>
                </a:ext>
              </a:extLst>
            </p:cNvPr>
            <p:cNvSpPr/>
            <p:nvPr/>
          </p:nvSpPr>
          <p:spPr>
            <a:xfrm>
              <a:off x="2104049" y="3108942"/>
              <a:ext cx="694033" cy="694033"/>
            </a:xfrm>
            <a:prstGeom prst="ellipse">
              <a:avLst/>
            </a:prstGeom>
          </p:spPr>
          <p:style>
            <a:lnRef idx="2">
              <a:schemeClr val="lt1">
                <a:hueOff val="0"/>
                <a:satOff val="0"/>
                <a:lumOff val="0"/>
                <a:alphaOff val="0"/>
              </a:schemeClr>
            </a:lnRef>
            <a:fillRef idx="1">
              <a:schemeClr val="accent4">
                <a:shade val="80000"/>
                <a:alpha val="50000"/>
                <a:hueOff val="1912"/>
                <a:satOff val="0"/>
                <a:lumOff val="1873"/>
                <a:alphaOff val="12000"/>
              </a:schemeClr>
            </a:fillRef>
            <a:effectRef idx="0">
              <a:schemeClr val="accent4">
                <a:shade val="80000"/>
                <a:alpha val="50000"/>
                <a:hueOff val="1912"/>
                <a:satOff val="0"/>
                <a:lumOff val="1873"/>
                <a:alphaOff val="12000"/>
              </a:schemeClr>
            </a:effectRef>
            <a:fontRef idx="minor">
              <a:schemeClr val="tx1"/>
            </a:fontRef>
          </p:style>
        </p:sp>
        <p:sp>
          <p:nvSpPr>
            <p:cNvPr id="13" name="Oval 12">
              <a:extLst>
                <a:ext uri="{FF2B5EF4-FFF2-40B4-BE49-F238E27FC236}">
                  <a16:creationId xmlns:a16="http://schemas.microsoft.com/office/drawing/2014/main" id="{BC8CDE63-C22B-4B7D-A4D4-60D338DB06B7}"/>
                </a:ext>
              </a:extLst>
            </p:cNvPr>
            <p:cNvSpPr/>
            <p:nvPr/>
          </p:nvSpPr>
          <p:spPr>
            <a:xfrm>
              <a:off x="2104049" y="3802975"/>
              <a:ext cx="694033" cy="694033"/>
            </a:xfrm>
            <a:prstGeom prst="ellipse">
              <a:avLst/>
            </a:prstGeom>
          </p:spPr>
          <p:style>
            <a:lnRef idx="2">
              <a:schemeClr val="lt1">
                <a:hueOff val="0"/>
                <a:satOff val="0"/>
                <a:lumOff val="0"/>
                <a:alphaOff val="0"/>
              </a:schemeClr>
            </a:lnRef>
            <a:fillRef idx="1">
              <a:schemeClr val="accent4">
                <a:shade val="80000"/>
                <a:alpha val="50000"/>
                <a:hueOff val="2868"/>
                <a:satOff val="0"/>
                <a:lumOff val="2810"/>
                <a:alphaOff val="18000"/>
              </a:schemeClr>
            </a:fillRef>
            <a:effectRef idx="0">
              <a:schemeClr val="accent4">
                <a:shade val="80000"/>
                <a:alpha val="50000"/>
                <a:hueOff val="2868"/>
                <a:satOff val="0"/>
                <a:lumOff val="2810"/>
                <a:alphaOff val="18000"/>
              </a:schemeClr>
            </a:effectRef>
            <a:fontRef idx="minor">
              <a:schemeClr val="tx1"/>
            </a:fontRef>
          </p:style>
        </p:sp>
        <p:sp>
          <p:nvSpPr>
            <p:cNvPr id="14" name="Freeform: Shape 13">
              <a:extLst>
                <a:ext uri="{FF2B5EF4-FFF2-40B4-BE49-F238E27FC236}">
                  <a16:creationId xmlns:a16="http://schemas.microsoft.com/office/drawing/2014/main" id="{94B88DD8-872D-447A-A60D-0C85C159A12D}"/>
                </a:ext>
              </a:extLst>
            </p:cNvPr>
            <p:cNvSpPr/>
            <p:nvPr/>
          </p:nvSpPr>
          <p:spPr>
            <a:xfrm>
              <a:off x="2467877" y="3055716"/>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Discharged from Military Service in the Last 4 Years</a:t>
              </a:r>
            </a:p>
          </p:txBody>
        </p:sp>
        <p:sp>
          <p:nvSpPr>
            <p:cNvPr id="15" name="Oval 14">
              <a:extLst>
                <a:ext uri="{FF2B5EF4-FFF2-40B4-BE49-F238E27FC236}">
                  <a16:creationId xmlns:a16="http://schemas.microsoft.com/office/drawing/2014/main" id="{45E11EB3-164B-488D-9890-4178730C8B6D}"/>
                </a:ext>
              </a:extLst>
            </p:cNvPr>
            <p:cNvSpPr/>
            <p:nvPr/>
          </p:nvSpPr>
          <p:spPr>
            <a:xfrm>
              <a:off x="2129242" y="4480803"/>
              <a:ext cx="694033" cy="694033"/>
            </a:xfrm>
            <a:prstGeom prst="ellipse">
              <a:avLst/>
            </a:prstGeom>
          </p:spPr>
          <p:style>
            <a:lnRef idx="2">
              <a:schemeClr val="lt1">
                <a:hueOff val="0"/>
                <a:satOff val="0"/>
                <a:lumOff val="0"/>
                <a:alphaOff val="0"/>
              </a:schemeClr>
            </a:lnRef>
            <a:fillRef idx="1">
              <a:schemeClr val="accent4">
                <a:shade val="80000"/>
                <a:alpha val="50000"/>
                <a:hueOff val="3824"/>
                <a:satOff val="0"/>
                <a:lumOff val="3746"/>
                <a:alphaOff val="24000"/>
              </a:schemeClr>
            </a:fillRef>
            <a:effectRef idx="0">
              <a:schemeClr val="accent4">
                <a:shade val="80000"/>
                <a:alpha val="50000"/>
                <a:hueOff val="3824"/>
                <a:satOff val="0"/>
                <a:lumOff val="3746"/>
                <a:alphaOff val="24000"/>
              </a:schemeClr>
            </a:effectRef>
            <a:fontRef idx="minor">
              <a:schemeClr val="tx1"/>
            </a:fontRef>
          </p:style>
        </p:sp>
        <p:sp>
          <p:nvSpPr>
            <p:cNvPr id="16" name="Freeform: Shape 15">
              <a:extLst>
                <a:ext uri="{FF2B5EF4-FFF2-40B4-BE49-F238E27FC236}">
                  <a16:creationId xmlns:a16="http://schemas.microsoft.com/office/drawing/2014/main" id="{827AA99B-D53B-4866-B143-EA5AA715C981}"/>
                </a:ext>
              </a:extLst>
            </p:cNvPr>
            <p:cNvSpPr/>
            <p:nvPr/>
          </p:nvSpPr>
          <p:spPr>
            <a:xfrm>
              <a:off x="2467877" y="3875647"/>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Closed a State-licensed Business within the Last 4 Years</a:t>
              </a:r>
            </a:p>
          </p:txBody>
        </p:sp>
        <p:sp>
          <p:nvSpPr>
            <p:cNvPr id="17" name="Oval 16">
              <a:extLst>
                <a:ext uri="{FF2B5EF4-FFF2-40B4-BE49-F238E27FC236}">
                  <a16:creationId xmlns:a16="http://schemas.microsoft.com/office/drawing/2014/main" id="{EF82475C-86F4-4503-83CF-BC5DAB74C6C2}"/>
                </a:ext>
              </a:extLst>
            </p:cNvPr>
            <p:cNvSpPr/>
            <p:nvPr/>
          </p:nvSpPr>
          <p:spPr>
            <a:xfrm>
              <a:off x="2104049" y="5191041"/>
              <a:ext cx="694033" cy="694033"/>
            </a:xfrm>
            <a:prstGeom prst="ellipse">
              <a:avLst/>
            </a:prstGeom>
          </p:spPr>
          <p:style>
            <a:lnRef idx="2">
              <a:schemeClr val="lt1">
                <a:hueOff val="0"/>
                <a:satOff val="0"/>
                <a:lumOff val="0"/>
                <a:alphaOff val="0"/>
              </a:schemeClr>
            </a:lnRef>
            <a:fillRef idx="1">
              <a:schemeClr val="accent4">
                <a:shade val="80000"/>
                <a:alpha val="50000"/>
                <a:hueOff val="4780"/>
                <a:satOff val="0"/>
                <a:lumOff val="4683"/>
                <a:alphaOff val="30000"/>
              </a:schemeClr>
            </a:fillRef>
            <a:effectRef idx="0">
              <a:schemeClr val="accent4">
                <a:shade val="80000"/>
                <a:alpha val="50000"/>
                <a:hueOff val="4780"/>
                <a:satOff val="0"/>
                <a:lumOff val="4683"/>
                <a:alphaOff val="30000"/>
              </a:schemeClr>
            </a:effectRef>
            <a:fontRef idx="minor">
              <a:schemeClr val="tx1"/>
            </a:fontRef>
          </p:style>
        </p:sp>
        <p:sp>
          <p:nvSpPr>
            <p:cNvPr id="18" name="Freeform: Shape 17">
              <a:extLst>
                <a:ext uri="{FF2B5EF4-FFF2-40B4-BE49-F238E27FC236}">
                  <a16:creationId xmlns:a16="http://schemas.microsoft.com/office/drawing/2014/main" id="{DC65C4DB-62A5-48B7-B056-97BD4497226A}"/>
                </a:ext>
              </a:extLst>
            </p:cNvPr>
            <p:cNvSpPr/>
            <p:nvPr/>
          </p:nvSpPr>
          <p:spPr>
            <a:xfrm>
              <a:off x="2509831" y="4547978"/>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Became a Displaced Homemaker in the Last 4 Years and are Low-Income </a:t>
              </a:r>
            </a:p>
          </p:txBody>
        </p:sp>
        <p:sp>
          <p:nvSpPr>
            <p:cNvPr id="12" name="Freeform: Shape 11">
              <a:extLst>
                <a:ext uri="{FF2B5EF4-FFF2-40B4-BE49-F238E27FC236}">
                  <a16:creationId xmlns:a16="http://schemas.microsoft.com/office/drawing/2014/main" id="{97FF7D20-1BBD-416F-B0C1-4EADB9C4757F}"/>
                </a:ext>
              </a:extLst>
            </p:cNvPr>
            <p:cNvSpPr/>
            <p:nvPr/>
          </p:nvSpPr>
          <p:spPr>
            <a:xfrm>
              <a:off x="2476245" y="5193323"/>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Worker in Need of Skills Upgrade</a:t>
              </a:r>
            </a:p>
          </p:txBody>
        </p:sp>
      </p:grpSp>
      <p:sp>
        <p:nvSpPr>
          <p:cNvPr id="3" name="Slide Number Placeholder 2">
            <a:extLst>
              <a:ext uri="{FF2B5EF4-FFF2-40B4-BE49-F238E27FC236}">
                <a16:creationId xmlns:a16="http://schemas.microsoft.com/office/drawing/2014/main" id="{C4C3F58F-FF3C-48F9-B94A-B55176D112CE}"/>
              </a:ext>
            </a:extLst>
          </p:cNvPr>
          <p:cNvSpPr>
            <a:spLocks noGrp="1"/>
          </p:cNvSpPr>
          <p:nvPr>
            <p:ph type="sldNum" sz="quarter" idx="12"/>
          </p:nvPr>
        </p:nvSpPr>
        <p:spPr/>
        <p:txBody>
          <a:bodyPr/>
          <a:lstStyle/>
          <a:p>
            <a:fld id="{48F63A3B-78C7-47BE-AE5E-E10140E04643}" type="slidenum">
              <a:rPr lang="en-US" smtClean="0"/>
              <a:t>9</a:t>
            </a:fld>
            <a:endParaRPr lang="en-US"/>
          </a:p>
        </p:txBody>
      </p:sp>
      <p:pic>
        <p:nvPicPr>
          <p:cNvPr id="8" name="Picture 7">
            <a:extLst>
              <a:ext uri="{FF2B5EF4-FFF2-40B4-BE49-F238E27FC236}">
                <a16:creationId xmlns:a16="http://schemas.microsoft.com/office/drawing/2014/main" id="{E1E66A59-6246-496E-8B49-C62432695741}"/>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10790605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Narrow"/>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e2e400-a170-4d2c-8582-8959fe68a336">
      <Terms xmlns="http://schemas.microsoft.com/office/infopath/2007/PartnerControls"/>
    </lcf76f155ced4ddcb4097134ff3c332f>
    <TaxCatchAll xmlns="a2ef937b-70ba-45b1-b476-94f53f5165a0" xsi:nil="true"/>
    <_Flow_SignoffStatus xmlns="e1e2e400-a170-4d2c-8582-8959fe68a33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035FFDE4F4CF489C28C1BE76AD84EE" ma:contentTypeVersion="19" ma:contentTypeDescription="Create a new document." ma:contentTypeScope="" ma:versionID="76a2083a98f4426325818468a3b048a8">
  <xsd:schema xmlns:xsd="http://www.w3.org/2001/XMLSchema" xmlns:xs="http://www.w3.org/2001/XMLSchema" xmlns:p="http://schemas.microsoft.com/office/2006/metadata/properties" xmlns:ns2="e1e2e400-a170-4d2c-8582-8959fe68a336" xmlns:ns3="1e2f61ad-c30c-41fd-bfda-345ff59c3022" xmlns:ns4="a2ef937b-70ba-45b1-b476-94f53f5165a0" targetNamespace="http://schemas.microsoft.com/office/2006/metadata/properties" ma:root="true" ma:fieldsID="bfef4096a151a9cebe7a499443c9cddc" ns2:_="" ns3:_="" ns4:_="">
    <xsd:import namespace="e1e2e400-a170-4d2c-8582-8959fe68a336"/>
    <xsd:import namespace="1e2f61ad-c30c-41fd-bfda-345ff59c3022"/>
    <xsd:import namespace="a2ef937b-70ba-45b1-b476-94f53f5165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2e400-a170-4d2c-8582-8959fe68a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2dacf8-b3a3-423d-8a38-699521fe1e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2f61ad-c30c-41fd-bfda-345ff59c302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ef937b-70ba-45b1-b476-94f53f5165a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b244dce-f474-435b-a394-a980827651b1}" ma:internalName="TaxCatchAll" ma:showField="CatchAllData" ma:web="a2ef937b-70ba-45b1-b476-94f53f5165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F1CAD6-D603-49CD-A595-6B62EE7CF7DE}">
  <ds:schemaRefs>
    <ds:schemaRef ds:uri="http://schemas.microsoft.com/sharepoint/v3/contenttype/forms"/>
  </ds:schemaRefs>
</ds:datastoreItem>
</file>

<file path=customXml/itemProps2.xml><?xml version="1.0" encoding="utf-8"?>
<ds:datastoreItem xmlns:ds="http://schemas.openxmlformats.org/officeDocument/2006/customXml" ds:itemID="{DC2ED771-D1FA-4D70-8ACB-7721FD08DDEB}">
  <ds:schemaRefs>
    <ds:schemaRef ds:uri="http://www.w3.org/XML/1998/namespace"/>
    <ds:schemaRef ds:uri="http://purl.org/dc/terms/"/>
    <ds:schemaRef ds:uri="a2ef937b-70ba-45b1-b476-94f53f5165a0"/>
    <ds:schemaRef ds:uri="http://schemas.microsoft.com/office/2006/documentManagement/types"/>
    <ds:schemaRef ds:uri="http://purl.org/dc/elements/1.1/"/>
    <ds:schemaRef ds:uri="http://schemas.microsoft.com/office/infopath/2007/PartnerControls"/>
    <ds:schemaRef ds:uri="1e2f61ad-c30c-41fd-bfda-345ff59c3022"/>
    <ds:schemaRef ds:uri="http://schemas.openxmlformats.org/package/2006/metadata/core-properties"/>
    <ds:schemaRef ds:uri="e1e2e400-a170-4d2c-8582-8959fe68a336"/>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A26328F-87A3-4DED-896B-D2B99BF389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e2e400-a170-4d2c-8582-8959fe68a336"/>
    <ds:schemaRef ds:uri="1e2f61ad-c30c-41fd-bfda-345ff59c3022"/>
    <ds:schemaRef ds:uri="a2ef937b-70ba-45b1-b476-94f53f5165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1473</TotalTime>
  <Words>1311</Words>
  <Application>Microsoft Office PowerPoint</Application>
  <PresentationFormat>On-screen Show (4:3)</PresentationFormat>
  <Paragraphs>234</Paragraphs>
  <Slides>19</Slides>
  <Notes>10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Gulim</vt:lpstr>
      <vt:lpstr>Arial</vt:lpstr>
      <vt:lpstr>Arial </vt:lpstr>
      <vt:lpstr>Arial Narrow</vt:lpstr>
      <vt:lpstr>Calibri</vt:lpstr>
      <vt:lpstr>Calibri </vt:lpstr>
      <vt:lpstr>Calibri Light</vt:lpstr>
      <vt:lpstr>Corbel</vt:lpstr>
      <vt:lpstr>Segoe UI</vt:lpstr>
      <vt:lpstr>Times New Roman</vt:lpstr>
      <vt:lpstr>Wingdings</vt:lpstr>
      <vt:lpstr>Office Theme</vt:lpstr>
      <vt:lpstr>Parallax</vt:lpstr>
      <vt:lpstr>Workforce Grants &amp; Application Workshop</vt:lpstr>
      <vt:lpstr>Today’s Agenda</vt:lpstr>
      <vt:lpstr> Meet Our Team </vt:lpstr>
      <vt:lpstr>  Meet Our Navigators </vt:lpstr>
      <vt:lpstr>  Meet Our On-Campus Community Partners </vt:lpstr>
      <vt:lpstr>Workforce Education Grants Overview</vt:lpstr>
      <vt:lpstr>WorkFirst  Eligibility Requirements</vt:lpstr>
      <vt:lpstr>Basic Food Employment &amp; Training (BFET) Eligibility Requirements</vt:lpstr>
      <vt:lpstr>Worker Retraining  Eligibility Requirements</vt:lpstr>
      <vt:lpstr>Opportunity Grant  Eligibility Requirements</vt:lpstr>
      <vt:lpstr>Early Achievers Grant (EAG) Eligibility Requirements </vt:lpstr>
      <vt:lpstr>Workforce funds may assist with:</vt:lpstr>
      <vt:lpstr>  Workforce Education Grants  Summary of Key Points </vt:lpstr>
      <vt:lpstr>PowerPoint Presentation</vt:lpstr>
      <vt:lpstr>PowerPoint Presentation</vt:lpstr>
      <vt:lpstr>Workforce Education also Supports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Sakura Moses</dc:creator>
  <cp:lastModifiedBy>Koko, Ma Pwint</cp:lastModifiedBy>
  <cp:revision>40</cp:revision>
  <dcterms:created xsi:type="dcterms:W3CDTF">2020-09-11T06:20:17Z</dcterms:created>
  <dcterms:modified xsi:type="dcterms:W3CDTF">2025-07-14T18:02:11Z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0x01010017035FFDE4F4CF489C28C1BE76AD84EE</vt:lpwstr>
  </property>
  <property fmtid="{D5CDD505-2E9C-101B-9397-08002B2CF9AE}" pid="3" name="Order">
    <vt:r8>8127500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TemplateUrl">
    <vt:lpwstr/>
  </property>
  <property fmtid="{D5CDD505-2E9C-101B-9397-08002B2CF9AE}" pid="9" name="ComplianceAssetId">
    <vt:lpwstr/>
  </property>
  <property fmtid="{D5CDD505-2E9C-101B-9397-08002B2CF9AE}" pid="10" name="MediaServiceImageTags">
    <vt:lpwstr/>
  </property>
</Properties>
</file>