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73" r:id="rId7"/>
    <p:sldId id="268" r:id="rId8"/>
    <p:sldId id="258" r:id="rId9"/>
    <p:sldId id="260" r:id="rId10"/>
    <p:sldId id="267" r:id="rId11"/>
    <p:sldId id="270" r:id="rId12"/>
    <p:sldId id="271" r:id="rId13"/>
    <p:sldId id="266" r:id="rId14"/>
    <p:sldId id="269" r:id="rId15"/>
    <p:sldId id="261" r:id="rId16"/>
    <p:sldId id="262" r:id="rId17"/>
    <p:sldId id="263" r:id="rId18"/>
    <p:sldId id="264" r:id="rId19"/>
    <p:sldId id="26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9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9898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18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5140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56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35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0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9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7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9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5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3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495EE-729D-443B-9EF5-6F49C787221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094527-E31A-4014-81C3-ED1CA6F4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3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coma.uw.edu/admissions/transfer-admissions-requiremen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fercredit.wsu.edu/transfer-course-search-tool/" TargetMode="External"/><Relationship Id="rId2" Type="http://schemas.openxmlformats.org/officeDocument/2006/relationships/hyperlink" Target="https://admit.washington.edu/apply/transfer/equivalency-guide/Tacom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lu.edu/registrar/equivalency-guides/interactive-guide/?state=DTAD%7BWA%7B&amp;college=236753#eg" TargetMode="External"/><Relationship Id="rId4" Type="http://schemas.openxmlformats.org/officeDocument/2006/relationships/hyperlink" Target="https://tes.collegesource.com/publicview/TES_publicview01.aspx?rid=5ece4227-d04a-456c-9406-8a5451cd54d2&amp;aid=b8fb6b8f-58da-41bb-bbe4-3b269a90602b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comacc.edu/academics-programs/academic-support/tutoring_centers/writing-tutoring-center" TargetMode="External"/><Relationship Id="rId2" Type="http://schemas.openxmlformats.org/officeDocument/2006/relationships/hyperlink" Target="https://admit.washington.edu/apply/transfer/how-to-apply/personal-statemen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foster.uw.edu/academics/degree-programs/undergraduate-programs/admissions/standard-admissio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admit.washington.edu/apply/transfer/cad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comacc.edu/academics-programs/academic-support/enrollmentservices/studentrecords/transcript-request" TargetMode="External"/><Relationship Id="rId2" Type="http://schemas.openxmlformats.org/officeDocument/2006/relationships/hyperlink" Target="https://www.parchment.com/order/my-credential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mit.washington.edu/apply/transfer/" TargetMode="External"/><Relationship Id="rId2" Type="http://schemas.openxmlformats.org/officeDocument/2006/relationships/hyperlink" Target="https://www.tacoma.uw.edu/admissions/important-dates#permalink-116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attleu.edu/admissions/#d.en.16657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me.wsu.edu/undergraduate/mechanical-engineering/bremerton/#how" TargetMode="External"/><Relationship Id="rId2" Type="http://schemas.openxmlformats.org/officeDocument/2006/relationships/hyperlink" Target="https://admission.wsu.edu/apply/transfer-studen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lu.edu/admission-transfer/apply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coma.uw.edu/admissions/transfer-students" TargetMode="External"/><Relationship Id="rId2" Type="http://schemas.openxmlformats.org/officeDocument/2006/relationships/hyperlink" Target="https://transfer.uw.edu/thursda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acomacc.edu/tcc-life/career_center" TargetMode="External"/><Relationship Id="rId5" Type="http://schemas.openxmlformats.org/officeDocument/2006/relationships/hyperlink" Target="https://www.seattleu.edu/counselors/transfer/" TargetMode="External"/><Relationship Id="rId4" Type="http://schemas.openxmlformats.org/officeDocument/2006/relationships/hyperlink" Target="https://www.plu.edu/admission-transfer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dmit.washington.edu/apply/transfer/how-to-apply/app-fee/#u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attleu.edu/undergraduate-admissions/finances/scholarships/transfe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ctc.edu/colleges-staff/programs-services/bachelors-degrees/current-bachelor-programs" TargetMode="External"/><Relationship Id="rId2" Type="http://schemas.openxmlformats.org/officeDocument/2006/relationships/hyperlink" Target="https://www.tacomacc.edu/academics-programs/programs/bachelor-degre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coma.uw.edu/set/programs/undergrad/me" TargetMode="External"/><Relationship Id="rId2" Type="http://schemas.openxmlformats.org/officeDocument/2006/relationships/hyperlink" Target="https://www.tacoma.uw.edu/set/programs/undergrad/cs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Transfer 101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do I begin the process?</a:t>
            </a:r>
          </a:p>
        </p:txBody>
      </p:sp>
    </p:spTree>
    <p:extLst>
      <p:ext uri="{BB962C8B-B14F-4D97-AF65-F5344CB8AC3E}">
        <p14:creationId xmlns:p14="http://schemas.microsoft.com/office/powerpoint/2010/main" val="3268955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I transfer?  Do I need to earn my degree from TCC?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transfer to a university typically with a minimum of 40 credits and a 2.0 transferable college GPA.  Here is UW Tacoma’s information, </a:t>
            </a:r>
            <a:r>
              <a:rPr lang="en-US" dirty="0">
                <a:hlinkClick r:id="rId2"/>
              </a:rPr>
              <a:t>https://www.tacoma.uw.edu/admissions/transfer-admissions-requirements</a:t>
            </a:r>
            <a:endParaRPr lang="en-US" dirty="0"/>
          </a:p>
          <a:p>
            <a:r>
              <a:rPr lang="en-US" dirty="0"/>
              <a:t>You will apply as a Freshman if you transfer prior to completing 40 transferable college credits.  This means you will also submit your high school transcript.</a:t>
            </a:r>
          </a:p>
          <a:p>
            <a:r>
              <a:rPr lang="en-US" dirty="0"/>
              <a:t>You save money and are a stronger candidate if you earn an Associate degree from TCC prior to transferring to a university.</a:t>
            </a:r>
          </a:p>
        </p:txBody>
      </p:sp>
    </p:spTree>
    <p:extLst>
      <p:ext uri="{BB962C8B-B14F-4D97-AF65-F5344CB8AC3E}">
        <p14:creationId xmlns:p14="http://schemas.microsoft.com/office/powerpoint/2010/main" val="2956452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my TCC credits transfer?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universities and colleges have an equivalency guide on their website.  Here is UW Seattle and UW Tacoma’s equivalency guide, </a:t>
            </a:r>
            <a:r>
              <a:rPr lang="en-US" dirty="0">
                <a:hlinkClick r:id="rId2"/>
              </a:rPr>
              <a:t>https://admit.washington.edu/apply/transfer/equivalency-guide/Tacoma/</a:t>
            </a:r>
            <a:endParaRPr lang="en-US" dirty="0"/>
          </a:p>
          <a:p>
            <a:r>
              <a:rPr lang="en-US" dirty="0"/>
              <a:t>Washington State University (WSU) has a Transfer Course Search Tool, </a:t>
            </a:r>
            <a:r>
              <a:rPr lang="en-US" dirty="0">
                <a:hlinkClick r:id="rId3"/>
              </a:rPr>
              <a:t>https://transfercredit.wsu.edu/transfer-course-search-tool/</a:t>
            </a:r>
            <a:endParaRPr lang="en-US" dirty="0"/>
          </a:p>
          <a:p>
            <a:r>
              <a:rPr lang="en-US" dirty="0"/>
              <a:t>Seattle University’s equivalency list link, </a:t>
            </a:r>
            <a:r>
              <a:rPr lang="en-US" dirty="0">
                <a:hlinkClick r:id="rId4"/>
              </a:rPr>
              <a:t>https://tes.collegesource.com/publicview/TES_publicview01.aspx?rid=5ece4227-d04a-456c-9406-8a5451cd54d2&amp;aid=b8fb6b8f-58da-41bb-bbe4-3b269a90602b</a:t>
            </a:r>
            <a:endParaRPr lang="en-US" dirty="0"/>
          </a:p>
          <a:p>
            <a:r>
              <a:rPr lang="en-US" dirty="0"/>
              <a:t>Pacific Lutheran University (PLU) has an </a:t>
            </a:r>
            <a:r>
              <a:rPr lang="en-US"/>
              <a:t>Equivalency Guide, </a:t>
            </a:r>
            <a:r>
              <a:rPr lang="en-US">
                <a:hlinkClick r:id="rId5"/>
              </a:rPr>
              <a:t>https://www.plu.edu/registrar/equivalency-guides/interactive-guide/?state=DTAD%7BWA%7B&amp;college=236753#eg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91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comprehensive narrative essay that highlights important aspects of your academic and personal history.  Your personal statement should provide context for your academic achievements and educational choices.  Here is a detailed explanation from UW Seattle on required elements of a personal statement, </a:t>
            </a:r>
            <a:r>
              <a:rPr lang="en-US" dirty="0">
                <a:hlinkClick r:id="rId2"/>
              </a:rPr>
              <a:t>https://admit.washington.edu/apply/transfer/how-to-apply/personal-statement/</a:t>
            </a:r>
            <a:endParaRPr lang="en-US" dirty="0"/>
          </a:p>
          <a:p>
            <a:r>
              <a:rPr lang="en-US" dirty="0"/>
              <a:t>TCC’s Writing and Tutoring Center (WTC) provides review and support for personal statements.  Here is the WTC’s information, </a:t>
            </a:r>
            <a:r>
              <a:rPr lang="en-US" dirty="0">
                <a:hlinkClick r:id="rId3"/>
              </a:rPr>
              <a:t>https://www.tacomacc.edu/academics-programs/academic-support/tutoring_centers/writing-tutoring-center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91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or other degree application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UW Seattle Foster school of Business application requires a Writing Skills Assessment(WSA). Here’s the link, </a:t>
            </a:r>
            <a:r>
              <a:rPr lang="en-US" dirty="0">
                <a:hlinkClick r:id="rId2"/>
              </a:rPr>
              <a:t>https://foster.uw.edu/academics/degree-programs/undergraduate-programs/admissions/standard-admission/</a:t>
            </a:r>
            <a:endParaRPr lang="en-US" dirty="0"/>
          </a:p>
          <a:p>
            <a:r>
              <a:rPr lang="en-US" dirty="0"/>
              <a:t>Some programs require completed reference forms, preferably by a professor who has taught you one or more courses.</a:t>
            </a:r>
          </a:p>
        </p:txBody>
      </p:sp>
    </p:spTree>
    <p:extLst>
      <p:ext uri="{BB962C8B-B14F-4D97-AF65-F5344CB8AC3E}">
        <p14:creationId xmlns:p14="http://schemas.microsoft.com/office/powerpoint/2010/main" val="2279946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&amp; Scholarships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your ‘24-’25 FAFSA and add any school you are applying to on your FAFSA list of schools.</a:t>
            </a:r>
          </a:p>
          <a:p>
            <a:r>
              <a:rPr lang="en-US" dirty="0"/>
              <a:t>Transfer Priority Scholarship-Automatic consideration if applied to UW Tacoma by March 15</a:t>
            </a:r>
            <a:r>
              <a:rPr lang="en-US" baseline="30000" dirty="0"/>
              <a:t>th</a:t>
            </a:r>
            <a:r>
              <a:rPr lang="en-US" dirty="0"/>
              <a:t> priority deadline.</a:t>
            </a:r>
          </a:p>
          <a:p>
            <a:r>
              <a:rPr lang="en-US" dirty="0"/>
              <a:t>Review specific scholarships at each school that may have an early deadline and require references.  For example, the School of Engr. &amp; Tech(SET) at UW Tacoma, has a deadline of Sept. 5</a:t>
            </a:r>
            <a:r>
              <a:rPr lang="en-US" baseline="30000" dirty="0"/>
              <a:t>th</a:t>
            </a:r>
            <a:r>
              <a:rPr lang="en-US" dirty="0"/>
              <a:t>.  It requires one letter of recommendation.</a:t>
            </a:r>
          </a:p>
          <a:p>
            <a:r>
              <a:rPr lang="en-US" dirty="0"/>
              <a:t>Apply early to be considered for each school’s standard scholarships based on merit and need.</a:t>
            </a:r>
          </a:p>
        </p:txBody>
      </p:sp>
    </p:spTree>
    <p:extLst>
      <p:ext uri="{BB962C8B-B14F-4D97-AF65-F5344CB8AC3E}">
        <p14:creationId xmlns:p14="http://schemas.microsoft.com/office/powerpoint/2010/main" val="36731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 Language?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universities and colleges have a </a:t>
            </a:r>
            <a:r>
              <a:rPr lang="en-US" b="1" dirty="0"/>
              <a:t>GRADUATION</a:t>
            </a:r>
            <a:r>
              <a:rPr lang="en-US" dirty="0"/>
              <a:t> requirement of two years of same world language in high school or two quarters of same world language at TCC.</a:t>
            </a:r>
          </a:p>
          <a:p>
            <a:r>
              <a:rPr lang="en-US" dirty="0"/>
              <a:t>UW Tacoma does not have a world language requirement for admissions or graduation for the majority of their degrees.</a:t>
            </a:r>
          </a:p>
          <a:p>
            <a:r>
              <a:rPr lang="en-US" dirty="0"/>
              <a:t>UW Seattle - If you transfer with less than 40 credits</a:t>
            </a:r>
            <a:r>
              <a:rPr lang="en-US" b="1" dirty="0"/>
              <a:t>, </a:t>
            </a:r>
            <a:r>
              <a:rPr lang="en-US" dirty="0"/>
              <a:t>world language is an ADMISSION requirement</a:t>
            </a:r>
            <a:r>
              <a:rPr lang="en-US" b="1" dirty="0"/>
              <a:t>.  </a:t>
            </a:r>
            <a:r>
              <a:rPr lang="en-US" dirty="0"/>
              <a:t>Here is the UW link, </a:t>
            </a:r>
            <a:r>
              <a:rPr lang="en-US" dirty="0">
                <a:hlinkClick r:id="rId2"/>
              </a:rPr>
              <a:t>https://admit.washington.edu/apply/transfer/</a:t>
            </a:r>
            <a:r>
              <a:rPr lang="en-US">
                <a:hlinkClick r:id="rId2"/>
              </a:rPr>
              <a:t>cadr/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44761" y="24421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24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TCC Transcripts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easiest way to send your TCC and other transcripts is through a third party company called Parchment.  TCC and many schools use and accept transcripts via Parchment.  Here is the link, </a:t>
            </a:r>
            <a:r>
              <a:rPr lang="en-US" dirty="0">
                <a:hlinkClick r:id="rId2"/>
              </a:rPr>
              <a:t>https://www.parchment.com/order/my-credentials/</a:t>
            </a:r>
            <a:endParaRPr lang="en-US" dirty="0"/>
          </a:p>
          <a:p>
            <a:r>
              <a:rPr lang="en-US" dirty="0"/>
              <a:t>TCC has detailed information on the Enrollment Services webpage regarding your transcript request.  Here is the link, </a:t>
            </a:r>
            <a:r>
              <a:rPr lang="en-US" dirty="0">
                <a:hlinkClick r:id="rId3"/>
              </a:rPr>
              <a:t>https://www.tacomacc.edu/academics-programs/academic-support/enrollmentservices/studentrecords/transcript-request</a:t>
            </a:r>
            <a:endParaRPr lang="en-US" dirty="0"/>
          </a:p>
          <a:p>
            <a:r>
              <a:rPr lang="en-US" dirty="0"/>
              <a:t>There is a $10.00-$15.00 cost typically to order each transcript.</a:t>
            </a:r>
          </a:p>
          <a:p>
            <a:r>
              <a:rPr lang="en-US" dirty="0"/>
              <a:t>Make sure your final grades are posted when sending your final transcript.</a:t>
            </a:r>
          </a:p>
        </p:txBody>
      </p:sp>
    </p:spTree>
    <p:extLst>
      <p:ext uri="{BB962C8B-B14F-4D97-AF65-F5344CB8AC3E}">
        <p14:creationId xmlns:p14="http://schemas.microsoft.com/office/powerpoint/2010/main" val="54707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Dates and Deadlines for schools using a</a:t>
            </a:r>
            <a:br>
              <a:rPr lang="en-US" dirty="0"/>
            </a:br>
            <a:r>
              <a:rPr lang="en-US" dirty="0"/>
              <a:t>Quarter system of three 10 week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200" dirty="0"/>
              <a:t>UW Tacoma is on a quarter system.  The final deadline for Fall 2024 is July 31</a:t>
            </a:r>
            <a:r>
              <a:rPr lang="en-US" sz="2200" baseline="30000" dirty="0"/>
              <a:t>st</a:t>
            </a:r>
            <a:r>
              <a:rPr lang="en-US" sz="2200" dirty="0"/>
              <a:t>.  Here is a link, </a:t>
            </a:r>
            <a:r>
              <a:rPr lang="en-US" sz="2200" dirty="0">
                <a:hlinkClick r:id="rId2"/>
              </a:rPr>
              <a:t>https://www.tacoma.uw.edu/admissions/important-dates#permalink-11621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UW Seattle is on a quarter system.  The final deadline for Fall 2024 was February 15</a:t>
            </a:r>
            <a:r>
              <a:rPr lang="en-US" sz="2200" baseline="30000" dirty="0"/>
              <a:t>th</a:t>
            </a:r>
            <a:r>
              <a:rPr lang="en-US" sz="2200" dirty="0"/>
              <a:t>.  Here is the link, </a:t>
            </a:r>
            <a:r>
              <a:rPr lang="en-US" sz="2200" dirty="0">
                <a:hlinkClick r:id="rId3"/>
              </a:rPr>
              <a:t>https://admit.washington.edu/apply/transfer/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Seattle University is on a quarter system.  The priority deadline was March 1 and the final deadline is August 15</a:t>
            </a:r>
            <a:r>
              <a:rPr lang="en-US" sz="2200" baseline="30000" dirty="0"/>
              <a:t>th</a:t>
            </a:r>
            <a:r>
              <a:rPr lang="en-US" sz="2200" dirty="0"/>
              <a:t> for Fall 2024.  Here is the link, </a:t>
            </a:r>
            <a:r>
              <a:rPr lang="en-US" sz="2200" dirty="0">
                <a:hlinkClick r:id="rId4"/>
              </a:rPr>
              <a:t>https://www.seattleu.edu/admissions/#d.en.166574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dirty="0"/>
              <a:t>​​​​</a:t>
            </a:r>
          </a:p>
        </p:txBody>
      </p:sp>
    </p:spTree>
    <p:extLst>
      <p:ext uri="{BB962C8B-B14F-4D97-AF65-F5344CB8AC3E}">
        <p14:creationId xmlns:p14="http://schemas.microsoft.com/office/powerpoint/2010/main" val="246119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 and Deadlines for schools using a Semester system of two 15 week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Washington State University (WSU) is a semester school.  The deadline for Fall 2024 is August 7</a:t>
            </a:r>
            <a:r>
              <a:rPr lang="en-US" baseline="30000" dirty="0"/>
              <a:t>th</a:t>
            </a:r>
            <a:r>
              <a:rPr lang="en-US" dirty="0"/>
              <a:t> for the main campus in Pullman.  Here is the link, </a:t>
            </a:r>
            <a:r>
              <a:rPr lang="en-US" dirty="0">
                <a:hlinkClick r:id="rId2"/>
              </a:rPr>
              <a:t>https://admission.wsu.edu/apply/transfer-students/</a:t>
            </a:r>
            <a:endParaRPr lang="en-US" dirty="0"/>
          </a:p>
          <a:p>
            <a:r>
              <a:rPr lang="en-US" dirty="0"/>
              <a:t>WSU-Bremerton campus for Mech. Engr. has a priority application deadline of January 31 for Fall 2024.  Here is the link, </a:t>
            </a:r>
            <a:r>
              <a:rPr lang="en-US" dirty="0">
                <a:hlinkClick r:id="rId3"/>
              </a:rPr>
              <a:t>https://mme.wsu.edu/undergraduate/mechanical-engineering/bremerton/#how</a:t>
            </a:r>
            <a:endParaRPr lang="en-US" dirty="0"/>
          </a:p>
          <a:p>
            <a:r>
              <a:rPr lang="en-US" dirty="0"/>
              <a:t>Pacific Lutheran University (PLU) has a final fall semester deadline of July 1</a:t>
            </a:r>
            <a:r>
              <a:rPr lang="en-US" baseline="30000" dirty="0"/>
              <a:t>st</a:t>
            </a:r>
            <a:r>
              <a:rPr lang="en-US" dirty="0"/>
              <a:t> for Fall 2024.  Here is a link, </a:t>
            </a:r>
            <a:r>
              <a:rPr lang="en-US" dirty="0">
                <a:hlinkClick r:id="rId4"/>
              </a:rPr>
              <a:t>https://www.plu.edu/admission-transfer/apply/</a:t>
            </a:r>
            <a:endParaRPr lang="en-US" dirty="0"/>
          </a:p>
          <a:p>
            <a:r>
              <a:rPr lang="en-US" dirty="0"/>
              <a:t>Please note that many schools have Priority admission dates that are earlier. They are optimal for meeting scholarship and major acceptance dates.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0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Attend Admission and transfer sessions to hear directly from your intended schools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UW Seattle offers virtual and in-person Admission and transfer sessions.  UW Seattle also offers Departmental Information Sessions.  Here is the UW Seattle link, </a:t>
            </a:r>
            <a:r>
              <a:rPr lang="en-US" dirty="0">
                <a:hlinkClick r:id="rId2"/>
              </a:rPr>
              <a:t>https://transfer.uw.edu/thursday/</a:t>
            </a:r>
            <a:endParaRPr lang="en-US" dirty="0"/>
          </a:p>
          <a:p>
            <a:r>
              <a:rPr lang="en-US" dirty="0"/>
              <a:t>UW Tacoma offers appointments with an admissions counselor and Virtual Transfer Tuesdays.  Here is the UW Tacoma link, </a:t>
            </a:r>
            <a:r>
              <a:rPr lang="en-US" dirty="0">
                <a:hlinkClick r:id="rId3"/>
              </a:rPr>
              <a:t>https://www.tacoma.uw.edu/admissions/transfer-students</a:t>
            </a:r>
            <a:endParaRPr lang="en-US" dirty="0"/>
          </a:p>
          <a:p>
            <a:r>
              <a:rPr lang="en-US" dirty="0"/>
              <a:t>Pacific Lutheran University (PLU), has a designated Admission Counselor to connect with online.  Here is the link, </a:t>
            </a:r>
            <a:r>
              <a:rPr lang="en-US" dirty="0">
                <a:hlinkClick r:id="rId4"/>
              </a:rPr>
              <a:t>https://www.plu.edu/admission-transfer/</a:t>
            </a:r>
            <a:endParaRPr lang="en-US" dirty="0"/>
          </a:p>
          <a:p>
            <a:r>
              <a:rPr lang="en-US" dirty="0"/>
              <a:t>Seattle University has a designated Transfer Admission counselor by alphabet that you make a virtual advising appointment.  Here is the link, </a:t>
            </a:r>
            <a:r>
              <a:rPr lang="en-US" dirty="0">
                <a:hlinkClick r:id="rId5"/>
              </a:rPr>
              <a:t>https://www.seattleu.edu/counselors/transfer/</a:t>
            </a:r>
            <a:endParaRPr lang="en-US" dirty="0"/>
          </a:p>
          <a:p>
            <a:r>
              <a:rPr lang="en-US" dirty="0"/>
              <a:t>Attend in-person Transfer Fairs every Fall quarter hosted by TCC’s Career Center.  Here is a link to TCC’s Career Center, </a:t>
            </a:r>
            <a:r>
              <a:rPr lang="en-US" dirty="0">
                <a:hlinkClick r:id="rId6"/>
              </a:rPr>
              <a:t>https://www.tacomacc.edu/tcc-life/career_center</a:t>
            </a:r>
            <a:endParaRPr lang="en-US" dirty="0"/>
          </a:p>
          <a:p>
            <a:endParaRPr lang="en-US" u="sng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3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Application Process-Fall quarter start</a:t>
            </a:r>
            <a:br>
              <a:rPr lang="en-US" dirty="0"/>
            </a:br>
            <a:r>
              <a:rPr lang="en-US" dirty="0"/>
              <a:t>Apply to BOTH the school and your program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University admission-UW Tacoma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March 15, 2024-Priority Date</a:t>
            </a:r>
          </a:p>
          <a:p>
            <a:r>
              <a:rPr lang="en-US" dirty="0"/>
              <a:t>July 31, 2024-Final deadline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Program admission-Bachelor of Arts and Bachelor of Science in Computer Science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Winter Application Opens: October 2023</a:t>
            </a:r>
          </a:p>
          <a:p>
            <a:r>
              <a:rPr lang="en-US" dirty="0"/>
              <a:t>Winter Application Deadline: Dec. 21-B.A. program &amp; Dec. 24-B.S. program</a:t>
            </a:r>
          </a:p>
          <a:p>
            <a:endParaRPr lang="en-US" dirty="0"/>
          </a:p>
          <a:p>
            <a:r>
              <a:rPr lang="en-US" dirty="0"/>
              <a:t>Autumn/Fall Application Opens: February 2024</a:t>
            </a:r>
          </a:p>
          <a:p>
            <a:r>
              <a:rPr lang="en-US" dirty="0"/>
              <a:t>Autumn/Fall Application Deadline: July 1, 2024</a:t>
            </a:r>
          </a:p>
        </p:txBody>
      </p:sp>
    </p:spTree>
    <p:extLst>
      <p:ext uri="{BB962C8B-B14F-4D97-AF65-F5344CB8AC3E}">
        <p14:creationId xmlns:p14="http://schemas.microsoft.com/office/powerpoint/2010/main" val="202654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 to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$60.00 application fee-UW Tacoma</a:t>
            </a:r>
          </a:p>
          <a:p>
            <a:r>
              <a:rPr lang="en-US" dirty="0"/>
              <a:t>$80.00 application fee-UW Seattle</a:t>
            </a:r>
          </a:p>
          <a:p>
            <a:r>
              <a:rPr lang="en-US" dirty="0"/>
              <a:t>$70.00 application fee-WSU</a:t>
            </a:r>
          </a:p>
          <a:p>
            <a:r>
              <a:rPr lang="en-US" dirty="0"/>
              <a:t>$60.00 application fee-Seattle University</a:t>
            </a:r>
          </a:p>
          <a:p>
            <a:r>
              <a:rPr lang="en-US" dirty="0"/>
              <a:t>Please review each school’s application for a tuition waiver.  Here is a link to UW Seattle’s waiver policy, </a:t>
            </a:r>
            <a:r>
              <a:rPr lang="en-US" dirty="0">
                <a:hlinkClick r:id="rId2"/>
              </a:rPr>
              <a:t>https://admit.washington.edu/apply/transfer/how-to-apply/app-fee/#us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7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University or college selection</a:t>
            </a:r>
            <a:br>
              <a:rPr lang="en-US" dirty="0"/>
            </a:br>
            <a:r>
              <a:rPr lang="en-US" dirty="0"/>
              <a:t>Public vs private institution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Does it offer the degree or major you want to earn from their institution?</a:t>
            </a:r>
          </a:p>
          <a:p>
            <a:r>
              <a:rPr lang="en-US" dirty="0"/>
              <a:t>Location?  Housing?</a:t>
            </a:r>
          </a:p>
          <a:p>
            <a:r>
              <a:rPr lang="en-US" dirty="0"/>
              <a:t>If in Seattle, can I take the bus or light rail?</a:t>
            </a:r>
          </a:p>
          <a:p>
            <a:r>
              <a:rPr lang="en-US" dirty="0"/>
              <a:t>Size of school-both the campus size and student body</a:t>
            </a:r>
          </a:p>
          <a:p>
            <a:r>
              <a:rPr lang="en-US" dirty="0"/>
              <a:t>Reputation and/or ranking of your degree at their school</a:t>
            </a:r>
          </a:p>
          <a:p>
            <a:r>
              <a:rPr lang="en-US" dirty="0"/>
              <a:t>For specific degrees, like engineering and nursing, is their program accredited?</a:t>
            </a:r>
          </a:p>
          <a:p>
            <a:r>
              <a:rPr lang="en-US" dirty="0"/>
              <a:t>“Sticker” price-Public universities will list a lower tuition cost, but typically aren’t able to offer as much in scholarships as private colleges.  Many times, the private college price can be equal or less than a public university.  For example, Seattle University offers specific Transfer Scholarships including Merit-based, for the duration of your degree.  Here is the link, </a:t>
            </a:r>
            <a:r>
              <a:rPr lang="en-US" dirty="0">
                <a:hlinkClick r:id="rId2"/>
              </a:rPr>
              <a:t>https://www.seattleu.edu/undergraduate-admissions/finances/scholarships/transfer/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9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Considering one of TCC’s Bachelor of Applied Science (BAS) degrees?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TCC has four BAS degrees to consider.  Here is the link containing all related information on these degrees, </a:t>
            </a:r>
            <a:r>
              <a:rPr lang="en-US" dirty="0">
                <a:hlinkClick r:id="rId2"/>
              </a:rPr>
              <a:t>https://www.tacomacc.edu/academics-programs/programs/bachelor-degrees</a:t>
            </a:r>
            <a:endParaRPr lang="en-US" dirty="0"/>
          </a:p>
          <a:p>
            <a:r>
              <a:rPr lang="en-US" dirty="0"/>
              <a:t>There are many other BAS and BS degrees offered has other community colleges.  Here is a link from the Washington State Board of community and technical colleges listing other Bachelor degree options, </a:t>
            </a:r>
            <a:r>
              <a:rPr lang="en-US" dirty="0">
                <a:hlinkClick r:id="rId3"/>
              </a:rPr>
              <a:t>https://www.sbctc.edu/colleges-staff/programs-services/bachelors-degrees/current-bachelor-programs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2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I taken the required prerequisite courses for my specific degree or major?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best to review your intended degree for prerequisite courses that can be taken as part of degree here at TCC.</a:t>
            </a:r>
          </a:p>
          <a:p>
            <a:r>
              <a:rPr lang="en-US" dirty="0"/>
              <a:t>Here are some examples of degrees that have required courses that need to be taken before applying to the major at UW Tacoma.  </a:t>
            </a:r>
          </a:p>
          <a:p>
            <a:r>
              <a:rPr lang="en-US" dirty="0"/>
              <a:t>For Computer Science, here is the link, </a:t>
            </a:r>
            <a:r>
              <a:rPr lang="en-US" dirty="0">
                <a:hlinkClick r:id="rId2"/>
              </a:rPr>
              <a:t>https://www.tacoma.uw.edu/set/programs/undergrad/css</a:t>
            </a:r>
            <a:endParaRPr lang="en-US" dirty="0"/>
          </a:p>
          <a:p>
            <a:r>
              <a:rPr lang="en-US" dirty="0"/>
              <a:t>For Mechanical Engineering, here is the link, </a:t>
            </a:r>
            <a:r>
              <a:rPr lang="en-US" dirty="0">
                <a:hlinkClick r:id="rId3"/>
              </a:rPr>
              <a:t>https://www.tacoma.uw.edu/set/programs/undergrad/me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629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7c49e4d-5c29-49be-893c-4d1cefb1067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8B2E074E97FF4BAA44C32F81378FC0" ma:contentTypeVersion="12" ma:contentTypeDescription="Create a new document." ma:contentTypeScope="" ma:versionID="306aa353e092d24595ba8aefedf070f3">
  <xsd:schema xmlns:xsd="http://www.w3.org/2001/XMLSchema" xmlns:xs="http://www.w3.org/2001/XMLSchema" xmlns:p="http://schemas.microsoft.com/office/2006/metadata/properties" xmlns:ns3="a7c49e4d-5c29-49be-893c-4d1cefb1067d" xmlns:ns4="5da287b2-dd1f-4da2-b5ec-8794d70da835" targetNamespace="http://schemas.microsoft.com/office/2006/metadata/properties" ma:root="true" ma:fieldsID="4be5bff599a19c5fee6a7063ee81e622" ns3:_="" ns4:_="">
    <xsd:import namespace="a7c49e4d-5c29-49be-893c-4d1cefb1067d"/>
    <xsd:import namespace="5da287b2-dd1f-4da2-b5ec-8794d70da8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49e4d-5c29-49be-893c-4d1cefb106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a287b2-dd1f-4da2-b5ec-8794d70da83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1267EF-0916-4EE5-828E-D818C9426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287317-55C4-4377-B9ED-098DEDA81AD7}">
  <ds:schemaRefs>
    <ds:schemaRef ds:uri="a7c49e4d-5c29-49be-893c-4d1cefb1067d"/>
    <ds:schemaRef ds:uri="http://purl.org/dc/elements/1.1/"/>
    <ds:schemaRef ds:uri="http://schemas.microsoft.com/office/2006/metadata/properties"/>
    <ds:schemaRef ds:uri="5da287b2-dd1f-4da2-b5ec-8794d70da835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7589C0-6759-405D-BF81-BBF740328D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49e4d-5c29-49be-893c-4d1cefb1067d"/>
    <ds:schemaRef ds:uri="5da287b2-dd1f-4da2-b5ec-8794d70da8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501</TotalTime>
  <Words>1697</Words>
  <Application>Microsoft Office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Transfer 101 </vt:lpstr>
      <vt:lpstr>Dates and Deadlines for schools using a Quarter system of three 10 week sessions</vt:lpstr>
      <vt:lpstr>Dates and Deadlines for schools using a Semester system of two 15 week terms</vt:lpstr>
      <vt:lpstr>Attend Admission and transfer sessions to hear directly from your intended schools</vt:lpstr>
      <vt:lpstr>Application Process-Fall quarter start Apply to BOTH the school and your program</vt:lpstr>
      <vt:lpstr>Costs to apply</vt:lpstr>
      <vt:lpstr>University or college selection Public vs private institution </vt:lpstr>
      <vt:lpstr>Considering one of TCC’s Bachelor of Applied Science (BAS) degrees?</vt:lpstr>
      <vt:lpstr>Have I taken the required prerequisite courses for my specific degree or major?</vt:lpstr>
      <vt:lpstr>When do I transfer?  Do I need to earn my degree from TCC?</vt:lpstr>
      <vt:lpstr>Will my TCC credits transfer?</vt:lpstr>
      <vt:lpstr>Personal Statement</vt:lpstr>
      <vt:lpstr>References or other degree application requirements</vt:lpstr>
      <vt:lpstr>Funding &amp; Scholarships</vt:lpstr>
      <vt:lpstr>World Language?</vt:lpstr>
      <vt:lpstr>TCC Transcripts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101</dc:title>
  <dc:creator>Harris, Theresa</dc:creator>
  <cp:lastModifiedBy>Fontana, Steven</cp:lastModifiedBy>
  <cp:revision>56</cp:revision>
  <dcterms:created xsi:type="dcterms:W3CDTF">2023-03-03T22:55:52Z</dcterms:created>
  <dcterms:modified xsi:type="dcterms:W3CDTF">2024-01-25T00:19:26Z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0x010100C38B2E074E97FF4BAA44C32F81378FC0</vt:lpwstr>
  </property>
</Properties>
</file>