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22"/>
  </p:notesMasterIdLst>
  <p:handoutMasterIdLst>
    <p:handoutMasterId r:id="rId23"/>
  </p:handoutMasterIdLst>
  <p:sldIdLst>
    <p:sldId id="289" r:id="rId5"/>
    <p:sldId id="288" r:id="rId6"/>
    <p:sldId id="276" r:id="rId7"/>
    <p:sldId id="265" r:id="rId8"/>
    <p:sldId id="290" r:id="rId9"/>
    <p:sldId id="291" r:id="rId10"/>
    <p:sldId id="292" r:id="rId11"/>
    <p:sldId id="293" r:id="rId12"/>
    <p:sldId id="294" r:id="rId13"/>
    <p:sldId id="295" r:id="rId14"/>
    <p:sldId id="302" r:id="rId15"/>
    <p:sldId id="299" r:id="rId16"/>
    <p:sldId id="298" r:id="rId17"/>
    <p:sldId id="297" r:id="rId18"/>
    <p:sldId id="300" r:id="rId19"/>
    <p:sldId id="301" r:id="rId20"/>
    <p:sldId id="26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94" autoAdjust="0"/>
  </p:normalViewPr>
  <p:slideViewPr>
    <p:cSldViewPr snapToGrid="0">
      <p:cViewPr varScale="1">
        <p:scale>
          <a:sx n="75" d="100"/>
          <a:sy n="75" d="100"/>
        </p:scale>
        <p:origin x="720"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4DB26C-66ED-48E4-9D45-2363D3D86B2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6302B4-D656-4D93-B9C1-6AB042B49ABA}">
      <dgm:prSet/>
      <dgm:spPr/>
      <dgm:t>
        <a:bodyPr/>
        <a:lstStyle/>
        <a:p>
          <a:r>
            <a:rPr lang="en-US" dirty="0"/>
            <a:t>Promote the interest of prospective members and maintaining the interest of existing members of WSHIMA.</a:t>
          </a:r>
        </a:p>
      </dgm:t>
    </dgm:pt>
    <dgm:pt modelId="{195EEF8C-BBDC-487B-91EB-F7C3661049F0}" type="parTrans" cxnId="{B182A612-E529-4DD8-A135-71DC1212C5D3}">
      <dgm:prSet/>
      <dgm:spPr/>
      <dgm:t>
        <a:bodyPr/>
        <a:lstStyle/>
        <a:p>
          <a:endParaRPr lang="en-US"/>
        </a:p>
      </dgm:t>
    </dgm:pt>
    <dgm:pt modelId="{AE1D1646-8D87-4A76-B5C7-463B8F15F677}" type="sibTrans" cxnId="{B182A612-E529-4DD8-A135-71DC1212C5D3}">
      <dgm:prSet/>
      <dgm:spPr/>
      <dgm:t>
        <a:bodyPr/>
        <a:lstStyle/>
        <a:p>
          <a:endParaRPr lang="en-US"/>
        </a:p>
      </dgm:t>
    </dgm:pt>
    <dgm:pt modelId="{9000611C-CAA1-42A3-9EB2-FE28E91A7798}">
      <dgm:prSet/>
      <dgm:spPr/>
      <dgm:t>
        <a:bodyPr/>
        <a:lstStyle/>
        <a:p>
          <a:r>
            <a:rPr lang="en-US" dirty="0"/>
            <a:t>Develop and implement a plan for membership growth and retention.</a:t>
          </a:r>
        </a:p>
      </dgm:t>
    </dgm:pt>
    <dgm:pt modelId="{EF2F9970-3B90-4CF5-B027-86F72B425ED8}" type="parTrans" cxnId="{396D6966-C33B-4D29-8900-0E5B065B34E8}">
      <dgm:prSet/>
      <dgm:spPr/>
      <dgm:t>
        <a:bodyPr/>
        <a:lstStyle/>
        <a:p>
          <a:endParaRPr lang="en-US"/>
        </a:p>
      </dgm:t>
    </dgm:pt>
    <dgm:pt modelId="{661AB044-857A-430E-9D85-64546E143E04}" type="sibTrans" cxnId="{396D6966-C33B-4D29-8900-0E5B065B34E8}">
      <dgm:prSet/>
      <dgm:spPr/>
      <dgm:t>
        <a:bodyPr/>
        <a:lstStyle/>
        <a:p>
          <a:endParaRPr lang="en-US"/>
        </a:p>
      </dgm:t>
    </dgm:pt>
    <dgm:pt modelId="{BE13EFBB-D6E0-46F6-8046-FD998D4B839E}">
      <dgm:prSet/>
      <dgm:spPr/>
      <dgm:t>
        <a:bodyPr/>
        <a:lstStyle/>
        <a:p>
          <a:r>
            <a:rPr lang="en-US" dirty="0"/>
            <a:t>Identify needs for additional and improved member services and benefits.</a:t>
          </a:r>
        </a:p>
      </dgm:t>
    </dgm:pt>
    <dgm:pt modelId="{6828EB87-016B-40D3-859D-963341454F6A}" type="parTrans" cxnId="{4A0698E8-B0FD-4C3C-BEB9-4E4288AE3247}">
      <dgm:prSet/>
      <dgm:spPr/>
      <dgm:t>
        <a:bodyPr/>
        <a:lstStyle/>
        <a:p>
          <a:endParaRPr lang="en-US"/>
        </a:p>
      </dgm:t>
    </dgm:pt>
    <dgm:pt modelId="{5BC443EF-6096-4CF3-86AC-672A333AB0E2}" type="sibTrans" cxnId="{4A0698E8-B0FD-4C3C-BEB9-4E4288AE3247}">
      <dgm:prSet/>
      <dgm:spPr/>
      <dgm:t>
        <a:bodyPr/>
        <a:lstStyle/>
        <a:p>
          <a:endParaRPr lang="en-US"/>
        </a:p>
      </dgm:t>
    </dgm:pt>
    <dgm:pt modelId="{7A0DD9C9-1C07-48D8-A52A-38A0BBCD2648}">
      <dgm:prSet/>
      <dgm:spPr/>
      <dgm:t>
        <a:bodyPr/>
        <a:lstStyle/>
        <a:p>
          <a:r>
            <a:rPr lang="en-US" dirty="0"/>
            <a:t>Track monthly membership trends via the membership dashboard.</a:t>
          </a:r>
        </a:p>
      </dgm:t>
    </dgm:pt>
    <dgm:pt modelId="{B1C5666E-D63A-43A8-B446-EDD176F0A98B}" type="parTrans" cxnId="{DE5ACA96-A093-4C9B-96CF-5C9186638B03}">
      <dgm:prSet/>
      <dgm:spPr/>
      <dgm:t>
        <a:bodyPr/>
        <a:lstStyle/>
        <a:p>
          <a:endParaRPr lang="en-US"/>
        </a:p>
      </dgm:t>
    </dgm:pt>
    <dgm:pt modelId="{BAD6EFBD-289D-4886-8F55-3F75982F5CC7}" type="sibTrans" cxnId="{DE5ACA96-A093-4C9B-96CF-5C9186638B03}">
      <dgm:prSet/>
      <dgm:spPr/>
      <dgm:t>
        <a:bodyPr/>
        <a:lstStyle/>
        <a:p>
          <a:endParaRPr lang="en-US"/>
        </a:p>
      </dgm:t>
    </dgm:pt>
    <dgm:pt modelId="{B090B0B8-0E28-46C6-963F-8A9422ED2554}">
      <dgm:prSet/>
      <dgm:spPr/>
      <dgm:t>
        <a:bodyPr/>
        <a:lstStyle/>
        <a:p>
          <a:r>
            <a:rPr lang="en-US" dirty="0"/>
            <a:t>Solicit regular feedback from members on the value of member benefits.</a:t>
          </a:r>
        </a:p>
      </dgm:t>
    </dgm:pt>
    <dgm:pt modelId="{A9DC8A80-61D7-46AA-BFCB-6B2BB89E4988}" type="parTrans" cxnId="{BAC81FE8-C708-4796-85A7-863D6909152B}">
      <dgm:prSet/>
      <dgm:spPr/>
      <dgm:t>
        <a:bodyPr/>
        <a:lstStyle/>
        <a:p>
          <a:endParaRPr lang="en-US"/>
        </a:p>
      </dgm:t>
    </dgm:pt>
    <dgm:pt modelId="{FFE307F9-22D1-412E-8185-F3F2EF14F473}" type="sibTrans" cxnId="{BAC81FE8-C708-4796-85A7-863D6909152B}">
      <dgm:prSet/>
      <dgm:spPr/>
      <dgm:t>
        <a:bodyPr/>
        <a:lstStyle/>
        <a:p>
          <a:endParaRPr lang="en-US"/>
        </a:p>
      </dgm:t>
    </dgm:pt>
    <dgm:pt modelId="{FA9A691F-0D17-40DB-862C-8E82A32B2416}">
      <dgm:prSet/>
      <dgm:spPr/>
      <dgm:t>
        <a:bodyPr/>
        <a:lstStyle/>
        <a:p>
          <a:r>
            <a:rPr lang="en-US" dirty="0"/>
            <a:t>Congratulate members who pass certification exams.</a:t>
          </a:r>
        </a:p>
      </dgm:t>
    </dgm:pt>
    <dgm:pt modelId="{AFF82F2E-9E80-4487-8FDB-D53AC25C2442}" type="parTrans" cxnId="{A9643D6F-B77E-4119-91F3-3AD5202897DE}">
      <dgm:prSet/>
      <dgm:spPr/>
      <dgm:t>
        <a:bodyPr/>
        <a:lstStyle/>
        <a:p>
          <a:endParaRPr lang="en-US"/>
        </a:p>
      </dgm:t>
    </dgm:pt>
    <dgm:pt modelId="{B2CA2FDC-E0E2-49E9-81CE-62ADD1616EA8}" type="sibTrans" cxnId="{A9643D6F-B77E-4119-91F3-3AD5202897DE}">
      <dgm:prSet/>
      <dgm:spPr/>
      <dgm:t>
        <a:bodyPr/>
        <a:lstStyle/>
        <a:p>
          <a:endParaRPr lang="en-US"/>
        </a:p>
      </dgm:t>
    </dgm:pt>
    <dgm:pt modelId="{DE72A557-5BEE-4E26-862E-6D7B8A93BBBC}" type="pres">
      <dgm:prSet presAssocID="{814DB26C-66ED-48E4-9D45-2363D3D86B27}" presName="root" presStyleCnt="0">
        <dgm:presLayoutVars>
          <dgm:dir/>
          <dgm:resizeHandles val="exact"/>
        </dgm:presLayoutVars>
      </dgm:prSet>
      <dgm:spPr/>
    </dgm:pt>
    <dgm:pt modelId="{56965003-E2E7-4E86-91A3-1905FDE820F4}" type="pres">
      <dgm:prSet presAssocID="{DA6302B4-D656-4D93-B9C1-6AB042B49ABA}" presName="compNode" presStyleCnt="0"/>
      <dgm:spPr/>
    </dgm:pt>
    <dgm:pt modelId="{6E61E96C-B308-40D0-81FD-94E3750C7FD9}" type="pres">
      <dgm:prSet presAssocID="{DA6302B4-D656-4D93-B9C1-6AB042B49ABA}" presName="bgRect" presStyleLbl="bgShp" presStyleIdx="0" presStyleCnt="6"/>
      <dgm:spPr/>
    </dgm:pt>
    <dgm:pt modelId="{B3549DF2-5FE4-4965-96D9-E0E04682DBEF}" type="pres">
      <dgm:prSet presAssocID="{DA6302B4-D656-4D93-B9C1-6AB042B49AB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iness Growth"/>
        </a:ext>
      </dgm:extLst>
    </dgm:pt>
    <dgm:pt modelId="{161DC700-D8E2-49D0-A478-5AB4B7803412}" type="pres">
      <dgm:prSet presAssocID="{DA6302B4-D656-4D93-B9C1-6AB042B49ABA}" presName="spaceRect" presStyleCnt="0"/>
      <dgm:spPr/>
    </dgm:pt>
    <dgm:pt modelId="{B4F47561-09D3-4AAD-A928-EACA9008D586}" type="pres">
      <dgm:prSet presAssocID="{DA6302B4-D656-4D93-B9C1-6AB042B49ABA}" presName="parTx" presStyleLbl="revTx" presStyleIdx="0" presStyleCnt="6">
        <dgm:presLayoutVars>
          <dgm:chMax val="0"/>
          <dgm:chPref val="0"/>
        </dgm:presLayoutVars>
      </dgm:prSet>
      <dgm:spPr/>
    </dgm:pt>
    <dgm:pt modelId="{3A7B0A5B-C686-412D-B91F-1DC4623B7E2E}" type="pres">
      <dgm:prSet presAssocID="{AE1D1646-8D87-4A76-B5C7-463B8F15F677}" presName="sibTrans" presStyleCnt="0"/>
      <dgm:spPr/>
    </dgm:pt>
    <dgm:pt modelId="{A8A3C559-BEEB-49FD-B84A-6DD1F3810182}" type="pres">
      <dgm:prSet presAssocID="{9000611C-CAA1-42A3-9EB2-FE28E91A7798}" presName="compNode" presStyleCnt="0"/>
      <dgm:spPr/>
    </dgm:pt>
    <dgm:pt modelId="{2B069C3A-74BC-4FA4-A7FA-0412AAE5091F}" type="pres">
      <dgm:prSet presAssocID="{9000611C-CAA1-42A3-9EB2-FE28E91A7798}" presName="bgRect" presStyleLbl="bgShp" presStyleIdx="1" presStyleCnt="6"/>
      <dgm:spPr/>
    </dgm:pt>
    <dgm:pt modelId="{B43742B9-FB64-4507-9304-CBC7AD08285B}" type="pres">
      <dgm:prSet presAssocID="{9000611C-CAA1-42A3-9EB2-FE28E91A779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nections"/>
        </a:ext>
      </dgm:extLst>
    </dgm:pt>
    <dgm:pt modelId="{80B59D1A-FCB3-4962-9C00-DD28A93635C5}" type="pres">
      <dgm:prSet presAssocID="{9000611C-CAA1-42A3-9EB2-FE28E91A7798}" presName="spaceRect" presStyleCnt="0"/>
      <dgm:spPr/>
    </dgm:pt>
    <dgm:pt modelId="{19F7F73C-45EA-4FC2-9992-636A26E3BE99}" type="pres">
      <dgm:prSet presAssocID="{9000611C-CAA1-42A3-9EB2-FE28E91A7798}" presName="parTx" presStyleLbl="revTx" presStyleIdx="1" presStyleCnt="6">
        <dgm:presLayoutVars>
          <dgm:chMax val="0"/>
          <dgm:chPref val="0"/>
        </dgm:presLayoutVars>
      </dgm:prSet>
      <dgm:spPr/>
    </dgm:pt>
    <dgm:pt modelId="{5A7C550D-B8CF-4EC5-BEE3-5BC415490285}" type="pres">
      <dgm:prSet presAssocID="{661AB044-857A-430E-9D85-64546E143E04}" presName="sibTrans" presStyleCnt="0"/>
      <dgm:spPr/>
    </dgm:pt>
    <dgm:pt modelId="{78E161D6-B3B4-42B7-A8CC-2C0406B14419}" type="pres">
      <dgm:prSet presAssocID="{BE13EFBB-D6E0-46F6-8046-FD998D4B839E}" presName="compNode" presStyleCnt="0"/>
      <dgm:spPr/>
    </dgm:pt>
    <dgm:pt modelId="{7701CDEF-7B9F-43EC-9FCF-86BC8C3443AF}" type="pres">
      <dgm:prSet presAssocID="{BE13EFBB-D6E0-46F6-8046-FD998D4B839E}" presName="bgRect" presStyleLbl="bgShp" presStyleIdx="2" presStyleCnt="6"/>
      <dgm:spPr/>
    </dgm:pt>
    <dgm:pt modelId="{8DD4A3ED-637E-4DFD-B416-5D32DE171658}" type="pres">
      <dgm:prSet presAssocID="{BE13EFBB-D6E0-46F6-8046-FD998D4B839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inimize"/>
        </a:ext>
      </dgm:extLst>
    </dgm:pt>
    <dgm:pt modelId="{71BD71AD-0BD8-4ACD-A428-FF9E6D309041}" type="pres">
      <dgm:prSet presAssocID="{BE13EFBB-D6E0-46F6-8046-FD998D4B839E}" presName="spaceRect" presStyleCnt="0"/>
      <dgm:spPr/>
    </dgm:pt>
    <dgm:pt modelId="{00341DB3-0763-490C-8135-C91703934AF0}" type="pres">
      <dgm:prSet presAssocID="{BE13EFBB-D6E0-46F6-8046-FD998D4B839E}" presName="parTx" presStyleLbl="revTx" presStyleIdx="2" presStyleCnt="6">
        <dgm:presLayoutVars>
          <dgm:chMax val="0"/>
          <dgm:chPref val="0"/>
        </dgm:presLayoutVars>
      </dgm:prSet>
      <dgm:spPr/>
    </dgm:pt>
    <dgm:pt modelId="{4944D0DB-27B3-410F-8DD2-B90284E5A70E}" type="pres">
      <dgm:prSet presAssocID="{5BC443EF-6096-4CF3-86AC-672A333AB0E2}" presName="sibTrans" presStyleCnt="0"/>
      <dgm:spPr/>
    </dgm:pt>
    <dgm:pt modelId="{30651008-7AC7-4D08-9ED8-6F1411F4BE09}" type="pres">
      <dgm:prSet presAssocID="{7A0DD9C9-1C07-48D8-A52A-38A0BBCD2648}" presName="compNode" presStyleCnt="0"/>
      <dgm:spPr/>
    </dgm:pt>
    <dgm:pt modelId="{94A0F8B2-E1BF-442F-8713-CF24C559EA78}" type="pres">
      <dgm:prSet presAssocID="{7A0DD9C9-1C07-48D8-A52A-38A0BBCD2648}" presName="bgRect" presStyleLbl="bgShp" presStyleIdx="3" presStyleCnt="6"/>
      <dgm:spPr/>
    </dgm:pt>
    <dgm:pt modelId="{37CEB723-E3B2-4CCE-B6C5-EFD7ECD733B4}" type="pres">
      <dgm:prSet presAssocID="{7A0DD9C9-1C07-48D8-A52A-38A0BBCD264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uge"/>
        </a:ext>
      </dgm:extLst>
    </dgm:pt>
    <dgm:pt modelId="{436C5CCA-2F67-4669-9B15-A0AF47D1AB73}" type="pres">
      <dgm:prSet presAssocID="{7A0DD9C9-1C07-48D8-A52A-38A0BBCD2648}" presName="spaceRect" presStyleCnt="0"/>
      <dgm:spPr/>
    </dgm:pt>
    <dgm:pt modelId="{D751D78F-553F-4995-BFCA-4012D08598C2}" type="pres">
      <dgm:prSet presAssocID="{7A0DD9C9-1C07-48D8-A52A-38A0BBCD2648}" presName="parTx" presStyleLbl="revTx" presStyleIdx="3" presStyleCnt="6">
        <dgm:presLayoutVars>
          <dgm:chMax val="0"/>
          <dgm:chPref val="0"/>
        </dgm:presLayoutVars>
      </dgm:prSet>
      <dgm:spPr/>
    </dgm:pt>
    <dgm:pt modelId="{3833D8ED-81E6-449A-B099-15D4778AF2A2}" type="pres">
      <dgm:prSet presAssocID="{BAD6EFBD-289D-4886-8F55-3F75982F5CC7}" presName="sibTrans" presStyleCnt="0"/>
      <dgm:spPr/>
    </dgm:pt>
    <dgm:pt modelId="{0A80E639-6D33-4AFF-A1BD-782AFDCBBF87}" type="pres">
      <dgm:prSet presAssocID="{B090B0B8-0E28-46C6-963F-8A9422ED2554}" presName="compNode" presStyleCnt="0"/>
      <dgm:spPr/>
    </dgm:pt>
    <dgm:pt modelId="{578BEE46-F510-48E4-9A97-73A3DFF79159}" type="pres">
      <dgm:prSet presAssocID="{B090B0B8-0E28-46C6-963F-8A9422ED2554}" presName="bgRect" presStyleLbl="bgShp" presStyleIdx="4" presStyleCnt="6"/>
      <dgm:spPr/>
    </dgm:pt>
    <dgm:pt modelId="{A4073CE8-8A94-485B-9D57-AB190B398CAE}" type="pres">
      <dgm:prSet presAssocID="{B090B0B8-0E28-46C6-963F-8A9422ED255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ubtitles"/>
        </a:ext>
      </dgm:extLst>
    </dgm:pt>
    <dgm:pt modelId="{0FD6BC5E-C4F5-43A8-A9E3-3F612E1D0F94}" type="pres">
      <dgm:prSet presAssocID="{B090B0B8-0E28-46C6-963F-8A9422ED2554}" presName="spaceRect" presStyleCnt="0"/>
      <dgm:spPr/>
    </dgm:pt>
    <dgm:pt modelId="{8F83ABA8-B834-4ED2-A33C-C5C938882113}" type="pres">
      <dgm:prSet presAssocID="{B090B0B8-0E28-46C6-963F-8A9422ED2554}" presName="parTx" presStyleLbl="revTx" presStyleIdx="4" presStyleCnt="6">
        <dgm:presLayoutVars>
          <dgm:chMax val="0"/>
          <dgm:chPref val="0"/>
        </dgm:presLayoutVars>
      </dgm:prSet>
      <dgm:spPr/>
    </dgm:pt>
    <dgm:pt modelId="{3B9C41F5-4948-4841-8084-903CC394D39E}" type="pres">
      <dgm:prSet presAssocID="{FFE307F9-22D1-412E-8185-F3F2EF14F473}" presName="sibTrans" presStyleCnt="0"/>
      <dgm:spPr/>
    </dgm:pt>
    <dgm:pt modelId="{4AD7AC15-2B81-4691-A3D2-98B37973C61D}" type="pres">
      <dgm:prSet presAssocID="{FA9A691F-0D17-40DB-862C-8E82A32B2416}" presName="compNode" presStyleCnt="0"/>
      <dgm:spPr/>
    </dgm:pt>
    <dgm:pt modelId="{533D886D-CD28-4025-BEEF-7244E933CEAF}" type="pres">
      <dgm:prSet presAssocID="{FA9A691F-0D17-40DB-862C-8E82A32B2416}" presName="bgRect" presStyleLbl="bgShp" presStyleIdx="5" presStyleCnt="6"/>
      <dgm:spPr/>
    </dgm:pt>
    <dgm:pt modelId="{4B4942B3-1160-456E-9829-CF2B3A25A2DB}" type="pres">
      <dgm:prSet presAssocID="{FA9A691F-0D17-40DB-862C-8E82A32B2416}"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iploma"/>
        </a:ext>
      </dgm:extLst>
    </dgm:pt>
    <dgm:pt modelId="{4B6CEC79-4CCA-4456-847A-DFE726ACE7F3}" type="pres">
      <dgm:prSet presAssocID="{FA9A691F-0D17-40DB-862C-8E82A32B2416}" presName="spaceRect" presStyleCnt="0"/>
      <dgm:spPr/>
    </dgm:pt>
    <dgm:pt modelId="{9B98E531-9CC6-4B92-8C50-3BE7248C17D8}" type="pres">
      <dgm:prSet presAssocID="{FA9A691F-0D17-40DB-862C-8E82A32B2416}" presName="parTx" presStyleLbl="revTx" presStyleIdx="5" presStyleCnt="6">
        <dgm:presLayoutVars>
          <dgm:chMax val="0"/>
          <dgm:chPref val="0"/>
        </dgm:presLayoutVars>
      </dgm:prSet>
      <dgm:spPr/>
    </dgm:pt>
  </dgm:ptLst>
  <dgm:cxnLst>
    <dgm:cxn modelId="{1063A905-1515-4D62-B905-F0DDD5234A61}" type="presOf" srcId="{BE13EFBB-D6E0-46F6-8046-FD998D4B839E}" destId="{00341DB3-0763-490C-8135-C91703934AF0}" srcOrd="0" destOrd="0" presId="urn:microsoft.com/office/officeart/2018/2/layout/IconVerticalSolidList"/>
    <dgm:cxn modelId="{C71F8B08-9646-4AD0-ADA4-16EC1248952F}" type="presOf" srcId="{814DB26C-66ED-48E4-9D45-2363D3D86B27}" destId="{DE72A557-5BEE-4E26-862E-6D7B8A93BBBC}" srcOrd="0" destOrd="0" presId="urn:microsoft.com/office/officeart/2018/2/layout/IconVerticalSolidList"/>
    <dgm:cxn modelId="{B45E070B-AC52-4D13-AC7D-7FD24683CD60}" type="presOf" srcId="{DA6302B4-D656-4D93-B9C1-6AB042B49ABA}" destId="{B4F47561-09D3-4AAD-A928-EACA9008D586}" srcOrd="0" destOrd="0" presId="urn:microsoft.com/office/officeart/2018/2/layout/IconVerticalSolidList"/>
    <dgm:cxn modelId="{B182A612-E529-4DD8-A135-71DC1212C5D3}" srcId="{814DB26C-66ED-48E4-9D45-2363D3D86B27}" destId="{DA6302B4-D656-4D93-B9C1-6AB042B49ABA}" srcOrd="0" destOrd="0" parTransId="{195EEF8C-BBDC-487B-91EB-F7C3661049F0}" sibTransId="{AE1D1646-8D87-4A76-B5C7-463B8F15F677}"/>
    <dgm:cxn modelId="{396D6966-C33B-4D29-8900-0E5B065B34E8}" srcId="{814DB26C-66ED-48E4-9D45-2363D3D86B27}" destId="{9000611C-CAA1-42A3-9EB2-FE28E91A7798}" srcOrd="1" destOrd="0" parTransId="{EF2F9970-3B90-4CF5-B027-86F72B425ED8}" sibTransId="{661AB044-857A-430E-9D85-64546E143E04}"/>
    <dgm:cxn modelId="{5948F347-3B64-4756-B783-98E711719502}" type="presOf" srcId="{9000611C-CAA1-42A3-9EB2-FE28E91A7798}" destId="{19F7F73C-45EA-4FC2-9992-636A26E3BE99}" srcOrd="0" destOrd="0" presId="urn:microsoft.com/office/officeart/2018/2/layout/IconVerticalSolidList"/>
    <dgm:cxn modelId="{A9643D6F-B77E-4119-91F3-3AD5202897DE}" srcId="{814DB26C-66ED-48E4-9D45-2363D3D86B27}" destId="{FA9A691F-0D17-40DB-862C-8E82A32B2416}" srcOrd="5" destOrd="0" parTransId="{AFF82F2E-9E80-4487-8FDB-D53AC25C2442}" sibTransId="{B2CA2FDC-E0E2-49E9-81CE-62ADD1616EA8}"/>
    <dgm:cxn modelId="{69C0C68D-F08B-4460-94B3-00169CE9A6EE}" type="presOf" srcId="{B090B0B8-0E28-46C6-963F-8A9422ED2554}" destId="{8F83ABA8-B834-4ED2-A33C-C5C938882113}" srcOrd="0" destOrd="0" presId="urn:microsoft.com/office/officeart/2018/2/layout/IconVerticalSolidList"/>
    <dgm:cxn modelId="{DE5ACA96-A093-4C9B-96CF-5C9186638B03}" srcId="{814DB26C-66ED-48E4-9D45-2363D3D86B27}" destId="{7A0DD9C9-1C07-48D8-A52A-38A0BBCD2648}" srcOrd="3" destOrd="0" parTransId="{B1C5666E-D63A-43A8-B446-EDD176F0A98B}" sibTransId="{BAD6EFBD-289D-4886-8F55-3F75982F5CC7}"/>
    <dgm:cxn modelId="{7C2025A0-43DE-4821-9A06-DE354EF019E6}" type="presOf" srcId="{FA9A691F-0D17-40DB-862C-8E82A32B2416}" destId="{9B98E531-9CC6-4B92-8C50-3BE7248C17D8}" srcOrd="0" destOrd="0" presId="urn:microsoft.com/office/officeart/2018/2/layout/IconVerticalSolidList"/>
    <dgm:cxn modelId="{BAC81FE8-C708-4796-85A7-863D6909152B}" srcId="{814DB26C-66ED-48E4-9D45-2363D3D86B27}" destId="{B090B0B8-0E28-46C6-963F-8A9422ED2554}" srcOrd="4" destOrd="0" parTransId="{A9DC8A80-61D7-46AA-BFCB-6B2BB89E4988}" sibTransId="{FFE307F9-22D1-412E-8185-F3F2EF14F473}"/>
    <dgm:cxn modelId="{4A0698E8-B0FD-4C3C-BEB9-4E4288AE3247}" srcId="{814DB26C-66ED-48E4-9D45-2363D3D86B27}" destId="{BE13EFBB-D6E0-46F6-8046-FD998D4B839E}" srcOrd="2" destOrd="0" parTransId="{6828EB87-016B-40D3-859D-963341454F6A}" sibTransId="{5BC443EF-6096-4CF3-86AC-672A333AB0E2}"/>
    <dgm:cxn modelId="{0D4E2FF0-DE02-471A-8A74-0D9D50160C7B}" type="presOf" srcId="{7A0DD9C9-1C07-48D8-A52A-38A0BBCD2648}" destId="{D751D78F-553F-4995-BFCA-4012D08598C2}" srcOrd="0" destOrd="0" presId="urn:microsoft.com/office/officeart/2018/2/layout/IconVerticalSolidList"/>
    <dgm:cxn modelId="{65B5B816-B534-47BA-B27F-6E689C1CCE3F}" type="presParOf" srcId="{DE72A557-5BEE-4E26-862E-6D7B8A93BBBC}" destId="{56965003-E2E7-4E86-91A3-1905FDE820F4}" srcOrd="0" destOrd="0" presId="urn:microsoft.com/office/officeart/2018/2/layout/IconVerticalSolidList"/>
    <dgm:cxn modelId="{9C4402AB-1521-418D-8826-3BD0CB7328F5}" type="presParOf" srcId="{56965003-E2E7-4E86-91A3-1905FDE820F4}" destId="{6E61E96C-B308-40D0-81FD-94E3750C7FD9}" srcOrd="0" destOrd="0" presId="urn:microsoft.com/office/officeart/2018/2/layout/IconVerticalSolidList"/>
    <dgm:cxn modelId="{8350E325-8B17-44B6-88AF-7D7BED33BD72}" type="presParOf" srcId="{56965003-E2E7-4E86-91A3-1905FDE820F4}" destId="{B3549DF2-5FE4-4965-96D9-E0E04682DBEF}" srcOrd="1" destOrd="0" presId="urn:microsoft.com/office/officeart/2018/2/layout/IconVerticalSolidList"/>
    <dgm:cxn modelId="{93F41088-E6E0-4B26-92D5-AFEA9B4A296A}" type="presParOf" srcId="{56965003-E2E7-4E86-91A3-1905FDE820F4}" destId="{161DC700-D8E2-49D0-A478-5AB4B7803412}" srcOrd="2" destOrd="0" presId="urn:microsoft.com/office/officeart/2018/2/layout/IconVerticalSolidList"/>
    <dgm:cxn modelId="{D0EE0F8D-1BD2-4C34-A12F-B0FBAE9C568A}" type="presParOf" srcId="{56965003-E2E7-4E86-91A3-1905FDE820F4}" destId="{B4F47561-09D3-4AAD-A928-EACA9008D586}" srcOrd="3" destOrd="0" presId="urn:microsoft.com/office/officeart/2018/2/layout/IconVerticalSolidList"/>
    <dgm:cxn modelId="{52AC6F98-A7AC-4ACA-A85A-96E69CE9E11F}" type="presParOf" srcId="{DE72A557-5BEE-4E26-862E-6D7B8A93BBBC}" destId="{3A7B0A5B-C686-412D-B91F-1DC4623B7E2E}" srcOrd="1" destOrd="0" presId="urn:microsoft.com/office/officeart/2018/2/layout/IconVerticalSolidList"/>
    <dgm:cxn modelId="{6281911B-48C6-44B7-B016-CF0AFC31110C}" type="presParOf" srcId="{DE72A557-5BEE-4E26-862E-6D7B8A93BBBC}" destId="{A8A3C559-BEEB-49FD-B84A-6DD1F3810182}" srcOrd="2" destOrd="0" presId="urn:microsoft.com/office/officeart/2018/2/layout/IconVerticalSolidList"/>
    <dgm:cxn modelId="{8B613A5C-8583-4FDA-BC54-E2331788CAE5}" type="presParOf" srcId="{A8A3C559-BEEB-49FD-B84A-6DD1F3810182}" destId="{2B069C3A-74BC-4FA4-A7FA-0412AAE5091F}" srcOrd="0" destOrd="0" presId="urn:microsoft.com/office/officeart/2018/2/layout/IconVerticalSolidList"/>
    <dgm:cxn modelId="{983F54D0-5C46-4689-8AB4-4E980415D4C5}" type="presParOf" srcId="{A8A3C559-BEEB-49FD-B84A-6DD1F3810182}" destId="{B43742B9-FB64-4507-9304-CBC7AD08285B}" srcOrd="1" destOrd="0" presId="urn:microsoft.com/office/officeart/2018/2/layout/IconVerticalSolidList"/>
    <dgm:cxn modelId="{76A127E6-646E-4B4E-B82F-03664DC52081}" type="presParOf" srcId="{A8A3C559-BEEB-49FD-B84A-6DD1F3810182}" destId="{80B59D1A-FCB3-4962-9C00-DD28A93635C5}" srcOrd="2" destOrd="0" presId="urn:microsoft.com/office/officeart/2018/2/layout/IconVerticalSolidList"/>
    <dgm:cxn modelId="{A6597626-D515-48D2-8C27-C2D3A2C2E05D}" type="presParOf" srcId="{A8A3C559-BEEB-49FD-B84A-6DD1F3810182}" destId="{19F7F73C-45EA-4FC2-9992-636A26E3BE99}" srcOrd="3" destOrd="0" presId="urn:microsoft.com/office/officeart/2018/2/layout/IconVerticalSolidList"/>
    <dgm:cxn modelId="{F3A03A0A-AE23-4205-B6F2-FBCAB18AE826}" type="presParOf" srcId="{DE72A557-5BEE-4E26-862E-6D7B8A93BBBC}" destId="{5A7C550D-B8CF-4EC5-BEE3-5BC415490285}" srcOrd="3" destOrd="0" presId="urn:microsoft.com/office/officeart/2018/2/layout/IconVerticalSolidList"/>
    <dgm:cxn modelId="{106B719C-4F77-4C6B-8D06-D3AE97476192}" type="presParOf" srcId="{DE72A557-5BEE-4E26-862E-6D7B8A93BBBC}" destId="{78E161D6-B3B4-42B7-A8CC-2C0406B14419}" srcOrd="4" destOrd="0" presId="urn:microsoft.com/office/officeart/2018/2/layout/IconVerticalSolidList"/>
    <dgm:cxn modelId="{ED364B31-9E3C-4818-9CA9-DB2FCD498AA6}" type="presParOf" srcId="{78E161D6-B3B4-42B7-A8CC-2C0406B14419}" destId="{7701CDEF-7B9F-43EC-9FCF-86BC8C3443AF}" srcOrd="0" destOrd="0" presId="urn:microsoft.com/office/officeart/2018/2/layout/IconVerticalSolidList"/>
    <dgm:cxn modelId="{C3DDFD68-2A10-491C-BC67-62ACA5617A01}" type="presParOf" srcId="{78E161D6-B3B4-42B7-A8CC-2C0406B14419}" destId="{8DD4A3ED-637E-4DFD-B416-5D32DE171658}" srcOrd="1" destOrd="0" presId="urn:microsoft.com/office/officeart/2018/2/layout/IconVerticalSolidList"/>
    <dgm:cxn modelId="{520F607D-EBED-41B5-AE19-22B5A98D668A}" type="presParOf" srcId="{78E161D6-B3B4-42B7-A8CC-2C0406B14419}" destId="{71BD71AD-0BD8-4ACD-A428-FF9E6D309041}" srcOrd="2" destOrd="0" presId="urn:microsoft.com/office/officeart/2018/2/layout/IconVerticalSolidList"/>
    <dgm:cxn modelId="{35D1B1B7-7A92-4769-BCF9-7FF6BD792581}" type="presParOf" srcId="{78E161D6-B3B4-42B7-A8CC-2C0406B14419}" destId="{00341DB3-0763-490C-8135-C91703934AF0}" srcOrd="3" destOrd="0" presId="urn:microsoft.com/office/officeart/2018/2/layout/IconVerticalSolidList"/>
    <dgm:cxn modelId="{3F8C4BD4-5068-4C69-A2E2-1648D84D072E}" type="presParOf" srcId="{DE72A557-5BEE-4E26-862E-6D7B8A93BBBC}" destId="{4944D0DB-27B3-410F-8DD2-B90284E5A70E}" srcOrd="5" destOrd="0" presId="urn:microsoft.com/office/officeart/2018/2/layout/IconVerticalSolidList"/>
    <dgm:cxn modelId="{45B2E152-5D17-464F-91CB-DEB98451A6D9}" type="presParOf" srcId="{DE72A557-5BEE-4E26-862E-6D7B8A93BBBC}" destId="{30651008-7AC7-4D08-9ED8-6F1411F4BE09}" srcOrd="6" destOrd="0" presId="urn:microsoft.com/office/officeart/2018/2/layout/IconVerticalSolidList"/>
    <dgm:cxn modelId="{2FB2813C-D079-47AF-916B-DA379ABEBDE7}" type="presParOf" srcId="{30651008-7AC7-4D08-9ED8-6F1411F4BE09}" destId="{94A0F8B2-E1BF-442F-8713-CF24C559EA78}" srcOrd="0" destOrd="0" presId="urn:microsoft.com/office/officeart/2018/2/layout/IconVerticalSolidList"/>
    <dgm:cxn modelId="{44FD689E-121C-4013-91C6-DD21327AC29B}" type="presParOf" srcId="{30651008-7AC7-4D08-9ED8-6F1411F4BE09}" destId="{37CEB723-E3B2-4CCE-B6C5-EFD7ECD733B4}" srcOrd="1" destOrd="0" presId="urn:microsoft.com/office/officeart/2018/2/layout/IconVerticalSolidList"/>
    <dgm:cxn modelId="{9C6D26B7-1697-4813-B2F4-C84373B62D88}" type="presParOf" srcId="{30651008-7AC7-4D08-9ED8-6F1411F4BE09}" destId="{436C5CCA-2F67-4669-9B15-A0AF47D1AB73}" srcOrd="2" destOrd="0" presId="urn:microsoft.com/office/officeart/2018/2/layout/IconVerticalSolidList"/>
    <dgm:cxn modelId="{F424D12A-A8A1-483F-AD41-A714AA52ABBE}" type="presParOf" srcId="{30651008-7AC7-4D08-9ED8-6F1411F4BE09}" destId="{D751D78F-553F-4995-BFCA-4012D08598C2}" srcOrd="3" destOrd="0" presId="urn:microsoft.com/office/officeart/2018/2/layout/IconVerticalSolidList"/>
    <dgm:cxn modelId="{4C7F47C0-7724-4AFD-BBE8-2BCC7D07C15F}" type="presParOf" srcId="{DE72A557-5BEE-4E26-862E-6D7B8A93BBBC}" destId="{3833D8ED-81E6-449A-B099-15D4778AF2A2}" srcOrd="7" destOrd="0" presId="urn:microsoft.com/office/officeart/2018/2/layout/IconVerticalSolidList"/>
    <dgm:cxn modelId="{98A94974-72DD-493C-83E7-7380AD33CAEB}" type="presParOf" srcId="{DE72A557-5BEE-4E26-862E-6D7B8A93BBBC}" destId="{0A80E639-6D33-4AFF-A1BD-782AFDCBBF87}" srcOrd="8" destOrd="0" presId="urn:microsoft.com/office/officeart/2018/2/layout/IconVerticalSolidList"/>
    <dgm:cxn modelId="{4C420F5F-8483-4CA6-BA81-6D90ECCB64AA}" type="presParOf" srcId="{0A80E639-6D33-4AFF-A1BD-782AFDCBBF87}" destId="{578BEE46-F510-48E4-9A97-73A3DFF79159}" srcOrd="0" destOrd="0" presId="urn:microsoft.com/office/officeart/2018/2/layout/IconVerticalSolidList"/>
    <dgm:cxn modelId="{8567DD92-14AF-4AC8-88DB-14912D715621}" type="presParOf" srcId="{0A80E639-6D33-4AFF-A1BD-782AFDCBBF87}" destId="{A4073CE8-8A94-485B-9D57-AB190B398CAE}" srcOrd="1" destOrd="0" presId="urn:microsoft.com/office/officeart/2018/2/layout/IconVerticalSolidList"/>
    <dgm:cxn modelId="{E84A6C6C-F660-4811-949B-96EF2FBE6FB7}" type="presParOf" srcId="{0A80E639-6D33-4AFF-A1BD-782AFDCBBF87}" destId="{0FD6BC5E-C4F5-43A8-A9E3-3F612E1D0F94}" srcOrd="2" destOrd="0" presId="urn:microsoft.com/office/officeart/2018/2/layout/IconVerticalSolidList"/>
    <dgm:cxn modelId="{76146CC6-6EFB-4FC4-8A71-907F068A3188}" type="presParOf" srcId="{0A80E639-6D33-4AFF-A1BD-782AFDCBBF87}" destId="{8F83ABA8-B834-4ED2-A33C-C5C938882113}" srcOrd="3" destOrd="0" presId="urn:microsoft.com/office/officeart/2018/2/layout/IconVerticalSolidList"/>
    <dgm:cxn modelId="{B805C9D3-2AFB-4787-9407-F2A4A5B17DC1}" type="presParOf" srcId="{DE72A557-5BEE-4E26-862E-6D7B8A93BBBC}" destId="{3B9C41F5-4948-4841-8084-903CC394D39E}" srcOrd="9" destOrd="0" presId="urn:microsoft.com/office/officeart/2018/2/layout/IconVerticalSolidList"/>
    <dgm:cxn modelId="{CB7F7EED-48FC-4D9A-BE1F-43BF70FECCE5}" type="presParOf" srcId="{DE72A557-5BEE-4E26-862E-6D7B8A93BBBC}" destId="{4AD7AC15-2B81-4691-A3D2-98B37973C61D}" srcOrd="10" destOrd="0" presId="urn:microsoft.com/office/officeart/2018/2/layout/IconVerticalSolidList"/>
    <dgm:cxn modelId="{4404426A-BBDB-49EE-976E-83B0BA1362A8}" type="presParOf" srcId="{4AD7AC15-2B81-4691-A3D2-98B37973C61D}" destId="{533D886D-CD28-4025-BEEF-7244E933CEAF}" srcOrd="0" destOrd="0" presId="urn:microsoft.com/office/officeart/2018/2/layout/IconVerticalSolidList"/>
    <dgm:cxn modelId="{AC926007-A083-4BCA-8438-E5A8BD386770}" type="presParOf" srcId="{4AD7AC15-2B81-4691-A3D2-98B37973C61D}" destId="{4B4942B3-1160-456E-9829-CF2B3A25A2DB}" srcOrd="1" destOrd="0" presId="urn:microsoft.com/office/officeart/2018/2/layout/IconVerticalSolidList"/>
    <dgm:cxn modelId="{25A82F0C-7BC9-4F85-80D7-8E5553C9061B}" type="presParOf" srcId="{4AD7AC15-2B81-4691-A3D2-98B37973C61D}" destId="{4B6CEC79-4CCA-4456-847A-DFE726ACE7F3}" srcOrd="2" destOrd="0" presId="urn:microsoft.com/office/officeart/2018/2/layout/IconVerticalSolidList"/>
    <dgm:cxn modelId="{A52A11D9-8823-484C-BD29-99CA62CF561B}" type="presParOf" srcId="{4AD7AC15-2B81-4691-A3D2-98B37973C61D}" destId="{9B98E531-9CC6-4B92-8C50-3BE7248C17D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61E96C-B308-40D0-81FD-94E3750C7FD9}">
      <dsp:nvSpPr>
        <dsp:cNvPr id="0" name=""/>
        <dsp:cNvSpPr/>
      </dsp:nvSpPr>
      <dsp:spPr>
        <a:xfrm>
          <a:off x="0" y="1668"/>
          <a:ext cx="7117918" cy="7108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549DF2-5FE4-4965-96D9-E0E04682DBEF}">
      <dsp:nvSpPr>
        <dsp:cNvPr id="0" name=""/>
        <dsp:cNvSpPr/>
      </dsp:nvSpPr>
      <dsp:spPr>
        <a:xfrm>
          <a:off x="215034" y="161611"/>
          <a:ext cx="390971" cy="3909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F47561-09D3-4AAD-A928-EACA9008D586}">
      <dsp:nvSpPr>
        <dsp:cNvPr id="0" name=""/>
        <dsp:cNvSpPr/>
      </dsp:nvSpPr>
      <dsp:spPr>
        <a:xfrm>
          <a:off x="821039" y="1668"/>
          <a:ext cx="6296878" cy="710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32" tIns="75232" rIns="75232" bIns="75232" numCol="1" spcCol="1270" anchor="ctr" anchorCtr="0">
          <a:noAutofit/>
        </a:bodyPr>
        <a:lstStyle/>
        <a:p>
          <a:pPr marL="0" lvl="0" indent="0" algn="l" defTabSz="844550">
            <a:lnSpc>
              <a:spcPct val="90000"/>
            </a:lnSpc>
            <a:spcBef>
              <a:spcPct val="0"/>
            </a:spcBef>
            <a:spcAft>
              <a:spcPct val="35000"/>
            </a:spcAft>
            <a:buNone/>
          </a:pPr>
          <a:r>
            <a:rPr lang="en-US" sz="1900" kern="1200" dirty="0"/>
            <a:t>Promote the interest of prospective members and maintaining the interest of existing members of WSHIMA.</a:t>
          </a:r>
        </a:p>
      </dsp:txBody>
      <dsp:txXfrm>
        <a:off x="821039" y="1668"/>
        <a:ext cx="6296878" cy="710856"/>
      </dsp:txXfrm>
    </dsp:sp>
    <dsp:sp modelId="{2B069C3A-74BC-4FA4-A7FA-0412AAE5091F}">
      <dsp:nvSpPr>
        <dsp:cNvPr id="0" name=""/>
        <dsp:cNvSpPr/>
      </dsp:nvSpPr>
      <dsp:spPr>
        <a:xfrm>
          <a:off x="0" y="890239"/>
          <a:ext cx="7117918" cy="7108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3742B9-FB64-4507-9304-CBC7AD08285B}">
      <dsp:nvSpPr>
        <dsp:cNvPr id="0" name=""/>
        <dsp:cNvSpPr/>
      </dsp:nvSpPr>
      <dsp:spPr>
        <a:xfrm>
          <a:off x="215034" y="1050182"/>
          <a:ext cx="390971" cy="3909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9F7F73C-45EA-4FC2-9992-636A26E3BE99}">
      <dsp:nvSpPr>
        <dsp:cNvPr id="0" name=""/>
        <dsp:cNvSpPr/>
      </dsp:nvSpPr>
      <dsp:spPr>
        <a:xfrm>
          <a:off x="821039" y="890239"/>
          <a:ext cx="6296878" cy="710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32" tIns="75232" rIns="75232" bIns="75232" numCol="1" spcCol="1270" anchor="ctr" anchorCtr="0">
          <a:noAutofit/>
        </a:bodyPr>
        <a:lstStyle/>
        <a:p>
          <a:pPr marL="0" lvl="0" indent="0" algn="l" defTabSz="844550">
            <a:lnSpc>
              <a:spcPct val="90000"/>
            </a:lnSpc>
            <a:spcBef>
              <a:spcPct val="0"/>
            </a:spcBef>
            <a:spcAft>
              <a:spcPct val="35000"/>
            </a:spcAft>
            <a:buNone/>
          </a:pPr>
          <a:r>
            <a:rPr lang="en-US" sz="1900" kern="1200" dirty="0"/>
            <a:t>Develop and implement a plan for membership growth and retention.</a:t>
          </a:r>
        </a:p>
      </dsp:txBody>
      <dsp:txXfrm>
        <a:off x="821039" y="890239"/>
        <a:ext cx="6296878" cy="710856"/>
      </dsp:txXfrm>
    </dsp:sp>
    <dsp:sp modelId="{7701CDEF-7B9F-43EC-9FCF-86BC8C3443AF}">
      <dsp:nvSpPr>
        <dsp:cNvPr id="0" name=""/>
        <dsp:cNvSpPr/>
      </dsp:nvSpPr>
      <dsp:spPr>
        <a:xfrm>
          <a:off x="0" y="1778810"/>
          <a:ext cx="7117918" cy="7108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D4A3ED-637E-4DFD-B416-5D32DE171658}">
      <dsp:nvSpPr>
        <dsp:cNvPr id="0" name=""/>
        <dsp:cNvSpPr/>
      </dsp:nvSpPr>
      <dsp:spPr>
        <a:xfrm>
          <a:off x="215034" y="1938753"/>
          <a:ext cx="390971" cy="3909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341DB3-0763-490C-8135-C91703934AF0}">
      <dsp:nvSpPr>
        <dsp:cNvPr id="0" name=""/>
        <dsp:cNvSpPr/>
      </dsp:nvSpPr>
      <dsp:spPr>
        <a:xfrm>
          <a:off x="821039" y="1778810"/>
          <a:ext cx="6296878" cy="710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32" tIns="75232" rIns="75232" bIns="75232" numCol="1" spcCol="1270" anchor="ctr" anchorCtr="0">
          <a:noAutofit/>
        </a:bodyPr>
        <a:lstStyle/>
        <a:p>
          <a:pPr marL="0" lvl="0" indent="0" algn="l" defTabSz="844550">
            <a:lnSpc>
              <a:spcPct val="90000"/>
            </a:lnSpc>
            <a:spcBef>
              <a:spcPct val="0"/>
            </a:spcBef>
            <a:spcAft>
              <a:spcPct val="35000"/>
            </a:spcAft>
            <a:buNone/>
          </a:pPr>
          <a:r>
            <a:rPr lang="en-US" sz="1900" kern="1200" dirty="0"/>
            <a:t>Identify needs for additional and improved member services and benefits.</a:t>
          </a:r>
        </a:p>
      </dsp:txBody>
      <dsp:txXfrm>
        <a:off x="821039" y="1778810"/>
        <a:ext cx="6296878" cy="710856"/>
      </dsp:txXfrm>
    </dsp:sp>
    <dsp:sp modelId="{94A0F8B2-E1BF-442F-8713-CF24C559EA78}">
      <dsp:nvSpPr>
        <dsp:cNvPr id="0" name=""/>
        <dsp:cNvSpPr/>
      </dsp:nvSpPr>
      <dsp:spPr>
        <a:xfrm>
          <a:off x="0" y="2667381"/>
          <a:ext cx="7117918" cy="7108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CEB723-E3B2-4CCE-B6C5-EFD7ECD733B4}">
      <dsp:nvSpPr>
        <dsp:cNvPr id="0" name=""/>
        <dsp:cNvSpPr/>
      </dsp:nvSpPr>
      <dsp:spPr>
        <a:xfrm>
          <a:off x="215034" y="2827324"/>
          <a:ext cx="390971" cy="3909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51D78F-553F-4995-BFCA-4012D08598C2}">
      <dsp:nvSpPr>
        <dsp:cNvPr id="0" name=""/>
        <dsp:cNvSpPr/>
      </dsp:nvSpPr>
      <dsp:spPr>
        <a:xfrm>
          <a:off x="821039" y="2667381"/>
          <a:ext cx="6296878" cy="710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32" tIns="75232" rIns="75232" bIns="75232" numCol="1" spcCol="1270" anchor="ctr" anchorCtr="0">
          <a:noAutofit/>
        </a:bodyPr>
        <a:lstStyle/>
        <a:p>
          <a:pPr marL="0" lvl="0" indent="0" algn="l" defTabSz="844550">
            <a:lnSpc>
              <a:spcPct val="90000"/>
            </a:lnSpc>
            <a:spcBef>
              <a:spcPct val="0"/>
            </a:spcBef>
            <a:spcAft>
              <a:spcPct val="35000"/>
            </a:spcAft>
            <a:buNone/>
          </a:pPr>
          <a:r>
            <a:rPr lang="en-US" sz="1900" kern="1200" dirty="0"/>
            <a:t>Track monthly membership trends via the membership dashboard.</a:t>
          </a:r>
        </a:p>
      </dsp:txBody>
      <dsp:txXfrm>
        <a:off x="821039" y="2667381"/>
        <a:ext cx="6296878" cy="710856"/>
      </dsp:txXfrm>
    </dsp:sp>
    <dsp:sp modelId="{578BEE46-F510-48E4-9A97-73A3DFF79159}">
      <dsp:nvSpPr>
        <dsp:cNvPr id="0" name=""/>
        <dsp:cNvSpPr/>
      </dsp:nvSpPr>
      <dsp:spPr>
        <a:xfrm>
          <a:off x="0" y="3555952"/>
          <a:ext cx="7117918" cy="7108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073CE8-8A94-485B-9D57-AB190B398CAE}">
      <dsp:nvSpPr>
        <dsp:cNvPr id="0" name=""/>
        <dsp:cNvSpPr/>
      </dsp:nvSpPr>
      <dsp:spPr>
        <a:xfrm>
          <a:off x="215034" y="3715895"/>
          <a:ext cx="390971" cy="39097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F83ABA8-B834-4ED2-A33C-C5C938882113}">
      <dsp:nvSpPr>
        <dsp:cNvPr id="0" name=""/>
        <dsp:cNvSpPr/>
      </dsp:nvSpPr>
      <dsp:spPr>
        <a:xfrm>
          <a:off x="821039" y="3555952"/>
          <a:ext cx="6296878" cy="710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32" tIns="75232" rIns="75232" bIns="75232" numCol="1" spcCol="1270" anchor="ctr" anchorCtr="0">
          <a:noAutofit/>
        </a:bodyPr>
        <a:lstStyle/>
        <a:p>
          <a:pPr marL="0" lvl="0" indent="0" algn="l" defTabSz="844550">
            <a:lnSpc>
              <a:spcPct val="90000"/>
            </a:lnSpc>
            <a:spcBef>
              <a:spcPct val="0"/>
            </a:spcBef>
            <a:spcAft>
              <a:spcPct val="35000"/>
            </a:spcAft>
            <a:buNone/>
          </a:pPr>
          <a:r>
            <a:rPr lang="en-US" sz="1900" kern="1200" dirty="0"/>
            <a:t>Solicit regular feedback from members on the value of member benefits.</a:t>
          </a:r>
        </a:p>
      </dsp:txBody>
      <dsp:txXfrm>
        <a:off x="821039" y="3555952"/>
        <a:ext cx="6296878" cy="710856"/>
      </dsp:txXfrm>
    </dsp:sp>
    <dsp:sp modelId="{533D886D-CD28-4025-BEEF-7244E933CEAF}">
      <dsp:nvSpPr>
        <dsp:cNvPr id="0" name=""/>
        <dsp:cNvSpPr/>
      </dsp:nvSpPr>
      <dsp:spPr>
        <a:xfrm>
          <a:off x="0" y="4444523"/>
          <a:ext cx="7117918" cy="7108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4942B3-1160-456E-9829-CF2B3A25A2DB}">
      <dsp:nvSpPr>
        <dsp:cNvPr id="0" name=""/>
        <dsp:cNvSpPr/>
      </dsp:nvSpPr>
      <dsp:spPr>
        <a:xfrm>
          <a:off x="215034" y="4604466"/>
          <a:ext cx="390971" cy="39097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98E531-9CC6-4B92-8C50-3BE7248C17D8}">
      <dsp:nvSpPr>
        <dsp:cNvPr id="0" name=""/>
        <dsp:cNvSpPr/>
      </dsp:nvSpPr>
      <dsp:spPr>
        <a:xfrm>
          <a:off x="821039" y="4444523"/>
          <a:ext cx="6296878" cy="710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32" tIns="75232" rIns="75232" bIns="75232" numCol="1" spcCol="1270" anchor="ctr" anchorCtr="0">
          <a:noAutofit/>
        </a:bodyPr>
        <a:lstStyle/>
        <a:p>
          <a:pPr marL="0" lvl="0" indent="0" algn="l" defTabSz="844550">
            <a:lnSpc>
              <a:spcPct val="90000"/>
            </a:lnSpc>
            <a:spcBef>
              <a:spcPct val="0"/>
            </a:spcBef>
            <a:spcAft>
              <a:spcPct val="35000"/>
            </a:spcAft>
            <a:buNone/>
          </a:pPr>
          <a:r>
            <a:rPr lang="en-US" sz="1900" kern="1200" dirty="0"/>
            <a:t>Congratulate members who pass certification exams.</a:t>
          </a:r>
        </a:p>
      </dsp:txBody>
      <dsp:txXfrm>
        <a:off x="821039" y="4444523"/>
        <a:ext cx="6296878" cy="71085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5/29/2024</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B16356-3B28-4AAF-8099-7941810E2475}" type="datetimeFigureOut">
              <a:rPr lang="en-US" smtClean="0"/>
              <a:t>5/29/2024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5DA344-5FA2-43F7-9D95-CA56C82B080A}" type="slidenum">
              <a:rPr lang="en-US" smtClean="0"/>
              <a:t>‹#›</a:t>
            </a:fld>
            <a:endParaRPr lang="en-US"/>
          </a:p>
        </p:txBody>
      </p:sp>
    </p:spTree>
    <p:extLst>
      <p:ext uri="{BB962C8B-B14F-4D97-AF65-F5344CB8AC3E}">
        <p14:creationId xmlns:p14="http://schemas.microsoft.com/office/powerpoint/2010/main" val="1255762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DA344-5FA2-43F7-9D95-CA56C82B080A}" type="slidenum">
              <a:rPr lang="en-US" smtClean="0"/>
              <a:t>1</a:t>
            </a:fld>
            <a:endParaRPr lang="en-US"/>
          </a:p>
        </p:txBody>
      </p:sp>
    </p:spTree>
    <p:extLst>
      <p:ext uri="{BB962C8B-B14F-4D97-AF65-F5344CB8AC3E}">
        <p14:creationId xmlns:p14="http://schemas.microsoft.com/office/powerpoint/2010/main" val="695444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C5DA344-5FA2-43F7-9D95-CA56C82B080A}" type="slidenum">
              <a:rPr lang="en-US" smtClean="0"/>
              <a:t>15</a:t>
            </a:fld>
            <a:endParaRPr lang="en-US"/>
          </a:p>
        </p:txBody>
      </p:sp>
    </p:spTree>
    <p:extLst>
      <p:ext uri="{BB962C8B-B14F-4D97-AF65-F5344CB8AC3E}">
        <p14:creationId xmlns:p14="http://schemas.microsoft.com/office/powerpoint/2010/main" val="3140892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DA344-5FA2-43F7-9D95-CA56C82B080A}" type="slidenum">
              <a:rPr lang="en-US" smtClean="0"/>
              <a:t>17</a:t>
            </a:fld>
            <a:endParaRPr lang="en-US"/>
          </a:p>
        </p:txBody>
      </p:sp>
    </p:spTree>
    <p:extLst>
      <p:ext uri="{BB962C8B-B14F-4D97-AF65-F5344CB8AC3E}">
        <p14:creationId xmlns:p14="http://schemas.microsoft.com/office/powerpoint/2010/main" val="2974415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C5DA344-5FA2-43F7-9D95-CA56C82B080A}" type="slidenum">
              <a:rPr lang="en-US" smtClean="0"/>
              <a:t>2</a:t>
            </a:fld>
            <a:endParaRPr lang="en-US"/>
          </a:p>
        </p:txBody>
      </p:sp>
    </p:spTree>
    <p:extLst>
      <p:ext uri="{BB962C8B-B14F-4D97-AF65-F5344CB8AC3E}">
        <p14:creationId xmlns:p14="http://schemas.microsoft.com/office/powerpoint/2010/main" val="3727634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C5DA344-5FA2-43F7-9D95-CA56C82B080A}" type="slidenum">
              <a:rPr lang="en-US" smtClean="0"/>
              <a:t>3</a:t>
            </a:fld>
            <a:endParaRPr lang="en-US"/>
          </a:p>
        </p:txBody>
      </p:sp>
    </p:spTree>
    <p:extLst>
      <p:ext uri="{BB962C8B-B14F-4D97-AF65-F5344CB8AC3E}">
        <p14:creationId xmlns:p14="http://schemas.microsoft.com/office/powerpoint/2010/main" val="1233045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DA344-5FA2-43F7-9D95-CA56C82B080A}" type="slidenum">
              <a:rPr lang="en-US" smtClean="0"/>
              <a:t>4</a:t>
            </a:fld>
            <a:endParaRPr lang="en-US"/>
          </a:p>
        </p:txBody>
      </p:sp>
    </p:spTree>
    <p:extLst>
      <p:ext uri="{BB962C8B-B14F-4D97-AF65-F5344CB8AC3E}">
        <p14:creationId xmlns:p14="http://schemas.microsoft.com/office/powerpoint/2010/main" val="1588769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DA344-5FA2-43F7-9D95-CA56C82B080A}" type="slidenum">
              <a:rPr lang="en-US" smtClean="0"/>
              <a:t>5</a:t>
            </a:fld>
            <a:endParaRPr lang="en-US"/>
          </a:p>
        </p:txBody>
      </p:sp>
    </p:spTree>
    <p:extLst>
      <p:ext uri="{BB962C8B-B14F-4D97-AF65-F5344CB8AC3E}">
        <p14:creationId xmlns:p14="http://schemas.microsoft.com/office/powerpoint/2010/main" val="2925975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DA344-5FA2-43F7-9D95-CA56C82B080A}" type="slidenum">
              <a:rPr lang="en-US" smtClean="0"/>
              <a:t>6</a:t>
            </a:fld>
            <a:endParaRPr lang="en-US"/>
          </a:p>
        </p:txBody>
      </p:sp>
    </p:spTree>
    <p:extLst>
      <p:ext uri="{BB962C8B-B14F-4D97-AF65-F5344CB8AC3E}">
        <p14:creationId xmlns:p14="http://schemas.microsoft.com/office/powerpoint/2010/main" val="2034635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C5DA344-5FA2-43F7-9D95-CA56C82B080A}" type="slidenum">
              <a:rPr lang="en-US" smtClean="0"/>
              <a:t>7</a:t>
            </a:fld>
            <a:endParaRPr lang="en-US"/>
          </a:p>
        </p:txBody>
      </p:sp>
    </p:spTree>
    <p:extLst>
      <p:ext uri="{BB962C8B-B14F-4D97-AF65-F5344CB8AC3E}">
        <p14:creationId xmlns:p14="http://schemas.microsoft.com/office/powerpoint/2010/main" val="120043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DA344-5FA2-43F7-9D95-CA56C82B080A}" type="slidenum">
              <a:rPr lang="en-US" smtClean="0"/>
              <a:t>8</a:t>
            </a:fld>
            <a:endParaRPr lang="en-US"/>
          </a:p>
        </p:txBody>
      </p:sp>
    </p:spTree>
    <p:extLst>
      <p:ext uri="{BB962C8B-B14F-4D97-AF65-F5344CB8AC3E}">
        <p14:creationId xmlns:p14="http://schemas.microsoft.com/office/powerpoint/2010/main" val="900220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C5DA344-5FA2-43F7-9D95-CA56C82B080A}" type="slidenum">
              <a:rPr lang="en-US" smtClean="0"/>
              <a:t>10</a:t>
            </a:fld>
            <a:endParaRPr lang="en-US"/>
          </a:p>
        </p:txBody>
      </p:sp>
    </p:spTree>
    <p:extLst>
      <p:ext uri="{BB962C8B-B14F-4D97-AF65-F5344CB8AC3E}">
        <p14:creationId xmlns:p14="http://schemas.microsoft.com/office/powerpoint/2010/main" val="886105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41156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461895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47221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bg>
      <p:bgPr>
        <a:solidFill>
          <a:schemeClr val="accent3">
            <a:lumMod val="20000"/>
            <a:lumOff val="80000"/>
          </a:schemeClr>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74AAEB19-4B49-2801-9B15-7682CDF04C04}"/>
              </a:ext>
              <a:ext uri="{C183D7F6-B498-43B3-948B-1728B52AA6E4}">
                <adec:decorative xmlns:adec="http://schemas.microsoft.com/office/drawing/2017/decorative" val="1"/>
              </a:ext>
            </a:extLst>
          </p:cNvPr>
          <p:cNvCxnSpPr>
            <a:cxnSpLocks/>
          </p:cNvCxnSpPr>
          <p:nvPr userDrawn="1"/>
        </p:nvCxnSpPr>
        <p:spPr>
          <a:xfrm flipH="1">
            <a:off x="0" y="0"/>
            <a:ext cx="3119718" cy="68580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D23C3EC-28B3-4644-8BE5-3288734B4639}"/>
              </a:ext>
              <a:ext uri="{C183D7F6-B498-43B3-948B-1728B52AA6E4}">
                <adec:decorative xmlns:adec="http://schemas.microsoft.com/office/drawing/2017/decorative" val="1"/>
              </a:ext>
            </a:extLst>
          </p:cNvPr>
          <p:cNvCxnSpPr>
            <a:cxnSpLocks/>
          </p:cNvCxnSpPr>
          <p:nvPr userDrawn="1"/>
        </p:nvCxnSpPr>
        <p:spPr>
          <a:xfrm flipH="1">
            <a:off x="0" y="0"/>
            <a:ext cx="903768" cy="65436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857468" y="486137"/>
            <a:ext cx="5427584" cy="3599727"/>
          </a:xfrm>
        </p:spPr>
        <p:txBody>
          <a:bodyPr anchor="b" anchorCtr="0">
            <a:noAutofit/>
          </a:bodyPr>
          <a:lstStyle>
            <a:lvl1pPr algn="l">
              <a:defRPr sz="4400" cap="all" baseline="0">
                <a:solidFill>
                  <a:schemeClr val="accent1"/>
                </a:solidFill>
              </a:defRPr>
            </a:lvl1pPr>
          </a:lstStyle>
          <a:p>
            <a:r>
              <a:rPr lang="en-US" dirty="0"/>
              <a:t>Click to add title</a:t>
            </a:r>
          </a:p>
        </p:txBody>
      </p:sp>
      <p:sp>
        <p:nvSpPr>
          <p:cNvPr id="13" name="Picture Placeholder 12">
            <a:extLst>
              <a:ext uri="{FF2B5EF4-FFF2-40B4-BE49-F238E27FC236}">
                <a16:creationId xmlns:a16="http://schemas.microsoft.com/office/drawing/2014/main" id="{B64FCBF4-90E6-FFAA-143D-3A01CE52569B}"/>
              </a:ext>
            </a:extLst>
          </p:cNvPr>
          <p:cNvSpPr>
            <a:spLocks noGrp="1"/>
          </p:cNvSpPr>
          <p:nvPr>
            <p:ph type="pic" sz="quarter" idx="10"/>
          </p:nvPr>
        </p:nvSpPr>
        <p:spPr>
          <a:xfrm>
            <a:off x="5624774" y="-6713"/>
            <a:ext cx="6578801" cy="6894576"/>
          </a:xfrm>
          <a:custGeom>
            <a:avLst/>
            <a:gdLst>
              <a:gd name="connsiteX0" fmla="*/ 0 w 6613525"/>
              <a:gd name="connsiteY0" fmla="*/ 0 h 6858000"/>
              <a:gd name="connsiteX1" fmla="*/ 6613525 w 6613525"/>
              <a:gd name="connsiteY1" fmla="*/ 0 h 6858000"/>
              <a:gd name="connsiteX2" fmla="*/ 6613525 w 6613525"/>
              <a:gd name="connsiteY2" fmla="*/ 6858000 h 6858000"/>
              <a:gd name="connsiteX3" fmla="*/ 0 w 6613525"/>
              <a:gd name="connsiteY3" fmla="*/ 6858000 h 6858000"/>
              <a:gd name="connsiteX4" fmla="*/ 0 w 6613525"/>
              <a:gd name="connsiteY4" fmla="*/ 0 h 6858000"/>
              <a:gd name="connsiteX0" fmla="*/ 1875099 w 6613525"/>
              <a:gd name="connsiteY0" fmla="*/ 0 h 6858000"/>
              <a:gd name="connsiteX1" fmla="*/ 6613525 w 6613525"/>
              <a:gd name="connsiteY1" fmla="*/ 0 h 6858000"/>
              <a:gd name="connsiteX2" fmla="*/ 6613525 w 6613525"/>
              <a:gd name="connsiteY2" fmla="*/ 6858000 h 6858000"/>
              <a:gd name="connsiteX3" fmla="*/ 0 w 6613525"/>
              <a:gd name="connsiteY3" fmla="*/ 6858000 h 6858000"/>
              <a:gd name="connsiteX4" fmla="*/ 1875099 w 6613525"/>
              <a:gd name="connsiteY4" fmla="*/ 0 h 6858000"/>
              <a:gd name="connsiteX0" fmla="*/ 1840375 w 6578801"/>
              <a:gd name="connsiteY0" fmla="*/ 0 h 6869575"/>
              <a:gd name="connsiteX1" fmla="*/ 6578801 w 6578801"/>
              <a:gd name="connsiteY1" fmla="*/ 0 h 6869575"/>
              <a:gd name="connsiteX2" fmla="*/ 6578801 w 6578801"/>
              <a:gd name="connsiteY2" fmla="*/ 6858000 h 6869575"/>
              <a:gd name="connsiteX3" fmla="*/ 0 w 6578801"/>
              <a:gd name="connsiteY3" fmla="*/ 6869575 h 6869575"/>
              <a:gd name="connsiteX4" fmla="*/ 1840375 w 6578801"/>
              <a:gd name="connsiteY4" fmla="*/ 0 h 6869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78801" h="6869575">
                <a:moveTo>
                  <a:pt x="1840375" y="0"/>
                </a:moveTo>
                <a:lnTo>
                  <a:pt x="6578801" y="0"/>
                </a:lnTo>
                <a:lnTo>
                  <a:pt x="6578801" y="6858000"/>
                </a:lnTo>
                <a:lnTo>
                  <a:pt x="0" y="6869575"/>
                </a:lnTo>
                <a:lnTo>
                  <a:pt x="1840375" y="0"/>
                </a:lnTo>
                <a:close/>
              </a:path>
            </a:pathLst>
          </a:custGeom>
        </p:spPr>
        <p:txBody>
          <a:bodyPr tIns="274320" rIns="274320">
            <a:normAutofit/>
          </a:bodyPr>
          <a:lstStyle>
            <a:lvl1pPr marL="0" indent="0" algn="r">
              <a:buNone/>
              <a:defRPr sz="2000"/>
            </a:lvl1pPr>
          </a:lstStyle>
          <a:p>
            <a:r>
              <a:rPr lang="en-US"/>
              <a:t>Click icon to add picture</a:t>
            </a:r>
            <a:endParaRPr lang="en-US" dirty="0"/>
          </a:p>
        </p:txBody>
      </p:sp>
    </p:spTree>
    <p:extLst>
      <p:ext uri="{BB962C8B-B14F-4D97-AF65-F5344CB8AC3E}">
        <p14:creationId xmlns:p14="http://schemas.microsoft.com/office/powerpoint/2010/main" val="1007240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2">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E1BBEEFE-AE8A-8083-54B6-DBE9BC0E9F10}"/>
              </a:ext>
              <a:ext uri="{C183D7F6-B498-43B3-948B-1728B52AA6E4}">
                <adec:decorative xmlns:adec="http://schemas.microsoft.com/office/drawing/2017/decorative" val="1"/>
              </a:ext>
            </a:extLst>
          </p:cNvPr>
          <p:cNvSpPr/>
          <p:nvPr userDrawn="1"/>
        </p:nvSpPr>
        <p:spPr>
          <a:xfrm>
            <a:off x="-42863" y="0"/>
            <a:ext cx="4658392" cy="6858000"/>
          </a:xfrm>
          <a:custGeom>
            <a:avLst/>
            <a:gdLst>
              <a:gd name="connsiteX0" fmla="*/ 0 w 4658392"/>
              <a:gd name="connsiteY0" fmla="*/ 0 h 6858000"/>
              <a:gd name="connsiteX1" fmla="*/ 4658392 w 4658392"/>
              <a:gd name="connsiteY1" fmla="*/ 0 h 6858000"/>
              <a:gd name="connsiteX2" fmla="*/ 2820797 w 4658392"/>
              <a:gd name="connsiteY2" fmla="*/ 6858000 h 6858000"/>
              <a:gd name="connsiteX3" fmla="*/ 0 w 4658392"/>
              <a:gd name="connsiteY3" fmla="*/ 6858000 h 6858000"/>
              <a:gd name="connsiteX4" fmla="*/ 0 w 465839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58392" h="6858000">
                <a:moveTo>
                  <a:pt x="0" y="0"/>
                </a:moveTo>
                <a:lnTo>
                  <a:pt x="4658392" y="0"/>
                </a:lnTo>
                <a:lnTo>
                  <a:pt x="2820797" y="6858000"/>
                </a:lnTo>
                <a:lnTo>
                  <a:pt x="0" y="6858000"/>
                </a:lnTo>
                <a:lnTo>
                  <a:pt x="0" y="0"/>
                </a:lnTo>
                <a:close/>
              </a:path>
            </a:pathLst>
          </a:cu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8" name="Straight Connector 7">
            <a:extLst>
              <a:ext uri="{FF2B5EF4-FFF2-40B4-BE49-F238E27FC236}">
                <a16:creationId xmlns:a16="http://schemas.microsoft.com/office/drawing/2014/main" id="{E64FF31D-04D7-B1F4-53B1-AA4170602E03}"/>
              </a:ext>
              <a:ext uri="{C183D7F6-B498-43B3-948B-1728B52AA6E4}">
                <adec:decorative xmlns:adec="http://schemas.microsoft.com/office/drawing/2017/decorative" val="1"/>
              </a:ext>
            </a:extLst>
          </p:cNvPr>
          <p:cNvCxnSpPr>
            <a:cxnSpLocks/>
          </p:cNvCxnSpPr>
          <p:nvPr userDrawn="1"/>
        </p:nvCxnSpPr>
        <p:spPr>
          <a:xfrm flipH="1" flipV="1">
            <a:off x="-42863" y="5791200"/>
            <a:ext cx="6286501" cy="1066801"/>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F040EF-92FF-AEA1-BBA6-A4B739E11945}"/>
              </a:ext>
              <a:ext uri="{C183D7F6-B498-43B3-948B-1728B52AA6E4}">
                <adec:decorative xmlns:adec="http://schemas.microsoft.com/office/drawing/2017/decorative" val="1"/>
              </a:ext>
            </a:extLst>
          </p:cNvPr>
          <p:cNvCxnSpPr>
            <a:cxnSpLocks/>
          </p:cNvCxnSpPr>
          <p:nvPr userDrawn="1"/>
        </p:nvCxnSpPr>
        <p:spPr>
          <a:xfrm flipH="1">
            <a:off x="0" y="0"/>
            <a:ext cx="3119718" cy="68580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CA59A84-C321-FDF9-555F-1FB322EBBC7B}"/>
              </a:ext>
              <a:ext uri="{C183D7F6-B498-43B3-948B-1728B52AA6E4}">
                <adec:decorative xmlns:adec="http://schemas.microsoft.com/office/drawing/2017/decorative" val="1"/>
              </a:ext>
            </a:extLst>
          </p:cNvPr>
          <p:cNvCxnSpPr>
            <a:cxnSpLocks/>
          </p:cNvCxnSpPr>
          <p:nvPr userDrawn="1"/>
        </p:nvCxnSpPr>
        <p:spPr>
          <a:xfrm flipH="1">
            <a:off x="0" y="0"/>
            <a:ext cx="903768" cy="65436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838200" y="509286"/>
            <a:ext cx="3200400" cy="5617193"/>
          </a:xfrm>
        </p:spPr>
        <p:txBody>
          <a:bodyPr>
            <a:noAutofit/>
          </a:bodyPr>
          <a:lstStyle/>
          <a:p>
            <a:r>
              <a:rPr lang="en-US" dirty="0"/>
              <a:t>Click to add title</a:t>
            </a:r>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023412" y="509286"/>
            <a:ext cx="4328932" cy="5617194"/>
          </a:xfrm>
        </p:spPr>
        <p:txBody>
          <a:bodyPr anchor="ctr" anchorCtr="0">
            <a:normAutofit/>
          </a:bodyPr>
          <a:lstStyle>
            <a:lvl1pPr marL="0" indent="0">
              <a:lnSpc>
                <a:spcPct val="150000"/>
              </a:lnSpc>
              <a:spcBef>
                <a:spcPts val="1000"/>
              </a:spcBef>
              <a:buNone/>
              <a:defRPr sz="1800"/>
            </a:lvl1pPr>
            <a:lvl2pPr marL="457200" indent="0">
              <a:lnSpc>
                <a:spcPct val="150000"/>
              </a:lnSpc>
              <a:spcBef>
                <a:spcPts val="1000"/>
              </a:spcBef>
              <a:buNone/>
              <a:defRPr sz="1600"/>
            </a:lvl2pPr>
            <a:lvl3pPr marL="914400" indent="0">
              <a:lnSpc>
                <a:spcPct val="150000"/>
              </a:lnSpc>
              <a:spcBef>
                <a:spcPts val="1000"/>
              </a:spcBef>
              <a:buNone/>
              <a:defRPr sz="1400"/>
            </a:lvl3pPr>
            <a:lvl4pPr marL="1371600" indent="0">
              <a:lnSpc>
                <a:spcPct val="150000"/>
              </a:lnSpc>
              <a:spcBef>
                <a:spcPts val="1000"/>
              </a:spcBef>
              <a:buNone/>
              <a:defRPr sz="1200"/>
            </a:lvl4pPr>
            <a:lvl5pPr marL="1828800" indent="0">
              <a:lnSpc>
                <a:spcPct val="150000"/>
              </a:lnSpc>
              <a:spcBef>
                <a:spcPts val="1000"/>
              </a:spcBef>
              <a:buNone/>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13">
            <a:extLst>
              <a:ext uri="{FF2B5EF4-FFF2-40B4-BE49-F238E27FC236}">
                <a16:creationId xmlns:a16="http://schemas.microsoft.com/office/drawing/2014/main" id="{760CD5A6-A0E4-A658-65B1-0D6C0533166A}"/>
              </a:ext>
            </a:extLst>
          </p:cNvPr>
          <p:cNvSpPr>
            <a:spLocks noGrp="1"/>
          </p:cNvSpPr>
          <p:nvPr>
            <p:ph type="pic" sz="quarter" idx="13"/>
          </p:nvPr>
        </p:nvSpPr>
        <p:spPr>
          <a:xfrm>
            <a:off x="9548813" y="-22860"/>
            <a:ext cx="2651760" cy="6903720"/>
          </a:xfrm>
        </p:spPr>
        <p:txBody>
          <a:bodyPr lIns="182880" tIns="274320" rIns="182880">
            <a:normAutofit/>
          </a:bodyPr>
          <a:lstStyle>
            <a:lvl1pPr marL="0" indent="0" algn="ctr">
              <a:buNone/>
              <a:defRPr sz="2000"/>
            </a:lvl1pPr>
          </a:lstStyle>
          <a:p>
            <a:r>
              <a:rPr lang="en-US"/>
              <a:t>Click icon to add picture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4225005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 picture">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C6EC6AF9-CC07-5258-9160-8C6391530C61}"/>
              </a:ext>
              <a:ext uri="{C183D7F6-B498-43B3-948B-1728B52AA6E4}">
                <adec:decorative xmlns:adec="http://schemas.microsoft.com/office/drawing/2017/decorative" val="1"/>
              </a:ext>
            </a:extLst>
          </p:cNvPr>
          <p:cNvCxnSpPr>
            <a:cxnSpLocks/>
          </p:cNvCxnSpPr>
          <p:nvPr userDrawn="1"/>
        </p:nvCxnSpPr>
        <p:spPr>
          <a:xfrm flipH="1">
            <a:off x="0" y="0"/>
            <a:ext cx="3119718" cy="68580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5BC6DCCE-3025-75FB-9405-8D51DCD63D67}"/>
              </a:ext>
              <a:ext uri="{C183D7F6-B498-43B3-948B-1728B52AA6E4}">
                <adec:decorative xmlns:adec="http://schemas.microsoft.com/office/drawing/2017/decorative" val="1"/>
              </a:ext>
            </a:extLst>
          </p:cNvPr>
          <p:cNvCxnSpPr>
            <a:cxnSpLocks/>
          </p:cNvCxnSpPr>
          <p:nvPr userDrawn="1"/>
        </p:nvCxnSpPr>
        <p:spPr>
          <a:xfrm flipH="1" flipV="1">
            <a:off x="10781554" y="0"/>
            <a:ext cx="1410446" cy="425834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516CCC3-736F-49AC-F079-9A090DAA816E}"/>
              </a:ext>
              <a:ext uri="{C183D7F6-B498-43B3-948B-1728B52AA6E4}">
                <adec:decorative xmlns:adec="http://schemas.microsoft.com/office/drawing/2017/decorative" val="1"/>
              </a:ext>
            </a:extLst>
          </p:cNvPr>
          <p:cNvCxnSpPr>
            <a:cxnSpLocks/>
          </p:cNvCxnSpPr>
          <p:nvPr userDrawn="1"/>
        </p:nvCxnSpPr>
        <p:spPr>
          <a:xfrm flipH="1" flipV="1">
            <a:off x="6529388" y="-4763"/>
            <a:ext cx="5662612" cy="9319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3BF578A-ADDB-6713-E5AD-0FF27EDC2E5E}"/>
              </a:ext>
              <a:ext uri="{C183D7F6-B498-43B3-948B-1728B52AA6E4}">
                <adec:decorative xmlns:adec="http://schemas.microsoft.com/office/drawing/2017/decorative" val="1"/>
              </a:ext>
            </a:extLst>
          </p:cNvPr>
          <p:cNvCxnSpPr>
            <a:cxnSpLocks/>
          </p:cNvCxnSpPr>
          <p:nvPr userDrawn="1"/>
        </p:nvCxnSpPr>
        <p:spPr>
          <a:xfrm flipH="1">
            <a:off x="0" y="0"/>
            <a:ext cx="903768" cy="65436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076C4EAC-BBDE-1963-BD72-3BD2A47DC59C}"/>
              </a:ext>
            </a:extLst>
          </p:cNvPr>
          <p:cNvSpPr>
            <a:spLocks noGrp="1"/>
          </p:cNvSpPr>
          <p:nvPr>
            <p:ph type="ctrTitle" hasCustomPrompt="1"/>
          </p:nvPr>
        </p:nvSpPr>
        <p:spPr>
          <a:xfrm>
            <a:off x="1524000" y="743671"/>
            <a:ext cx="9144000" cy="3361254"/>
          </a:xfrm>
        </p:spPr>
        <p:txBody>
          <a:bodyPr anchor="b">
            <a:noAutofit/>
          </a:bodyPr>
          <a:lstStyle>
            <a:lvl1pPr algn="ctr">
              <a:defRPr sz="4400"/>
            </a:lvl1pPr>
          </a:lstStyle>
          <a:p>
            <a:r>
              <a:rPr lang="en-US" dirty="0"/>
              <a:t>Click to add title</a:t>
            </a:r>
          </a:p>
        </p:txBody>
      </p:sp>
      <p:sp>
        <p:nvSpPr>
          <p:cNvPr id="8" name="Picture Placeholder 7">
            <a:extLst>
              <a:ext uri="{FF2B5EF4-FFF2-40B4-BE49-F238E27FC236}">
                <a16:creationId xmlns:a16="http://schemas.microsoft.com/office/drawing/2014/main" id="{E592AF4F-2F83-7005-B3AC-6FCC7FB19140}"/>
              </a:ext>
            </a:extLst>
          </p:cNvPr>
          <p:cNvSpPr>
            <a:spLocks noGrp="1"/>
          </p:cNvSpPr>
          <p:nvPr>
            <p:ph type="pic" sz="quarter" idx="13"/>
          </p:nvPr>
        </p:nvSpPr>
        <p:spPr>
          <a:xfrm>
            <a:off x="-7620" y="4766434"/>
            <a:ext cx="12207240" cy="2121408"/>
          </a:xfrm>
        </p:spPr>
        <p:txBody>
          <a:bodyPr>
            <a:noAutofit/>
          </a:bodyPr>
          <a:lstStyle>
            <a:lvl1pPr marL="0" indent="0" algn="ctr">
              <a:buNone/>
              <a:defRPr sz="2000"/>
            </a:lvl1pPr>
          </a:lstStyle>
          <a:p>
            <a:r>
              <a:rPr lang="en-US"/>
              <a:t>Click icon to add picture</a:t>
            </a:r>
            <a:endParaRPr lang="en-US" dirty="0"/>
          </a:p>
        </p:txBody>
      </p:sp>
    </p:spTree>
    <p:extLst>
      <p:ext uri="{BB962C8B-B14F-4D97-AF65-F5344CB8AC3E}">
        <p14:creationId xmlns:p14="http://schemas.microsoft.com/office/powerpoint/2010/main" val="4056528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wo Content 2">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DD9208B-0FD2-A7E3-5202-0F18392AE4FA}"/>
              </a:ext>
              <a:ext uri="{C183D7F6-B498-43B3-948B-1728B52AA6E4}">
                <adec:decorative xmlns:adec="http://schemas.microsoft.com/office/drawing/2017/decorative" val="1"/>
              </a:ext>
            </a:extLst>
          </p:cNvPr>
          <p:cNvCxnSpPr>
            <a:cxnSpLocks/>
          </p:cNvCxnSpPr>
          <p:nvPr userDrawn="1"/>
        </p:nvCxnSpPr>
        <p:spPr>
          <a:xfrm flipH="1">
            <a:off x="0" y="0"/>
            <a:ext cx="3119718" cy="68580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04010E2-9C6F-C582-1E3A-F5D43D0FFBBC}"/>
              </a:ext>
              <a:ext uri="{C183D7F6-B498-43B3-948B-1728B52AA6E4}">
                <adec:decorative xmlns:adec="http://schemas.microsoft.com/office/drawing/2017/decorative" val="1"/>
              </a:ext>
            </a:extLst>
          </p:cNvPr>
          <p:cNvCxnSpPr>
            <a:cxnSpLocks/>
          </p:cNvCxnSpPr>
          <p:nvPr userDrawn="1"/>
        </p:nvCxnSpPr>
        <p:spPr>
          <a:xfrm flipH="1">
            <a:off x="0" y="0"/>
            <a:ext cx="903768" cy="65436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3D2B8AF-94DE-C211-EAE7-0971C111BEAD}"/>
              </a:ext>
              <a:ext uri="{C183D7F6-B498-43B3-948B-1728B52AA6E4}">
                <adec:decorative xmlns:adec="http://schemas.microsoft.com/office/drawing/2017/decorative" val="1"/>
              </a:ext>
            </a:extLst>
          </p:cNvPr>
          <p:cNvCxnSpPr>
            <a:cxnSpLocks/>
          </p:cNvCxnSpPr>
          <p:nvPr userDrawn="1"/>
        </p:nvCxnSpPr>
        <p:spPr>
          <a:xfrm flipH="1" flipV="1">
            <a:off x="-42863" y="5791200"/>
            <a:ext cx="6286501" cy="1066801"/>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247A2AC-F284-077E-9A14-EB7D1DE62745}"/>
              </a:ext>
              <a:ext uri="{C183D7F6-B498-43B3-948B-1728B52AA6E4}">
                <adec:decorative xmlns:adec="http://schemas.microsoft.com/office/drawing/2017/decorative" val="1"/>
              </a:ext>
            </a:extLst>
          </p:cNvPr>
          <p:cNvCxnSpPr>
            <a:cxnSpLocks/>
          </p:cNvCxnSpPr>
          <p:nvPr userDrawn="1"/>
        </p:nvCxnSpPr>
        <p:spPr>
          <a:xfrm flipH="1">
            <a:off x="8462964" y="5848350"/>
            <a:ext cx="3729036" cy="100965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0E91F1F-5151-2442-2B89-CE0AB1178507}"/>
              </a:ext>
              <a:ext uri="{C183D7F6-B498-43B3-948B-1728B52AA6E4}">
                <adec:decorative xmlns:adec="http://schemas.microsoft.com/office/drawing/2017/decorative" val="1"/>
              </a:ext>
            </a:extLst>
          </p:cNvPr>
          <p:cNvCxnSpPr>
            <a:cxnSpLocks/>
          </p:cNvCxnSpPr>
          <p:nvPr userDrawn="1"/>
        </p:nvCxnSpPr>
        <p:spPr>
          <a:xfrm flipH="1">
            <a:off x="11543158" y="1647825"/>
            <a:ext cx="648842" cy="52101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FBD82AC-3C5B-819E-E0FF-157D74B840BC}"/>
              </a:ext>
              <a:ext uri="{C183D7F6-B498-43B3-948B-1728B52AA6E4}">
                <adec:decorative xmlns:adec="http://schemas.microsoft.com/office/drawing/2017/decorative" val="1"/>
              </a:ext>
            </a:extLst>
          </p:cNvPr>
          <p:cNvCxnSpPr>
            <a:cxnSpLocks/>
          </p:cNvCxnSpPr>
          <p:nvPr userDrawn="1"/>
        </p:nvCxnSpPr>
        <p:spPr>
          <a:xfrm flipH="1" flipV="1">
            <a:off x="10781554" y="0"/>
            <a:ext cx="1410446" cy="425834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F299648-2E6E-FA0D-85E4-8884BE34A008}"/>
              </a:ext>
              <a:ext uri="{C183D7F6-B498-43B3-948B-1728B52AA6E4}">
                <adec:decorative xmlns:adec="http://schemas.microsoft.com/office/drawing/2017/decorative" val="1"/>
              </a:ext>
            </a:extLst>
          </p:cNvPr>
          <p:cNvCxnSpPr>
            <a:cxnSpLocks/>
          </p:cNvCxnSpPr>
          <p:nvPr userDrawn="1"/>
        </p:nvCxnSpPr>
        <p:spPr>
          <a:xfrm flipH="1" flipV="1">
            <a:off x="6529388" y="-4763"/>
            <a:ext cx="5662612" cy="9319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p:txBody>
          <a:bodyPr anchor="b" anchorCtr="0">
            <a:noAutofit/>
          </a:bodyPr>
          <a:lstStyle>
            <a:lvl1pPr>
              <a:defRPr sz="3600"/>
            </a:lvl1pPr>
          </a:lstStyle>
          <a:p>
            <a:r>
              <a:rPr lang="en-US" dirty="0"/>
              <a:t>Click to add title</a:t>
            </a:r>
          </a:p>
        </p:txBody>
      </p:sp>
      <p:sp>
        <p:nvSpPr>
          <p:cNvPr id="17" name="Content Placeholder 3">
            <a:extLst>
              <a:ext uri="{FF2B5EF4-FFF2-40B4-BE49-F238E27FC236}">
                <a16:creationId xmlns:a16="http://schemas.microsoft.com/office/drawing/2014/main" id="{07BD0263-5D42-E696-F170-1F9CF5FF2A74}"/>
              </a:ext>
            </a:extLst>
          </p:cNvPr>
          <p:cNvSpPr>
            <a:spLocks noGrp="1"/>
          </p:cNvSpPr>
          <p:nvPr>
            <p:ph sz="half" idx="15" hasCustomPrompt="1"/>
          </p:nvPr>
        </p:nvSpPr>
        <p:spPr>
          <a:xfrm>
            <a:off x="838199" y="2078963"/>
            <a:ext cx="3435628" cy="4067492"/>
          </a:xfrm>
        </p:spPr>
        <p:txBody>
          <a:bodyPr>
            <a:normAutofit/>
          </a:bodyPr>
          <a:lstStyle>
            <a:lvl1pPr marL="457200" indent="-457200">
              <a:spcBef>
                <a:spcPts val="1000"/>
              </a:spcBef>
              <a:spcAft>
                <a:spcPts val="500"/>
              </a:spcAft>
              <a:buFont typeface="+mj-lt"/>
              <a:buAutoNum type="arabicPeriod"/>
              <a:defRPr sz="1800"/>
            </a:lvl1pPr>
            <a:lvl2pPr marL="914400" indent="-457200">
              <a:spcBef>
                <a:spcPts val="1000"/>
              </a:spcBef>
              <a:spcAft>
                <a:spcPts val="500"/>
              </a:spcAft>
              <a:buFont typeface="+mj-lt"/>
              <a:buAutoNum type="alphaLcPeriod"/>
              <a:defRPr sz="1800"/>
            </a:lvl2pPr>
            <a:lvl3pPr marL="1371600" indent="-457200">
              <a:spcBef>
                <a:spcPts val="1000"/>
              </a:spcBef>
              <a:spcAft>
                <a:spcPts val="500"/>
              </a:spcAft>
              <a:buFont typeface="+mj-lt"/>
              <a:buAutoNum type="arabicParenR"/>
              <a:defRPr sz="1800"/>
            </a:lvl3pPr>
            <a:lvl4pPr marL="1828800" indent="-457200">
              <a:spcBef>
                <a:spcPts val="1000"/>
              </a:spcBef>
              <a:spcAft>
                <a:spcPts val="500"/>
              </a:spcAft>
              <a:buFont typeface="+mj-lt"/>
              <a:buAutoNum type="alphaLcParenR"/>
              <a:defRPr sz="1800"/>
            </a:lvl4pPr>
            <a:lvl5pPr marL="2228850" indent="-457200">
              <a:spcBef>
                <a:spcPts val="1000"/>
              </a:spcBef>
              <a:spcAft>
                <a:spcPts val="500"/>
              </a:spcAft>
              <a:buFont typeface="+mj-lt"/>
              <a:buAutoNum type="romanLcPeriod"/>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a:extLst>
              <a:ext uri="{FF2B5EF4-FFF2-40B4-BE49-F238E27FC236}">
                <a16:creationId xmlns:a16="http://schemas.microsoft.com/office/drawing/2014/main" id="{1BEE7174-135F-6F9F-11B9-3C3F2F9CDEAA}"/>
              </a:ext>
            </a:extLst>
          </p:cNvPr>
          <p:cNvSpPr>
            <a:spLocks noGrp="1"/>
          </p:cNvSpPr>
          <p:nvPr>
            <p:ph sz="half" idx="14" hasCustomPrompt="1"/>
          </p:nvPr>
        </p:nvSpPr>
        <p:spPr>
          <a:xfrm>
            <a:off x="4965539" y="2087315"/>
            <a:ext cx="6007261" cy="4067492"/>
          </a:xfrm>
        </p:spPr>
        <p:txBody>
          <a:bodyPr>
            <a:normAutofit/>
          </a:bodyPr>
          <a:lstStyle>
            <a:lvl1pPr marL="0" indent="0">
              <a:spcBef>
                <a:spcPts val="1000"/>
              </a:spcBef>
              <a:spcAft>
                <a:spcPts val="0"/>
              </a:spcAft>
              <a:buNone/>
              <a:defRPr sz="1800"/>
            </a:lvl1pPr>
            <a:lvl2pPr marL="0">
              <a:spcBef>
                <a:spcPts val="1000"/>
              </a:spcBef>
              <a:spcAft>
                <a:spcPts val="500"/>
              </a:spcAft>
              <a:defRPr sz="1800"/>
            </a:lvl2pPr>
            <a:lvl3pPr marL="457200">
              <a:spcBef>
                <a:spcPts val="1000"/>
              </a:spcBef>
              <a:spcAft>
                <a:spcPts val="500"/>
              </a:spcAft>
              <a:defRPr sz="1800"/>
            </a:lvl3pPr>
            <a:lvl4pPr marL="685800">
              <a:spcBef>
                <a:spcPts val="1000"/>
              </a:spcBef>
              <a:spcAft>
                <a:spcPts val="500"/>
              </a:spcAft>
              <a:defRPr sz="1800"/>
            </a:lvl4pPr>
            <a:lvl5pPr marL="914400">
              <a:spcBef>
                <a:spcPts val="1000"/>
              </a:spcBef>
              <a:spcAft>
                <a:spcPts val="5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4252046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3">
    <p:bg>
      <p:bgPr>
        <a:solidFill>
          <a:schemeClr val="accent3">
            <a:lumMod val="20000"/>
            <a:lumOff val="80000"/>
          </a:schemeClr>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11843C0D-8C0B-0B3C-7014-7B7217C008E5}"/>
              </a:ext>
              <a:ext uri="{C183D7F6-B498-43B3-948B-1728B52AA6E4}">
                <adec:decorative xmlns:adec="http://schemas.microsoft.com/office/drawing/2017/decorative" val="1"/>
              </a:ext>
            </a:extLst>
          </p:cNvPr>
          <p:cNvCxnSpPr>
            <a:cxnSpLocks/>
          </p:cNvCxnSpPr>
          <p:nvPr userDrawn="1"/>
        </p:nvCxnSpPr>
        <p:spPr>
          <a:xfrm flipH="1">
            <a:off x="8462964" y="5848350"/>
            <a:ext cx="3729036" cy="100965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B715CF-E60F-DDAE-369E-BCC2CE4FF958}"/>
              </a:ext>
              <a:ext uri="{C183D7F6-B498-43B3-948B-1728B52AA6E4}">
                <adec:decorative xmlns:adec="http://schemas.microsoft.com/office/drawing/2017/decorative" val="1"/>
              </a:ext>
            </a:extLst>
          </p:cNvPr>
          <p:cNvCxnSpPr>
            <a:cxnSpLocks/>
          </p:cNvCxnSpPr>
          <p:nvPr userDrawn="1"/>
        </p:nvCxnSpPr>
        <p:spPr>
          <a:xfrm flipH="1">
            <a:off x="11543158" y="1647825"/>
            <a:ext cx="648842" cy="52101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2BD8F5F-4228-6BB9-5EA6-553590898242}"/>
              </a:ext>
              <a:ext uri="{C183D7F6-B498-43B3-948B-1728B52AA6E4}">
                <adec:decorative xmlns:adec="http://schemas.microsoft.com/office/drawing/2017/decorative" val="1"/>
              </a:ext>
            </a:extLst>
          </p:cNvPr>
          <p:cNvCxnSpPr>
            <a:cxnSpLocks/>
          </p:cNvCxnSpPr>
          <p:nvPr userDrawn="1"/>
        </p:nvCxnSpPr>
        <p:spPr>
          <a:xfrm flipH="1" flipV="1">
            <a:off x="10781554" y="0"/>
            <a:ext cx="1410446" cy="425834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F721F95-97C0-7151-B9F6-C088CEA1A7F8}"/>
              </a:ext>
              <a:ext uri="{C183D7F6-B498-43B3-948B-1728B52AA6E4}">
                <adec:decorative xmlns:adec="http://schemas.microsoft.com/office/drawing/2017/decorative" val="1"/>
              </a:ext>
            </a:extLst>
          </p:cNvPr>
          <p:cNvCxnSpPr>
            <a:cxnSpLocks/>
          </p:cNvCxnSpPr>
          <p:nvPr userDrawn="1"/>
        </p:nvCxnSpPr>
        <p:spPr>
          <a:xfrm flipH="1" flipV="1">
            <a:off x="6529388" y="-4763"/>
            <a:ext cx="5662612" cy="9319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sp>
        <p:nvSpPr>
          <p:cNvPr id="14" name="Picture Placeholder 13">
            <a:extLst>
              <a:ext uri="{FF2B5EF4-FFF2-40B4-BE49-F238E27FC236}">
                <a16:creationId xmlns:a16="http://schemas.microsoft.com/office/drawing/2014/main" id="{978AD50A-9C6A-454B-0CAD-EAB518440143}"/>
              </a:ext>
            </a:extLst>
          </p:cNvPr>
          <p:cNvSpPr>
            <a:spLocks noGrp="1"/>
          </p:cNvSpPr>
          <p:nvPr>
            <p:ph type="pic" sz="quarter" idx="10"/>
          </p:nvPr>
        </p:nvSpPr>
        <p:spPr>
          <a:xfrm>
            <a:off x="3810" y="0"/>
            <a:ext cx="7816995" cy="6858000"/>
          </a:xfrm>
          <a:custGeom>
            <a:avLst/>
            <a:gdLst>
              <a:gd name="connsiteX0" fmla="*/ 0 w 7813675"/>
              <a:gd name="connsiteY0" fmla="*/ 0 h 6903720"/>
              <a:gd name="connsiteX1" fmla="*/ 7813675 w 7813675"/>
              <a:gd name="connsiteY1" fmla="*/ 0 h 6903720"/>
              <a:gd name="connsiteX2" fmla="*/ 7813675 w 7813675"/>
              <a:gd name="connsiteY2" fmla="*/ 6903720 h 6903720"/>
              <a:gd name="connsiteX3" fmla="*/ 0 w 7813675"/>
              <a:gd name="connsiteY3" fmla="*/ 6903720 h 6903720"/>
              <a:gd name="connsiteX4" fmla="*/ 0 w 7813675"/>
              <a:gd name="connsiteY4" fmla="*/ 0 h 6903720"/>
              <a:gd name="connsiteX0" fmla="*/ 0 w 7813675"/>
              <a:gd name="connsiteY0" fmla="*/ 0 h 6903720"/>
              <a:gd name="connsiteX1" fmla="*/ 7813675 w 7813675"/>
              <a:gd name="connsiteY1" fmla="*/ 0 h 6903720"/>
              <a:gd name="connsiteX2" fmla="*/ 7813675 w 7813675"/>
              <a:gd name="connsiteY2" fmla="*/ 6903720 h 6903720"/>
              <a:gd name="connsiteX3" fmla="*/ 798854 w 7813675"/>
              <a:gd name="connsiteY3" fmla="*/ 6867163 h 6903720"/>
              <a:gd name="connsiteX4" fmla="*/ 0 w 7813675"/>
              <a:gd name="connsiteY4" fmla="*/ 6903720 h 6903720"/>
              <a:gd name="connsiteX5" fmla="*/ 0 w 7813675"/>
              <a:gd name="connsiteY5" fmla="*/ 0 h 6903720"/>
              <a:gd name="connsiteX0" fmla="*/ 0 w 7813675"/>
              <a:gd name="connsiteY0" fmla="*/ 0 h 6907803"/>
              <a:gd name="connsiteX1" fmla="*/ 7813675 w 7813675"/>
              <a:gd name="connsiteY1" fmla="*/ 0 h 6907803"/>
              <a:gd name="connsiteX2" fmla="*/ 7813675 w 7813675"/>
              <a:gd name="connsiteY2" fmla="*/ 6903720 h 6907803"/>
              <a:gd name="connsiteX3" fmla="*/ 809014 w 7813675"/>
              <a:gd name="connsiteY3" fmla="*/ 6907803 h 6907803"/>
              <a:gd name="connsiteX4" fmla="*/ 0 w 7813675"/>
              <a:gd name="connsiteY4" fmla="*/ 6903720 h 6907803"/>
              <a:gd name="connsiteX5" fmla="*/ 0 w 7813675"/>
              <a:gd name="connsiteY5" fmla="*/ 0 h 6907803"/>
              <a:gd name="connsiteX0" fmla="*/ 0 w 7813675"/>
              <a:gd name="connsiteY0" fmla="*/ 0 h 6903720"/>
              <a:gd name="connsiteX1" fmla="*/ 7813675 w 7813675"/>
              <a:gd name="connsiteY1" fmla="*/ 0 h 6903720"/>
              <a:gd name="connsiteX2" fmla="*/ 7813675 w 7813675"/>
              <a:gd name="connsiteY2" fmla="*/ 6903720 h 6903720"/>
              <a:gd name="connsiteX3" fmla="*/ 809014 w 7813675"/>
              <a:gd name="connsiteY3" fmla="*/ 6887483 h 6903720"/>
              <a:gd name="connsiteX4" fmla="*/ 0 w 7813675"/>
              <a:gd name="connsiteY4" fmla="*/ 6903720 h 6903720"/>
              <a:gd name="connsiteX5" fmla="*/ 0 w 7813675"/>
              <a:gd name="connsiteY5" fmla="*/ 0 h 6903720"/>
              <a:gd name="connsiteX0" fmla="*/ 0 w 7813675"/>
              <a:gd name="connsiteY0" fmla="*/ 0 h 6903720"/>
              <a:gd name="connsiteX1" fmla="*/ 7813675 w 7813675"/>
              <a:gd name="connsiteY1" fmla="*/ 0 h 6903720"/>
              <a:gd name="connsiteX2" fmla="*/ 7813675 w 7813675"/>
              <a:gd name="connsiteY2" fmla="*/ 6903720 h 6903720"/>
              <a:gd name="connsiteX3" fmla="*/ 809014 w 7813675"/>
              <a:gd name="connsiteY3" fmla="*/ 6887483 h 6903720"/>
              <a:gd name="connsiteX4" fmla="*/ 0 w 7813675"/>
              <a:gd name="connsiteY4" fmla="*/ 6903720 h 6903720"/>
              <a:gd name="connsiteX5" fmla="*/ 0 w 7813675"/>
              <a:gd name="connsiteY5" fmla="*/ 0 h 6903720"/>
              <a:gd name="connsiteX0" fmla="*/ 0 w 7813675"/>
              <a:gd name="connsiteY0" fmla="*/ 0 h 6903720"/>
              <a:gd name="connsiteX1" fmla="*/ 7813675 w 7813675"/>
              <a:gd name="connsiteY1" fmla="*/ 0 h 6903720"/>
              <a:gd name="connsiteX2" fmla="*/ 7813675 w 7813675"/>
              <a:gd name="connsiteY2" fmla="*/ 6903720 h 6903720"/>
              <a:gd name="connsiteX3" fmla="*/ 809014 w 7813675"/>
              <a:gd name="connsiteY3" fmla="*/ 6898913 h 6903720"/>
              <a:gd name="connsiteX4" fmla="*/ 0 w 7813675"/>
              <a:gd name="connsiteY4" fmla="*/ 6903720 h 6903720"/>
              <a:gd name="connsiteX5" fmla="*/ 0 w 7813675"/>
              <a:gd name="connsiteY5" fmla="*/ 0 h 6903720"/>
              <a:gd name="connsiteX0" fmla="*/ 0 w 7813675"/>
              <a:gd name="connsiteY0" fmla="*/ 0 h 6903720"/>
              <a:gd name="connsiteX1" fmla="*/ 7813675 w 7813675"/>
              <a:gd name="connsiteY1" fmla="*/ 0 h 6903720"/>
              <a:gd name="connsiteX2" fmla="*/ 7813675 w 7813675"/>
              <a:gd name="connsiteY2" fmla="*/ 6903720 h 6903720"/>
              <a:gd name="connsiteX3" fmla="*/ 740434 w 7813675"/>
              <a:gd name="connsiteY3" fmla="*/ 6898913 h 6903720"/>
              <a:gd name="connsiteX4" fmla="*/ 0 w 7813675"/>
              <a:gd name="connsiteY4" fmla="*/ 6903720 h 6903720"/>
              <a:gd name="connsiteX5" fmla="*/ 0 w 7813675"/>
              <a:gd name="connsiteY5" fmla="*/ 0 h 6903720"/>
              <a:gd name="connsiteX0" fmla="*/ 0 w 7813675"/>
              <a:gd name="connsiteY0" fmla="*/ 0 h 6907385"/>
              <a:gd name="connsiteX1" fmla="*/ 7813675 w 7813675"/>
              <a:gd name="connsiteY1" fmla="*/ 0 h 6907385"/>
              <a:gd name="connsiteX2" fmla="*/ 7813675 w 7813675"/>
              <a:gd name="connsiteY2" fmla="*/ 6903720 h 6907385"/>
              <a:gd name="connsiteX3" fmla="*/ 6359380 w 7813675"/>
              <a:gd name="connsiteY3" fmla="*/ 6907385 h 6907385"/>
              <a:gd name="connsiteX4" fmla="*/ 740434 w 7813675"/>
              <a:gd name="connsiteY4" fmla="*/ 6898913 h 6907385"/>
              <a:gd name="connsiteX5" fmla="*/ 0 w 7813675"/>
              <a:gd name="connsiteY5" fmla="*/ 6903720 h 6907385"/>
              <a:gd name="connsiteX6" fmla="*/ 0 w 7813675"/>
              <a:gd name="connsiteY6" fmla="*/ 0 h 6907385"/>
              <a:gd name="connsiteX0" fmla="*/ 3320 w 7816995"/>
              <a:gd name="connsiteY0" fmla="*/ 0 h 6907385"/>
              <a:gd name="connsiteX1" fmla="*/ 7816995 w 7816995"/>
              <a:gd name="connsiteY1" fmla="*/ 0 h 6907385"/>
              <a:gd name="connsiteX2" fmla="*/ 7816995 w 7816995"/>
              <a:gd name="connsiteY2" fmla="*/ 6903720 h 6907385"/>
              <a:gd name="connsiteX3" fmla="*/ 6362700 w 7816995"/>
              <a:gd name="connsiteY3" fmla="*/ 6907385 h 6907385"/>
              <a:gd name="connsiteX4" fmla="*/ 743754 w 7816995"/>
              <a:gd name="connsiteY4" fmla="*/ 6898913 h 6907385"/>
              <a:gd name="connsiteX5" fmla="*/ 3320 w 7816995"/>
              <a:gd name="connsiteY5" fmla="*/ 6903720 h 6907385"/>
              <a:gd name="connsiteX6" fmla="*/ 0 w 7816995"/>
              <a:gd name="connsiteY6" fmla="*/ 2510645 h 6907385"/>
              <a:gd name="connsiteX7" fmla="*/ 3320 w 7816995"/>
              <a:gd name="connsiteY7" fmla="*/ 0 h 6907385"/>
              <a:gd name="connsiteX0" fmla="*/ 3320 w 7816995"/>
              <a:gd name="connsiteY0" fmla="*/ 0 h 6907385"/>
              <a:gd name="connsiteX1" fmla="*/ 7816995 w 7816995"/>
              <a:gd name="connsiteY1" fmla="*/ 0 h 6907385"/>
              <a:gd name="connsiteX2" fmla="*/ 7816995 w 7816995"/>
              <a:gd name="connsiteY2" fmla="*/ 6903720 h 6907385"/>
              <a:gd name="connsiteX3" fmla="*/ 6362700 w 7816995"/>
              <a:gd name="connsiteY3" fmla="*/ 6907385 h 6907385"/>
              <a:gd name="connsiteX4" fmla="*/ 743754 w 7816995"/>
              <a:gd name="connsiteY4" fmla="*/ 6898913 h 6907385"/>
              <a:gd name="connsiteX5" fmla="*/ 2876060 w 7816995"/>
              <a:gd name="connsiteY5" fmla="*/ 4644390 h 6907385"/>
              <a:gd name="connsiteX6" fmla="*/ 0 w 7816995"/>
              <a:gd name="connsiteY6" fmla="*/ 2510645 h 6907385"/>
              <a:gd name="connsiteX7" fmla="*/ 3320 w 7816995"/>
              <a:gd name="connsiteY7" fmla="*/ 0 h 6907385"/>
              <a:gd name="connsiteX0" fmla="*/ 3320 w 7816995"/>
              <a:gd name="connsiteY0" fmla="*/ 0 h 6907385"/>
              <a:gd name="connsiteX1" fmla="*/ 7816995 w 7816995"/>
              <a:gd name="connsiteY1" fmla="*/ 0 h 6907385"/>
              <a:gd name="connsiteX2" fmla="*/ 7816995 w 7816995"/>
              <a:gd name="connsiteY2" fmla="*/ 6903720 h 6907385"/>
              <a:gd name="connsiteX3" fmla="*/ 6362700 w 7816995"/>
              <a:gd name="connsiteY3" fmla="*/ 6907385 h 6907385"/>
              <a:gd name="connsiteX4" fmla="*/ 743754 w 7816995"/>
              <a:gd name="connsiteY4" fmla="*/ 6898913 h 6907385"/>
              <a:gd name="connsiteX5" fmla="*/ 2876060 w 7816995"/>
              <a:gd name="connsiteY5" fmla="*/ 4644390 h 6907385"/>
              <a:gd name="connsiteX6" fmla="*/ 0 w 7816995"/>
              <a:gd name="connsiteY6" fmla="*/ 2510645 h 6907385"/>
              <a:gd name="connsiteX7" fmla="*/ 3320 w 7816995"/>
              <a:gd name="connsiteY7" fmla="*/ 0 h 6907385"/>
              <a:gd name="connsiteX0" fmla="*/ 3320 w 7816995"/>
              <a:gd name="connsiteY0" fmla="*/ 0 h 6907385"/>
              <a:gd name="connsiteX1" fmla="*/ 7816995 w 7816995"/>
              <a:gd name="connsiteY1" fmla="*/ 0 h 6907385"/>
              <a:gd name="connsiteX2" fmla="*/ 7816995 w 7816995"/>
              <a:gd name="connsiteY2" fmla="*/ 6903720 h 6907385"/>
              <a:gd name="connsiteX3" fmla="*/ 6362700 w 7816995"/>
              <a:gd name="connsiteY3" fmla="*/ 6907385 h 6907385"/>
              <a:gd name="connsiteX4" fmla="*/ 743754 w 7816995"/>
              <a:gd name="connsiteY4" fmla="*/ 6898913 h 6907385"/>
              <a:gd name="connsiteX5" fmla="*/ 2876060 w 7816995"/>
              <a:gd name="connsiteY5" fmla="*/ 4644390 h 6907385"/>
              <a:gd name="connsiteX6" fmla="*/ 0 w 7816995"/>
              <a:gd name="connsiteY6" fmla="*/ 2510645 h 6907385"/>
              <a:gd name="connsiteX7" fmla="*/ 3320 w 7816995"/>
              <a:gd name="connsiteY7" fmla="*/ 0 h 6907385"/>
              <a:gd name="connsiteX0" fmla="*/ 3320 w 7816995"/>
              <a:gd name="connsiteY0" fmla="*/ 0 h 6907385"/>
              <a:gd name="connsiteX1" fmla="*/ 7816995 w 7816995"/>
              <a:gd name="connsiteY1" fmla="*/ 0 h 6907385"/>
              <a:gd name="connsiteX2" fmla="*/ 2899555 w 7816995"/>
              <a:gd name="connsiteY2" fmla="*/ 4648200 h 6907385"/>
              <a:gd name="connsiteX3" fmla="*/ 6362700 w 7816995"/>
              <a:gd name="connsiteY3" fmla="*/ 6907385 h 6907385"/>
              <a:gd name="connsiteX4" fmla="*/ 743754 w 7816995"/>
              <a:gd name="connsiteY4" fmla="*/ 6898913 h 6907385"/>
              <a:gd name="connsiteX5" fmla="*/ 2876060 w 7816995"/>
              <a:gd name="connsiteY5" fmla="*/ 4644390 h 6907385"/>
              <a:gd name="connsiteX6" fmla="*/ 0 w 7816995"/>
              <a:gd name="connsiteY6" fmla="*/ 2510645 h 6907385"/>
              <a:gd name="connsiteX7" fmla="*/ 3320 w 7816995"/>
              <a:gd name="connsiteY7" fmla="*/ 0 h 690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16995" h="6907385">
                <a:moveTo>
                  <a:pt x="3320" y="0"/>
                </a:moveTo>
                <a:lnTo>
                  <a:pt x="7816995" y="0"/>
                </a:lnTo>
                <a:lnTo>
                  <a:pt x="2899555" y="4648200"/>
                </a:lnTo>
                <a:lnTo>
                  <a:pt x="6362700" y="6907385"/>
                </a:lnTo>
                <a:lnTo>
                  <a:pt x="743754" y="6898913"/>
                </a:lnTo>
                <a:lnTo>
                  <a:pt x="2876060" y="4644390"/>
                </a:lnTo>
                <a:cubicBezTo>
                  <a:pt x="1610033" y="3689302"/>
                  <a:pt x="1117437" y="3324763"/>
                  <a:pt x="0" y="2510645"/>
                </a:cubicBezTo>
                <a:cubicBezTo>
                  <a:pt x="1107" y="1673763"/>
                  <a:pt x="2213" y="836882"/>
                  <a:pt x="3320" y="0"/>
                </a:cubicBezTo>
                <a:close/>
              </a:path>
            </a:pathLst>
          </a:custGeom>
          <a:solidFill>
            <a:schemeClr val="tx2"/>
          </a:solidFill>
          <a:ln w="22225">
            <a:noFill/>
          </a:ln>
        </p:spPr>
        <p:txBody>
          <a:bodyPr lIns="274320" tIns="274320">
            <a:normAutofit/>
          </a:bodyPr>
          <a:lstStyle>
            <a:lvl1pPr marL="0" indent="0">
              <a:buNone/>
              <a:defRPr sz="2000"/>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p:nvPr>
        </p:nvSpPr>
        <p:spPr>
          <a:xfrm>
            <a:off x="6080992" y="731562"/>
            <a:ext cx="4902843" cy="3526778"/>
          </a:xfrm>
          <a:noFill/>
        </p:spPr>
        <p:txBody>
          <a:bodyPr anchor="b">
            <a:noAutofit/>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080992" y="4373217"/>
            <a:ext cx="4902843" cy="1753221"/>
          </a:xfrm>
        </p:spPr>
        <p:txBody>
          <a:bodyPr anchor="t" anchorCtr="0">
            <a:normAutofit/>
          </a:bodyPr>
          <a:lstStyle>
            <a:lvl1pPr marL="0" indent="0">
              <a:spcBef>
                <a:spcPts val="1000"/>
              </a:spcBef>
              <a:buNone/>
              <a:defRPr sz="1800">
                <a:solidFill>
                  <a:schemeClr val="tx1"/>
                </a:solidFill>
              </a:defRPr>
            </a:lvl1pPr>
            <a:lvl2pPr>
              <a:spcBef>
                <a:spcPts val="1000"/>
              </a:spcBef>
              <a:defRPr sz="1600">
                <a:solidFill>
                  <a:schemeClr val="tx1"/>
                </a:solidFill>
              </a:defRPr>
            </a:lvl2pPr>
            <a:lvl3pPr>
              <a:spcBef>
                <a:spcPts val="1000"/>
              </a:spcBef>
              <a:defRPr sz="1400">
                <a:solidFill>
                  <a:schemeClr val="tx1"/>
                </a:solidFill>
              </a:defRPr>
            </a:lvl3pPr>
            <a:lvl4pPr>
              <a:spcBef>
                <a:spcPts val="1000"/>
              </a:spcBef>
              <a:defRPr sz="1200">
                <a:solidFill>
                  <a:schemeClr val="tx1"/>
                </a:solidFill>
              </a:defRPr>
            </a:lvl4pPr>
            <a:lvl5pPr>
              <a:spcBef>
                <a:spcPts val="1000"/>
              </a:spcBef>
              <a:defRPr sz="1200">
                <a:solidFill>
                  <a:schemeClr val="tx1"/>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2539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67895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3535638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4208121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3877208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4049826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762831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719983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D6D8061D-18C3-4F4F-85EF-561633F58754}" type="datetimeFigureOut">
              <a:rPr lang="en-US" smtClean="0"/>
              <a:t>5/29/2024</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979663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D6D8061D-18C3-4F4F-85EF-561633F58754}" type="datetimeFigureOut">
              <a:rPr lang="en-US" smtClean="0"/>
              <a:t>5/29/2024</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55606510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6" r:id="rId15"/>
    <p:sldLayoutId id="2147483691" r:id="rId16"/>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336">
          <p15:clr>
            <a:srgbClr val="F26B43"/>
          </p15:clr>
        </p15:guide>
        <p15:guide id="4" orient="horz" pos="3984">
          <p15:clr>
            <a:srgbClr val="F26B43"/>
          </p15:clr>
        </p15:guide>
        <p15:guide id="5" pos="336">
          <p15:clr>
            <a:srgbClr val="F26B43"/>
          </p15:clr>
        </p15:guide>
        <p15:guide id="6" pos="7344">
          <p15:clr>
            <a:srgbClr val="F26B43"/>
          </p15:clr>
        </p15:guide>
        <p15:guide id="7" pos="720">
          <p15:clr>
            <a:srgbClr val="F26B43"/>
          </p15:clr>
        </p15:guide>
        <p15:guide id="8" pos="69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eachonline.ca/tools-trends/how-teach-online-student-success/new-pedagogy-emerging-and-online-learning-key-contributing-factor" TargetMode="External"/><Relationship Id="rId7" Type="http://schemas.openxmlformats.org/officeDocument/2006/relationships/image" Target="../media/image13.svg"/><Relationship Id="rId2" Type="http://schemas.openxmlformats.org/officeDocument/2006/relationships/image" Target="../media/image10.jpg"/><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hyperlink" Target="http://www.pngall.com/goal-png" TargetMode="Externa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p:txBody>
          <a:bodyPr/>
          <a:lstStyle/>
          <a:p>
            <a:r>
              <a:rPr lang="en-US" dirty="0"/>
              <a:t>WSHIMA </a:t>
            </a:r>
            <a:r>
              <a:rPr lang="en-US" cap="none" dirty="0"/>
              <a:t>Update</a:t>
            </a:r>
          </a:p>
        </p:txBody>
      </p:sp>
      <p:sp>
        <p:nvSpPr>
          <p:cNvPr id="2" name="Title 8">
            <a:extLst>
              <a:ext uri="{FF2B5EF4-FFF2-40B4-BE49-F238E27FC236}">
                <a16:creationId xmlns:a16="http://schemas.microsoft.com/office/drawing/2014/main" id="{78F8055F-AC7E-9798-0991-57F9B0724709}"/>
              </a:ext>
            </a:extLst>
          </p:cNvPr>
          <p:cNvSpPr txBox="1">
            <a:spLocks/>
          </p:cNvSpPr>
          <p:nvPr/>
        </p:nvSpPr>
        <p:spPr>
          <a:xfrm>
            <a:off x="668416" y="2772136"/>
            <a:ext cx="5427584" cy="3599727"/>
          </a:xfrm>
          <a:prstGeom prst="rect">
            <a:avLst/>
          </a:prstGeom>
        </p:spPr>
        <p:txBody>
          <a:bodyPr vert="horz" lIns="91440" tIns="45720" rIns="91440" bIns="45720" rtlCol="0" anchor="b" anchorCtr="0">
            <a:noAutofit/>
          </a:bodyPr>
          <a:lstStyle>
            <a:lvl1pPr algn="l" defTabSz="914400" rtl="0" eaLnBrk="1" latinLnBrk="0" hangingPunct="1">
              <a:lnSpc>
                <a:spcPct val="90000"/>
              </a:lnSpc>
              <a:spcBef>
                <a:spcPct val="0"/>
              </a:spcBef>
              <a:buNone/>
              <a:defRPr sz="4400" i="1" kern="1200" cap="all" baseline="0">
                <a:solidFill>
                  <a:schemeClr val="accent1"/>
                </a:solidFill>
                <a:latin typeface="+mj-lt"/>
                <a:ea typeface="+mj-ea"/>
                <a:cs typeface="+mj-cs"/>
              </a:defRPr>
            </a:lvl1pPr>
          </a:lstStyle>
          <a:p>
            <a:endParaRPr lang="en-US" dirty="0">
              <a:latin typeface="+mn-lt"/>
            </a:endParaRPr>
          </a:p>
        </p:txBody>
      </p:sp>
      <p:sp>
        <p:nvSpPr>
          <p:cNvPr id="3" name="Title 8">
            <a:extLst>
              <a:ext uri="{FF2B5EF4-FFF2-40B4-BE49-F238E27FC236}">
                <a16:creationId xmlns:a16="http://schemas.microsoft.com/office/drawing/2014/main" id="{EE4E0FFE-0C9C-F426-E842-A89CF04FCB7A}"/>
              </a:ext>
            </a:extLst>
          </p:cNvPr>
          <p:cNvSpPr txBox="1">
            <a:spLocks/>
          </p:cNvSpPr>
          <p:nvPr/>
        </p:nvSpPr>
        <p:spPr>
          <a:xfrm>
            <a:off x="762942" y="4211817"/>
            <a:ext cx="5427584" cy="720364"/>
          </a:xfrm>
          <a:prstGeom prst="rect">
            <a:avLst/>
          </a:prstGeom>
        </p:spPr>
        <p:txBody>
          <a:bodyPr vert="horz" lIns="91440" tIns="45720" rIns="91440" bIns="45720" rtlCol="0" anchor="b" anchorCtr="0">
            <a:noAutofit/>
          </a:bodyPr>
          <a:lstStyle>
            <a:lvl1pPr algn="l" defTabSz="914400" rtl="0" eaLnBrk="1" latinLnBrk="0" hangingPunct="1">
              <a:lnSpc>
                <a:spcPct val="90000"/>
              </a:lnSpc>
              <a:spcBef>
                <a:spcPct val="0"/>
              </a:spcBef>
              <a:buNone/>
              <a:defRPr sz="4400" i="1" kern="1200" cap="all" baseline="0">
                <a:solidFill>
                  <a:schemeClr val="accent1"/>
                </a:solidFill>
                <a:latin typeface="+mj-lt"/>
                <a:ea typeface="+mj-ea"/>
                <a:cs typeface="+mj-cs"/>
              </a:defRPr>
            </a:lvl1pPr>
          </a:lstStyle>
          <a:p>
            <a:r>
              <a:rPr lang="en-US" sz="2800" cap="none" dirty="0">
                <a:latin typeface="+mn-lt"/>
              </a:rPr>
              <a:t>Amy Bolin-Deon, MHIS, RHIA, CHP</a:t>
            </a:r>
          </a:p>
          <a:p>
            <a:r>
              <a:rPr lang="en-US" sz="2800" cap="none" dirty="0">
                <a:latin typeface="+mn-lt"/>
              </a:rPr>
              <a:t>2024-2025 WSHIMA Board President</a:t>
            </a:r>
          </a:p>
        </p:txBody>
      </p:sp>
      <p:pic>
        <p:nvPicPr>
          <p:cNvPr id="14" name="Picture Placeholder 13" descr="A forest with trees and fog&#10;&#10;Description automatically generated">
            <a:extLst>
              <a:ext uri="{FF2B5EF4-FFF2-40B4-BE49-F238E27FC236}">
                <a16:creationId xmlns:a16="http://schemas.microsoft.com/office/drawing/2014/main" id="{5B1BA6FA-4EC0-AFF0-2616-F42F00D5B8FC}"/>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8272" r="18272"/>
          <a:stretch>
            <a:fillRect/>
          </a:stretch>
        </p:blipFill>
        <p:spPr/>
      </p:pic>
    </p:spTree>
    <p:extLst>
      <p:ext uri="{BB962C8B-B14F-4D97-AF65-F5344CB8AC3E}">
        <p14:creationId xmlns:p14="http://schemas.microsoft.com/office/powerpoint/2010/main" val="3078994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34E89-1952-5288-08A0-70A4A73BE39E}"/>
              </a:ext>
            </a:extLst>
          </p:cNvPr>
          <p:cNvSpPr>
            <a:spLocks noGrp="1"/>
          </p:cNvSpPr>
          <p:nvPr>
            <p:ph type="ctrTitle"/>
          </p:nvPr>
        </p:nvSpPr>
        <p:spPr>
          <a:noFill/>
        </p:spPr>
        <p:txBody>
          <a:bodyPr anchor="b"/>
          <a:lstStyle/>
          <a:p>
            <a:r>
              <a:rPr lang="en-US" cap="none" dirty="0"/>
              <a:t>Committees</a:t>
            </a:r>
          </a:p>
        </p:txBody>
      </p:sp>
      <p:pic>
        <p:nvPicPr>
          <p:cNvPr id="6" name="Picture Placeholder 5" descr="A forest with trees and fog&#10;&#10;Description automatically generated">
            <a:extLst>
              <a:ext uri="{FF2B5EF4-FFF2-40B4-BE49-F238E27FC236}">
                <a16:creationId xmlns:a16="http://schemas.microsoft.com/office/drawing/2014/main" id="{EE158AE5-97F3-ED85-56BA-ACC97297ACC5}"/>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6928" b="36928"/>
          <a:stretch>
            <a:fillRect/>
          </a:stretch>
        </p:blipFill>
        <p:spPr/>
      </p:pic>
    </p:spTree>
    <p:extLst>
      <p:ext uri="{BB962C8B-B14F-4D97-AF65-F5344CB8AC3E}">
        <p14:creationId xmlns:p14="http://schemas.microsoft.com/office/powerpoint/2010/main" val="2257903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506C3-E655-62E5-A95E-49CC2C64370D}"/>
              </a:ext>
            </a:extLst>
          </p:cNvPr>
          <p:cNvSpPr>
            <a:spLocks noGrp="1"/>
          </p:cNvSpPr>
          <p:nvPr>
            <p:ph type="title"/>
          </p:nvPr>
        </p:nvSpPr>
        <p:spPr/>
        <p:txBody>
          <a:bodyPr/>
          <a:lstStyle/>
          <a:p>
            <a:r>
              <a:rPr lang="en-US" cap="none" dirty="0"/>
              <a:t>Committees</a:t>
            </a:r>
          </a:p>
        </p:txBody>
      </p:sp>
      <p:sp>
        <p:nvSpPr>
          <p:cNvPr id="3" name="Content Placeholder 2">
            <a:extLst>
              <a:ext uri="{FF2B5EF4-FFF2-40B4-BE49-F238E27FC236}">
                <a16:creationId xmlns:a16="http://schemas.microsoft.com/office/drawing/2014/main" id="{E714AD32-03C5-EB19-8814-B9A8B2712573}"/>
              </a:ext>
            </a:extLst>
          </p:cNvPr>
          <p:cNvSpPr>
            <a:spLocks noGrp="1"/>
          </p:cNvSpPr>
          <p:nvPr>
            <p:ph idx="1"/>
          </p:nvPr>
        </p:nvSpPr>
        <p:spPr/>
        <p:txBody>
          <a:bodyPr>
            <a:normAutofit fontScale="92500" lnSpcReduction="20000"/>
          </a:bodyPr>
          <a:lstStyle/>
          <a:p>
            <a:r>
              <a:rPr lang="en-US" dirty="0"/>
              <a:t>Advocacy Committee</a:t>
            </a:r>
            <a:r>
              <a:rPr lang="en-US" baseline="30000" dirty="0"/>
              <a:t>+*</a:t>
            </a:r>
          </a:p>
          <a:p>
            <a:r>
              <a:rPr lang="en-US" dirty="0"/>
              <a:t>Awards and Scholarships Committee</a:t>
            </a:r>
          </a:p>
          <a:p>
            <a:r>
              <a:rPr lang="en-US" dirty="0"/>
              <a:t>Bylaws Committee</a:t>
            </a:r>
          </a:p>
          <a:p>
            <a:r>
              <a:rPr lang="en-US" dirty="0"/>
              <a:t>Education Committee*</a:t>
            </a:r>
          </a:p>
          <a:p>
            <a:r>
              <a:rPr lang="en-US" dirty="0"/>
              <a:t>Finance Committee</a:t>
            </a:r>
          </a:p>
          <a:p>
            <a:r>
              <a:rPr lang="en-US" dirty="0"/>
              <a:t>Membership Committee*</a:t>
            </a:r>
          </a:p>
          <a:p>
            <a:r>
              <a:rPr lang="en-US" dirty="0"/>
              <a:t>Nominating Committee</a:t>
            </a:r>
          </a:p>
          <a:p>
            <a:endParaRPr lang="en-US" dirty="0"/>
          </a:p>
          <a:p>
            <a:pPr marL="0" indent="0">
              <a:buNone/>
            </a:pPr>
            <a:r>
              <a:rPr lang="en-US" dirty="0"/>
              <a:t>					                       	</a:t>
            </a:r>
            <a:r>
              <a:rPr lang="en-US" sz="1800" baseline="30000" dirty="0"/>
              <a:t>+</a:t>
            </a:r>
            <a:r>
              <a:rPr lang="en-US" sz="1800" dirty="0"/>
              <a:t>Recruiting</a:t>
            </a:r>
          </a:p>
          <a:p>
            <a:pPr marL="0" indent="0">
              <a:buNone/>
            </a:pPr>
            <a:r>
              <a:rPr lang="en-US" sz="1800" dirty="0"/>
              <a:t>							*Open to Non-Board Member volunteers</a:t>
            </a:r>
            <a:endParaRPr lang="en-US" dirty="0"/>
          </a:p>
        </p:txBody>
      </p:sp>
    </p:spTree>
    <p:extLst>
      <p:ext uri="{BB962C8B-B14F-4D97-AF65-F5344CB8AC3E}">
        <p14:creationId xmlns:p14="http://schemas.microsoft.com/office/powerpoint/2010/main" val="2914030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C362-630A-9425-73F6-753E05F095FE}"/>
              </a:ext>
            </a:extLst>
          </p:cNvPr>
          <p:cNvSpPr>
            <a:spLocks noGrp="1"/>
          </p:cNvSpPr>
          <p:nvPr>
            <p:ph type="title"/>
          </p:nvPr>
        </p:nvSpPr>
        <p:spPr/>
        <p:txBody>
          <a:bodyPr/>
          <a:lstStyle/>
          <a:p>
            <a:r>
              <a:rPr lang="en-US" cap="none" dirty="0"/>
              <a:t>Advocacy Committee</a:t>
            </a:r>
          </a:p>
        </p:txBody>
      </p:sp>
      <p:sp>
        <p:nvSpPr>
          <p:cNvPr id="3" name="Content Placeholder 2">
            <a:extLst>
              <a:ext uri="{FF2B5EF4-FFF2-40B4-BE49-F238E27FC236}">
                <a16:creationId xmlns:a16="http://schemas.microsoft.com/office/drawing/2014/main" id="{B2780FF3-3AD1-C25E-E9E0-BF0190251C48}"/>
              </a:ext>
            </a:extLst>
          </p:cNvPr>
          <p:cNvSpPr>
            <a:spLocks noGrp="1"/>
          </p:cNvSpPr>
          <p:nvPr>
            <p:ph idx="1"/>
          </p:nvPr>
        </p:nvSpPr>
        <p:spPr/>
        <p:txBody>
          <a:bodyPr/>
          <a:lstStyle/>
          <a:p>
            <a:r>
              <a:rPr lang="en-US" dirty="0"/>
              <a:t>Staying on top of new legislation and “bolt on” phrasing/text that has impact to health information</a:t>
            </a:r>
          </a:p>
          <a:p>
            <a:r>
              <a:rPr lang="en-US" dirty="0"/>
              <a:t>Meeting with legislators</a:t>
            </a:r>
          </a:p>
          <a:p>
            <a:r>
              <a:rPr lang="en-US" dirty="0"/>
              <a:t>Promoting Mission and Values of WSHIMA</a:t>
            </a:r>
          </a:p>
        </p:txBody>
      </p:sp>
    </p:spTree>
    <p:extLst>
      <p:ext uri="{BB962C8B-B14F-4D97-AF65-F5344CB8AC3E}">
        <p14:creationId xmlns:p14="http://schemas.microsoft.com/office/powerpoint/2010/main" val="2212579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2E9D46-8B3C-C9DC-3E23-16CE847BB499}"/>
              </a:ext>
            </a:extLst>
          </p:cNvPr>
          <p:cNvSpPr>
            <a:spLocks noGrp="1"/>
          </p:cNvSpPr>
          <p:nvPr>
            <p:ph type="title"/>
          </p:nvPr>
        </p:nvSpPr>
        <p:spPr>
          <a:xfrm>
            <a:off x="1143000" y="533401"/>
            <a:ext cx="9906000" cy="766010"/>
          </a:xfrm>
        </p:spPr>
        <p:txBody>
          <a:bodyPr/>
          <a:lstStyle/>
          <a:p>
            <a:r>
              <a:rPr lang="en-US" cap="none" dirty="0"/>
              <a:t>Education Committee</a:t>
            </a:r>
          </a:p>
        </p:txBody>
      </p:sp>
      <p:sp>
        <p:nvSpPr>
          <p:cNvPr id="3" name="Content Placeholder 12">
            <a:extLst>
              <a:ext uri="{FF2B5EF4-FFF2-40B4-BE49-F238E27FC236}">
                <a16:creationId xmlns:a16="http://schemas.microsoft.com/office/drawing/2014/main" id="{A208D2B1-BB3C-F519-769B-824171796247}"/>
              </a:ext>
            </a:extLst>
          </p:cNvPr>
          <p:cNvSpPr txBox="1">
            <a:spLocks/>
          </p:cNvSpPr>
          <p:nvPr/>
        </p:nvSpPr>
        <p:spPr>
          <a:xfrm>
            <a:off x="7225820" y="2035302"/>
            <a:ext cx="4312844" cy="914490"/>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a:t>…and the trusted source for education, research, and advocacy.</a:t>
            </a:r>
            <a:endParaRPr lang="en-US" sz="1600" dirty="0"/>
          </a:p>
        </p:txBody>
      </p:sp>
      <p:sp>
        <p:nvSpPr>
          <p:cNvPr id="6" name="Text Placeholder 23">
            <a:extLst>
              <a:ext uri="{FF2B5EF4-FFF2-40B4-BE49-F238E27FC236}">
                <a16:creationId xmlns:a16="http://schemas.microsoft.com/office/drawing/2014/main" id="{499C05E2-C141-29BE-5808-1E4092A0647F}"/>
              </a:ext>
            </a:extLst>
          </p:cNvPr>
          <p:cNvSpPr txBox="1">
            <a:spLocks/>
          </p:cNvSpPr>
          <p:nvPr/>
        </p:nvSpPr>
        <p:spPr>
          <a:xfrm>
            <a:off x="2927292" y="2121099"/>
            <a:ext cx="4937760" cy="424732"/>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WSHIMA Mission</a:t>
            </a:r>
          </a:p>
        </p:txBody>
      </p:sp>
      <p:pic>
        <p:nvPicPr>
          <p:cNvPr id="7" name="Picture Placeholder 84">
            <a:extLst>
              <a:ext uri="{FF2B5EF4-FFF2-40B4-BE49-F238E27FC236}">
                <a16:creationId xmlns:a16="http://schemas.microsoft.com/office/drawing/2014/main" id="{62CF3A2F-DD80-6E3B-C027-7EC98D0881FF}"/>
              </a:ext>
              <a:ext uri="{C183D7F6-B498-43B3-948B-1728B52AA6E4}">
                <adec:decorative xmlns:adec="http://schemas.microsoft.com/office/drawing/2017/decorative" val="1"/>
              </a:ext>
            </a:extLst>
          </p:cNvPr>
          <p:cNvPicPr>
            <a:picLocks noChangeAspect="1"/>
          </p:cNvPicPr>
          <p:nvPr/>
        </p:nvPicPr>
        <p:blipFill>
          <a:blip r:embed="rId2">
            <a:extLst>
              <a:ext uri="{837473B0-CC2E-450A-ABE3-18F120FF3D39}">
                <a1611:picAttrSrcUrl xmlns:a1611="http://schemas.microsoft.com/office/drawing/2016/11/main" r:id="rId3"/>
              </a:ext>
            </a:extLst>
          </a:blip>
          <a:srcRect l="32755" r="32755"/>
          <a:stretch/>
        </p:blipFill>
        <p:spPr>
          <a:xfrm>
            <a:off x="5831032" y="1935993"/>
            <a:ext cx="1094116" cy="1113108"/>
          </a:xfrm>
          <a:prstGeom prst="ellipse">
            <a:avLst/>
          </a:prstGeom>
        </p:spPr>
      </p:pic>
      <p:sp>
        <p:nvSpPr>
          <p:cNvPr id="8" name="Content Placeholder 22">
            <a:extLst>
              <a:ext uri="{FF2B5EF4-FFF2-40B4-BE49-F238E27FC236}">
                <a16:creationId xmlns:a16="http://schemas.microsoft.com/office/drawing/2014/main" id="{DFCA9A6E-6B4D-1AD5-33FC-5EC87F108E61}"/>
              </a:ext>
            </a:extLst>
          </p:cNvPr>
          <p:cNvSpPr txBox="1">
            <a:spLocks/>
          </p:cNvSpPr>
          <p:nvPr/>
        </p:nvSpPr>
        <p:spPr>
          <a:xfrm>
            <a:off x="6071132" y="3576256"/>
            <a:ext cx="5392925" cy="914490"/>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sz="1600"/>
              <a:t>Grow our professionals through education and leadership opportunities.</a:t>
            </a:r>
            <a:endParaRPr lang="en-US" sz="1600" dirty="0"/>
          </a:p>
        </p:txBody>
      </p:sp>
      <p:sp>
        <p:nvSpPr>
          <p:cNvPr id="9" name="Text Placeholder 24">
            <a:extLst>
              <a:ext uri="{FF2B5EF4-FFF2-40B4-BE49-F238E27FC236}">
                <a16:creationId xmlns:a16="http://schemas.microsoft.com/office/drawing/2014/main" id="{149F144E-FBB4-B48D-F943-F8B326BFD5AF}"/>
              </a:ext>
            </a:extLst>
          </p:cNvPr>
          <p:cNvSpPr txBox="1">
            <a:spLocks/>
          </p:cNvSpPr>
          <p:nvPr/>
        </p:nvSpPr>
        <p:spPr>
          <a:xfrm>
            <a:off x="2264093" y="3639143"/>
            <a:ext cx="4023360" cy="424732"/>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WSHIMA Goals</a:t>
            </a:r>
          </a:p>
        </p:txBody>
      </p:sp>
      <p:pic>
        <p:nvPicPr>
          <p:cNvPr id="10" name="Picture Placeholder 86">
            <a:extLst>
              <a:ext uri="{FF2B5EF4-FFF2-40B4-BE49-F238E27FC236}">
                <a16:creationId xmlns:a16="http://schemas.microsoft.com/office/drawing/2014/main" id="{A4C93CA5-67D9-A2B1-A872-1138123069D7}"/>
              </a:ext>
              <a:ext uri="{C183D7F6-B498-43B3-948B-1728B52AA6E4}">
                <adec:decorative xmlns:adec="http://schemas.microsoft.com/office/drawing/2017/decorative" val="1"/>
              </a:ext>
            </a:extLst>
          </p:cNvPr>
          <p:cNvPicPr>
            <a:picLocks noChangeAspect="1"/>
          </p:cNvPicPr>
          <p:nvPr/>
        </p:nvPicPr>
        <p:blipFill>
          <a:blip r:embed="rId4">
            <a:extLst>
              <a:ext uri="{837473B0-CC2E-450A-ABE3-18F120FF3D39}">
                <a1611:picAttrSrcUrl xmlns:a1611="http://schemas.microsoft.com/office/drawing/2016/11/main" r:id="rId5"/>
              </a:ext>
            </a:extLst>
          </a:blip>
          <a:srcRect l="21331" r="21331"/>
          <a:stretch/>
        </p:blipFill>
        <p:spPr>
          <a:xfrm>
            <a:off x="4849114" y="3502811"/>
            <a:ext cx="1094116" cy="1113108"/>
          </a:xfrm>
          <a:prstGeom prst="ellipse">
            <a:avLst/>
          </a:prstGeom>
        </p:spPr>
      </p:pic>
      <p:sp>
        <p:nvSpPr>
          <p:cNvPr id="11" name="Content Placeholder 33">
            <a:extLst>
              <a:ext uri="{FF2B5EF4-FFF2-40B4-BE49-F238E27FC236}">
                <a16:creationId xmlns:a16="http://schemas.microsoft.com/office/drawing/2014/main" id="{AEAC67E3-33C4-A164-6108-3DA6F92A8252}"/>
              </a:ext>
            </a:extLst>
          </p:cNvPr>
          <p:cNvSpPr txBox="1">
            <a:spLocks/>
          </p:cNvSpPr>
          <p:nvPr/>
        </p:nvSpPr>
        <p:spPr>
          <a:xfrm>
            <a:off x="4949699" y="5117210"/>
            <a:ext cx="6514359" cy="914490"/>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sz="1600"/>
              <a:t>Develop annual or multi-year plans for providing remote and onsite education to meet the needs of members and generate income. </a:t>
            </a:r>
            <a:endParaRPr lang="en-US" sz="1600" dirty="0"/>
          </a:p>
        </p:txBody>
      </p:sp>
      <p:sp>
        <p:nvSpPr>
          <p:cNvPr id="12" name="Text Placeholder 3">
            <a:extLst>
              <a:ext uri="{FF2B5EF4-FFF2-40B4-BE49-F238E27FC236}">
                <a16:creationId xmlns:a16="http://schemas.microsoft.com/office/drawing/2014/main" id="{98D5B374-23DA-EB8E-3AA8-DF844DD22F2E}"/>
              </a:ext>
            </a:extLst>
          </p:cNvPr>
          <p:cNvSpPr txBox="1">
            <a:spLocks/>
          </p:cNvSpPr>
          <p:nvPr/>
        </p:nvSpPr>
        <p:spPr>
          <a:xfrm>
            <a:off x="949693" y="5157187"/>
            <a:ext cx="2956560" cy="424732"/>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Charge from the Board</a:t>
            </a:r>
          </a:p>
        </p:txBody>
      </p:sp>
      <p:pic>
        <p:nvPicPr>
          <p:cNvPr id="13" name="Picture Placeholder 88">
            <a:extLst>
              <a:ext uri="{FF2B5EF4-FFF2-40B4-BE49-F238E27FC236}">
                <a16:creationId xmlns:a16="http://schemas.microsoft.com/office/drawing/2014/main" id="{F0F59760-6D41-57D6-D683-188A49C83732}"/>
              </a:ext>
              <a:ext uri="{C183D7F6-B498-43B3-948B-1728B52AA6E4}">
                <adec:decorative xmlns:adec="http://schemas.microsoft.com/office/drawing/2017/decorative" val="1"/>
              </a:ext>
            </a:extLst>
          </p:cNvPr>
          <p:cNvPicPr>
            <a:picLocks noChangeAspect="1"/>
          </p:cNvPicPr>
          <p:nvPr/>
        </p:nvPicPr>
        <p:blipFill rotWithShape="1">
          <a:blip r:embed="rId6">
            <a:extLst>
              <a:ext uri="{96DAC541-7B7A-43D3-8B79-37D633B846F1}">
                <asvg:svgBlip xmlns:asvg="http://schemas.microsoft.com/office/drawing/2016/SVG/main" r:embed="rId7"/>
              </a:ext>
            </a:extLst>
          </a:blip>
          <a:srcRect l="-18093" t="-19179" r="-18093" b="-19179"/>
          <a:stretch/>
        </p:blipFill>
        <p:spPr>
          <a:xfrm>
            <a:off x="3906253" y="5016345"/>
            <a:ext cx="1094116" cy="1113108"/>
          </a:xfrm>
          <a:prstGeom prst="ellipse">
            <a:avLst/>
          </a:prstGeom>
        </p:spPr>
      </p:pic>
    </p:spTree>
    <p:extLst>
      <p:ext uri="{BB962C8B-B14F-4D97-AF65-F5344CB8AC3E}">
        <p14:creationId xmlns:p14="http://schemas.microsoft.com/office/powerpoint/2010/main" val="84746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2E9D46-8B3C-C9DC-3E23-16CE847BB499}"/>
              </a:ext>
            </a:extLst>
          </p:cNvPr>
          <p:cNvSpPr>
            <a:spLocks noGrp="1"/>
          </p:cNvSpPr>
          <p:nvPr>
            <p:ph type="title"/>
          </p:nvPr>
        </p:nvSpPr>
        <p:spPr>
          <a:xfrm>
            <a:off x="1143000" y="533401"/>
            <a:ext cx="9906000" cy="766010"/>
          </a:xfrm>
        </p:spPr>
        <p:txBody>
          <a:bodyPr/>
          <a:lstStyle/>
          <a:p>
            <a:r>
              <a:rPr lang="en-US" cap="none" dirty="0"/>
              <a:t>Membership Committee</a:t>
            </a:r>
          </a:p>
        </p:txBody>
      </p:sp>
      <p:graphicFrame>
        <p:nvGraphicFramePr>
          <p:cNvPr id="5" name="Content Placeholder 2">
            <a:extLst>
              <a:ext uri="{FF2B5EF4-FFF2-40B4-BE49-F238E27FC236}">
                <a16:creationId xmlns:a16="http://schemas.microsoft.com/office/drawing/2014/main" id="{96E0511C-BDB5-8357-A553-007C6551A498}"/>
              </a:ext>
            </a:extLst>
          </p:cNvPr>
          <p:cNvGraphicFramePr>
            <a:graphicFrameLocks/>
          </p:cNvGraphicFramePr>
          <p:nvPr>
            <p:extLst>
              <p:ext uri="{D42A27DB-BD31-4B8C-83A1-F6EECF244321}">
                <p14:modId xmlns:p14="http://schemas.microsoft.com/office/powerpoint/2010/main" val="1626491887"/>
              </p:ext>
            </p:extLst>
          </p:nvPr>
        </p:nvGraphicFramePr>
        <p:xfrm>
          <a:off x="2848477" y="1317459"/>
          <a:ext cx="7117918" cy="5157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9184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34E89-1952-5288-08A0-70A4A73BE39E}"/>
              </a:ext>
            </a:extLst>
          </p:cNvPr>
          <p:cNvSpPr>
            <a:spLocks noGrp="1"/>
          </p:cNvSpPr>
          <p:nvPr>
            <p:ph type="ctrTitle"/>
          </p:nvPr>
        </p:nvSpPr>
        <p:spPr>
          <a:noFill/>
        </p:spPr>
        <p:txBody>
          <a:bodyPr anchor="b"/>
          <a:lstStyle/>
          <a:p>
            <a:r>
              <a:rPr lang="en-US" cap="none" dirty="0"/>
              <a:t>Getting Involved / Opportunities</a:t>
            </a:r>
          </a:p>
        </p:txBody>
      </p:sp>
      <p:pic>
        <p:nvPicPr>
          <p:cNvPr id="6" name="Picture Placeholder 5" descr="A forest with trees and fog&#10;&#10;Description automatically generated">
            <a:extLst>
              <a:ext uri="{FF2B5EF4-FFF2-40B4-BE49-F238E27FC236}">
                <a16:creationId xmlns:a16="http://schemas.microsoft.com/office/drawing/2014/main" id="{EE158AE5-97F3-ED85-56BA-ACC97297ACC5}"/>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6928" b="36928"/>
          <a:stretch>
            <a:fillRect/>
          </a:stretch>
        </p:blipFill>
        <p:spPr/>
      </p:pic>
    </p:spTree>
    <p:extLst>
      <p:ext uri="{BB962C8B-B14F-4D97-AF65-F5344CB8AC3E}">
        <p14:creationId xmlns:p14="http://schemas.microsoft.com/office/powerpoint/2010/main" val="1236366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C362-630A-9425-73F6-753E05F095FE}"/>
              </a:ext>
            </a:extLst>
          </p:cNvPr>
          <p:cNvSpPr>
            <a:spLocks noGrp="1"/>
          </p:cNvSpPr>
          <p:nvPr>
            <p:ph type="title"/>
          </p:nvPr>
        </p:nvSpPr>
        <p:spPr/>
        <p:txBody>
          <a:bodyPr/>
          <a:lstStyle/>
          <a:p>
            <a:r>
              <a:rPr lang="en-US" cap="none" dirty="0"/>
              <a:t>Getting Involved / Opportunities</a:t>
            </a:r>
          </a:p>
        </p:txBody>
      </p:sp>
      <p:sp>
        <p:nvSpPr>
          <p:cNvPr id="3" name="Content Placeholder 2">
            <a:extLst>
              <a:ext uri="{FF2B5EF4-FFF2-40B4-BE49-F238E27FC236}">
                <a16:creationId xmlns:a16="http://schemas.microsoft.com/office/drawing/2014/main" id="{B2780FF3-3AD1-C25E-E9E0-BF0190251C48}"/>
              </a:ext>
            </a:extLst>
          </p:cNvPr>
          <p:cNvSpPr>
            <a:spLocks noGrp="1"/>
          </p:cNvSpPr>
          <p:nvPr>
            <p:ph idx="1"/>
          </p:nvPr>
        </p:nvSpPr>
        <p:spPr>
          <a:xfrm>
            <a:off x="1143000" y="2009554"/>
            <a:ext cx="4953000" cy="4024424"/>
          </a:xfrm>
        </p:spPr>
        <p:txBody>
          <a:bodyPr/>
          <a:lstStyle/>
          <a:p>
            <a:pPr marL="0" indent="0">
              <a:buNone/>
            </a:pPr>
            <a:r>
              <a:rPr lang="en-US" dirty="0"/>
              <a:t>Getting Involved</a:t>
            </a:r>
          </a:p>
          <a:p>
            <a:r>
              <a:rPr lang="en-US" dirty="0"/>
              <a:t>Participate on a Committee</a:t>
            </a:r>
          </a:p>
          <a:p>
            <a:r>
              <a:rPr lang="en-US" dirty="0"/>
              <a:t>Attend a Board Meeting</a:t>
            </a:r>
          </a:p>
          <a:p>
            <a:r>
              <a:rPr lang="en-US" dirty="0"/>
              <a:t>Volunteer</a:t>
            </a:r>
          </a:p>
        </p:txBody>
      </p:sp>
      <p:sp>
        <p:nvSpPr>
          <p:cNvPr id="14" name="Content Placeholder 2">
            <a:extLst>
              <a:ext uri="{FF2B5EF4-FFF2-40B4-BE49-F238E27FC236}">
                <a16:creationId xmlns:a16="http://schemas.microsoft.com/office/drawing/2014/main" id="{6954EBB9-58BC-AD45-956A-65B7A31B13C8}"/>
              </a:ext>
            </a:extLst>
          </p:cNvPr>
          <p:cNvSpPr txBox="1">
            <a:spLocks/>
          </p:cNvSpPr>
          <p:nvPr/>
        </p:nvSpPr>
        <p:spPr>
          <a:xfrm>
            <a:off x="6096000" y="2009554"/>
            <a:ext cx="4953000" cy="4024424"/>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Opportunities</a:t>
            </a:r>
          </a:p>
          <a:p>
            <a:r>
              <a:rPr lang="en-US" dirty="0"/>
              <a:t>Exam Reimbursement</a:t>
            </a:r>
          </a:p>
          <a:p>
            <a:r>
              <a:rPr lang="en-US" dirty="0"/>
              <a:t>Scholarships</a:t>
            </a:r>
          </a:p>
        </p:txBody>
      </p:sp>
    </p:spTree>
    <p:extLst>
      <p:ext uri="{BB962C8B-B14F-4D97-AF65-F5344CB8AC3E}">
        <p14:creationId xmlns:p14="http://schemas.microsoft.com/office/powerpoint/2010/main" val="2675168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C361-0D7A-DC05-86B5-6DD77D322F5B}"/>
              </a:ext>
            </a:extLst>
          </p:cNvPr>
          <p:cNvSpPr>
            <a:spLocks noGrp="1"/>
          </p:cNvSpPr>
          <p:nvPr>
            <p:ph type="title"/>
          </p:nvPr>
        </p:nvSpPr>
        <p:spPr>
          <a:noFill/>
        </p:spPr>
        <p:txBody>
          <a:bodyPr anchor="b"/>
          <a:lstStyle/>
          <a:p>
            <a:r>
              <a:rPr lang="en-US" dirty="0"/>
              <a:t>THANK YOU</a:t>
            </a:r>
          </a:p>
        </p:txBody>
      </p:sp>
      <p:sp>
        <p:nvSpPr>
          <p:cNvPr id="3" name="Content Placeholder 2">
            <a:extLst>
              <a:ext uri="{FF2B5EF4-FFF2-40B4-BE49-F238E27FC236}">
                <a16:creationId xmlns:a16="http://schemas.microsoft.com/office/drawing/2014/main" id="{1BE98EFF-197D-3136-70B9-7BBD30A48931}"/>
              </a:ext>
            </a:extLst>
          </p:cNvPr>
          <p:cNvSpPr>
            <a:spLocks noGrp="1"/>
          </p:cNvSpPr>
          <p:nvPr>
            <p:ph idx="1"/>
          </p:nvPr>
        </p:nvSpPr>
        <p:spPr>
          <a:noFill/>
        </p:spPr>
        <p:txBody>
          <a:bodyPr anchor="t">
            <a:normAutofit/>
          </a:bodyPr>
          <a:lstStyle/>
          <a:p>
            <a:r>
              <a:rPr lang="en-US" dirty="0"/>
              <a:t>Amy Bolin-Deon</a:t>
            </a:r>
          </a:p>
          <a:p>
            <a:r>
              <a:rPr lang="en-US" dirty="0"/>
              <a:t>2024-2025 WSHIMA Board President</a:t>
            </a:r>
          </a:p>
          <a:p>
            <a:r>
              <a:rPr lang="en-US" dirty="0"/>
              <a:t>president@wshima.org</a:t>
            </a:r>
          </a:p>
        </p:txBody>
      </p:sp>
      <p:pic>
        <p:nvPicPr>
          <p:cNvPr id="7" name="Picture Placeholder 6" descr="A forest with trees and fog&#10;&#10;Description automatically generated">
            <a:extLst>
              <a:ext uri="{FF2B5EF4-FFF2-40B4-BE49-F238E27FC236}">
                <a16:creationId xmlns:a16="http://schemas.microsoft.com/office/drawing/2014/main" id="{51B7383E-76C9-969F-3224-A213C2203ACF}"/>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2099" r="12099"/>
          <a:stretch>
            <a:fillRect/>
          </a:stretch>
        </p:blipFill>
        <p:spPr/>
      </p:pic>
    </p:spTree>
    <p:extLst>
      <p:ext uri="{BB962C8B-B14F-4D97-AF65-F5344CB8AC3E}">
        <p14:creationId xmlns:p14="http://schemas.microsoft.com/office/powerpoint/2010/main" val="1210802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2181D-911C-1343-7267-E35AC86CCA0E}"/>
              </a:ext>
            </a:extLst>
          </p:cNvPr>
          <p:cNvSpPr>
            <a:spLocks noGrp="1"/>
          </p:cNvSpPr>
          <p:nvPr>
            <p:ph type="title"/>
          </p:nvPr>
        </p:nvSpPr>
        <p:spPr>
          <a:noFill/>
        </p:spPr>
        <p:txBody>
          <a:bodyPr>
            <a:noAutofit/>
          </a:bodyPr>
          <a:lstStyle/>
          <a:p>
            <a:r>
              <a:rPr lang="en-US" dirty="0"/>
              <a:t>AGENDA</a:t>
            </a:r>
          </a:p>
        </p:txBody>
      </p:sp>
      <p:sp>
        <p:nvSpPr>
          <p:cNvPr id="3" name="Content Placeholder 2">
            <a:extLst>
              <a:ext uri="{FF2B5EF4-FFF2-40B4-BE49-F238E27FC236}">
                <a16:creationId xmlns:a16="http://schemas.microsoft.com/office/drawing/2014/main" id="{9BEA8735-F1DC-1DE6-0A38-429B2F660F8A}"/>
              </a:ext>
            </a:extLst>
          </p:cNvPr>
          <p:cNvSpPr>
            <a:spLocks noGrp="1"/>
          </p:cNvSpPr>
          <p:nvPr>
            <p:ph idx="1"/>
          </p:nvPr>
        </p:nvSpPr>
        <p:spPr>
          <a:noFill/>
        </p:spPr>
        <p:txBody>
          <a:bodyPr anchor="ctr">
            <a:normAutofit/>
          </a:bodyPr>
          <a:lstStyle/>
          <a:p>
            <a:r>
              <a:rPr lang="en-US" dirty="0"/>
              <a:t>WSHIMA Overview</a:t>
            </a:r>
          </a:p>
          <a:p>
            <a:r>
              <a:rPr lang="en-US" dirty="0"/>
              <a:t>WSHIMA Board</a:t>
            </a:r>
          </a:p>
          <a:p>
            <a:r>
              <a:rPr lang="en-US" dirty="0"/>
              <a:t>Committees</a:t>
            </a:r>
          </a:p>
          <a:p>
            <a:r>
              <a:rPr lang="en-US" dirty="0"/>
              <a:t>Getting Involved/Opportunities</a:t>
            </a:r>
          </a:p>
        </p:txBody>
      </p:sp>
      <p:pic>
        <p:nvPicPr>
          <p:cNvPr id="7" name="Picture Placeholder 6" descr="A forest with trees and fog&#10;&#10;Description automatically generated">
            <a:extLst>
              <a:ext uri="{FF2B5EF4-FFF2-40B4-BE49-F238E27FC236}">
                <a16:creationId xmlns:a16="http://schemas.microsoft.com/office/drawing/2014/main" id="{632D1142-78FE-A1F2-B793-9D1A8B1EFD52}"/>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37229" r="37229"/>
          <a:stretch>
            <a:fillRect/>
          </a:stretch>
        </p:blipFill>
        <p:spPr/>
      </p:pic>
    </p:spTree>
    <p:extLst>
      <p:ext uri="{BB962C8B-B14F-4D97-AF65-F5344CB8AC3E}">
        <p14:creationId xmlns:p14="http://schemas.microsoft.com/office/powerpoint/2010/main" val="103835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34E89-1952-5288-08A0-70A4A73BE39E}"/>
              </a:ext>
            </a:extLst>
          </p:cNvPr>
          <p:cNvSpPr>
            <a:spLocks noGrp="1"/>
          </p:cNvSpPr>
          <p:nvPr>
            <p:ph type="ctrTitle"/>
          </p:nvPr>
        </p:nvSpPr>
        <p:spPr>
          <a:noFill/>
        </p:spPr>
        <p:txBody>
          <a:bodyPr anchor="b"/>
          <a:lstStyle/>
          <a:p>
            <a:r>
              <a:rPr lang="en-US" dirty="0"/>
              <a:t>WSHIMA </a:t>
            </a:r>
            <a:r>
              <a:rPr lang="en-US" cap="none" dirty="0"/>
              <a:t>Overview</a:t>
            </a:r>
          </a:p>
        </p:txBody>
      </p:sp>
      <p:pic>
        <p:nvPicPr>
          <p:cNvPr id="6" name="Picture Placeholder 5" descr="A forest with trees and fog&#10;&#10;Description automatically generated">
            <a:extLst>
              <a:ext uri="{FF2B5EF4-FFF2-40B4-BE49-F238E27FC236}">
                <a16:creationId xmlns:a16="http://schemas.microsoft.com/office/drawing/2014/main" id="{EE158AE5-97F3-ED85-56BA-ACC97297ACC5}"/>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6928" b="36928"/>
          <a:stretch>
            <a:fillRect/>
          </a:stretch>
        </p:blipFill>
        <p:spPr/>
      </p:pic>
    </p:spTree>
    <p:extLst>
      <p:ext uri="{BB962C8B-B14F-4D97-AF65-F5344CB8AC3E}">
        <p14:creationId xmlns:p14="http://schemas.microsoft.com/office/powerpoint/2010/main" val="821088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C27C8-165C-5513-DB4B-9D840097C545}"/>
              </a:ext>
            </a:extLst>
          </p:cNvPr>
          <p:cNvSpPr>
            <a:spLocks noGrp="1"/>
          </p:cNvSpPr>
          <p:nvPr>
            <p:ph type="title"/>
          </p:nvPr>
        </p:nvSpPr>
        <p:spPr>
          <a:noFill/>
        </p:spPr>
        <p:txBody>
          <a:bodyPr/>
          <a:lstStyle/>
          <a:p>
            <a:r>
              <a:rPr lang="en-US" cap="none" dirty="0"/>
              <a:t>About</a:t>
            </a:r>
            <a:r>
              <a:rPr lang="en-US" dirty="0"/>
              <a:t> WSHIMA</a:t>
            </a:r>
          </a:p>
        </p:txBody>
      </p:sp>
      <p:sp>
        <p:nvSpPr>
          <p:cNvPr id="3" name="Content Placeholder 2">
            <a:extLst>
              <a:ext uri="{FF2B5EF4-FFF2-40B4-BE49-F238E27FC236}">
                <a16:creationId xmlns:a16="http://schemas.microsoft.com/office/drawing/2014/main" id="{FACE640F-7F5A-BDB7-205D-765FA80B6796}"/>
              </a:ext>
            </a:extLst>
          </p:cNvPr>
          <p:cNvSpPr>
            <a:spLocks noGrp="1"/>
          </p:cNvSpPr>
          <p:nvPr>
            <p:ph sz="half" idx="14"/>
          </p:nvPr>
        </p:nvSpPr>
        <p:spPr>
          <a:xfrm>
            <a:off x="1066801" y="2087315"/>
            <a:ext cx="9905999" cy="4067492"/>
          </a:xfrm>
          <a:noFill/>
        </p:spPr>
        <p:txBody>
          <a:bodyPr>
            <a:normAutofit/>
          </a:bodyPr>
          <a:lstStyle/>
          <a:p>
            <a:pPr algn="l" fontAlgn="base"/>
            <a:r>
              <a:rPr lang="en-US" b="0" i="0" dirty="0">
                <a:solidFill>
                  <a:srgbClr val="666666"/>
                </a:solidFill>
                <a:effectLst/>
                <a:latin typeface="Open Sans" panose="020B0606030504020204" pitchFamily="34" charset="0"/>
              </a:rPr>
              <a:t>The Washington State Health Information Management Association (WSHIMA) is a non-profit association of professionals engaged in health information management providing support to members and strengthening the industry and profession.</a:t>
            </a:r>
          </a:p>
          <a:p>
            <a:pPr algn="l" fontAlgn="base"/>
            <a:r>
              <a:rPr lang="en-US" b="0" i="0" dirty="0">
                <a:solidFill>
                  <a:srgbClr val="666666"/>
                </a:solidFill>
                <a:effectLst/>
                <a:latin typeface="Open Sans" panose="020B0606030504020204" pitchFamily="34" charset="0"/>
              </a:rPr>
              <a:t>WSHIMA is a component association of the </a:t>
            </a:r>
            <a:r>
              <a:rPr lang="en-US" dirty="0">
                <a:solidFill>
                  <a:srgbClr val="0B4C24"/>
                </a:solidFill>
                <a:latin typeface="Open Sans" panose="020B0606030504020204" pitchFamily="34" charset="0"/>
              </a:rPr>
              <a:t>American Health Information Management Association (</a:t>
            </a:r>
            <a:r>
              <a:rPr lang="en-US" b="0" i="0" dirty="0">
                <a:solidFill>
                  <a:srgbClr val="666666"/>
                </a:solidFill>
                <a:effectLst/>
                <a:latin typeface="Open Sans" panose="020B0606030504020204" pitchFamily="34" charset="0"/>
              </a:rPr>
              <a:t>AHIMA).</a:t>
            </a:r>
          </a:p>
          <a:p>
            <a:pPr algn="l" fontAlgn="base"/>
            <a:r>
              <a:rPr lang="en-US" dirty="0">
                <a:solidFill>
                  <a:srgbClr val="0B4C24"/>
                </a:solidFill>
                <a:latin typeface="Open Sans" panose="020B0606030504020204" pitchFamily="34" charset="0"/>
              </a:rPr>
              <a:t>AHIMA</a:t>
            </a:r>
            <a:r>
              <a:rPr lang="en-US" b="0" i="0" dirty="0">
                <a:solidFill>
                  <a:srgbClr val="666666"/>
                </a:solidFill>
                <a:effectLst/>
                <a:latin typeface="Open Sans" panose="020B0606030504020204" pitchFamily="34" charset="0"/>
              </a:rPr>
              <a:t> is a global nonprofit association of health information (HI) professionals with more than 71,000 members and more than 100,000 credentials in the field. The AHIMA mission of empowering people to impact health drives our members and credentialed HI professionals to ensure that health information is accurate, complete, and available to patients and providers. Our leaders work at the intersection of healthcare, technology, and business and are found in data integrity and information privacy job functions worldwide.</a:t>
            </a:r>
          </a:p>
          <a:p>
            <a:endParaRPr lang="en-US" dirty="0"/>
          </a:p>
        </p:txBody>
      </p:sp>
    </p:spTree>
    <p:extLst>
      <p:ext uri="{BB962C8B-B14F-4D97-AF65-F5344CB8AC3E}">
        <p14:creationId xmlns:p14="http://schemas.microsoft.com/office/powerpoint/2010/main" val="729609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C27C8-165C-5513-DB4B-9D840097C545}"/>
              </a:ext>
            </a:extLst>
          </p:cNvPr>
          <p:cNvSpPr>
            <a:spLocks noGrp="1"/>
          </p:cNvSpPr>
          <p:nvPr>
            <p:ph type="title"/>
          </p:nvPr>
        </p:nvSpPr>
        <p:spPr>
          <a:xfrm>
            <a:off x="1143002" y="1026696"/>
            <a:ext cx="9906000" cy="600104"/>
          </a:xfrm>
          <a:noFill/>
        </p:spPr>
        <p:txBody>
          <a:bodyPr/>
          <a:lstStyle/>
          <a:p>
            <a:r>
              <a:rPr lang="en-US" cap="none" dirty="0"/>
              <a:t>Purpose</a:t>
            </a:r>
            <a:endParaRPr lang="en-US" dirty="0"/>
          </a:p>
        </p:txBody>
      </p:sp>
      <p:sp>
        <p:nvSpPr>
          <p:cNvPr id="3" name="Content Placeholder 2">
            <a:extLst>
              <a:ext uri="{FF2B5EF4-FFF2-40B4-BE49-F238E27FC236}">
                <a16:creationId xmlns:a16="http://schemas.microsoft.com/office/drawing/2014/main" id="{FACE640F-7F5A-BDB7-205D-765FA80B6796}"/>
              </a:ext>
            </a:extLst>
          </p:cNvPr>
          <p:cNvSpPr>
            <a:spLocks noGrp="1"/>
          </p:cNvSpPr>
          <p:nvPr>
            <p:ph sz="half" idx="14"/>
          </p:nvPr>
        </p:nvSpPr>
        <p:spPr>
          <a:xfrm>
            <a:off x="1143001" y="1626800"/>
            <a:ext cx="9905999" cy="800264"/>
          </a:xfrm>
          <a:noFill/>
        </p:spPr>
        <p:txBody>
          <a:bodyPr>
            <a:normAutofit/>
          </a:bodyPr>
          <a:lstStyle/>
          <a:p>
            <a:pPr algn="l" fontAlgn="base"/>
            <a:r>
              <a:rPr lang="en-US" b="0" i="0" dirty="0">
                <a:solidFill>
                  <a:srgbClr val="666666"/>
                </a:solidFill>
                <a:effectLst/>
                <a:latin typeface="Open Sans" panose="020B0606030504020204" pitchFamily="34" charset="0"/>
              </a:rPr>
              <a:t>The primary purpose of WSHIMA, as a member association, is to commit to excellence in the management of health information for the benefit of patients and providers.</a:t>
            </a:r>
          </a:p>
          <a:p>
            <a:endParaRPr lang="en-US" dirty="0"/>
          </a:p>
        </p:txBody>
      </p:sp>
      <p:sp>
        <p:nvSpPr>
          <p:cNvPr id="4" name="Title 1">
            <a:extLst>
              <a:ext uri="{FF2B5EF4-FFF2-40B4-BE49-F238E27FC236}">
                <a16:creationId xmlns:a16="http://schemas.microsoft.com/office/drawing/2014/main" id="{8FC0A177-CE0A-8976-7CA2-A2F37D8BAD31}"/>
              </a:ext>
            </a:extLst>
          </p:cNvPr>
          <p:cNvSpPr txBox="1">
            <a:spLocks/>
          </p:cNvSpPr>
          <p:nvPr/>
        </p:nvSpPr>
        <p:spPr>
          <a:xfrm>
            <a:off x="1143000" y="2427064"/>
            <a:ext cx="9906000" cy="600104"/>
          </a:xfrm>
          <a:prstGeom prst="rect">
            <a:avLst/>
          </a:prstGeom>
          <a:noFill/>
        </p:spPr>
        <p:txBody>
          <a:bodyPr vert="horz" lIns="91440" tIns="45720" rIns="91440" bIns="45720" rtlCol="0" anchor="b" anchorCtr="0">
            <a:noAutofit/>
          </a:bodyPr>
          <a:lstStyle>
            <a:lvl1pPr algn="l" defTabSz="914400" rtl="0" eaLnBrk="1" latinLnBrk="0" hangingPunct="1">
              <a:lnSpc>
                <a:spcPct val="90000"/>
              </a:lnSpc>
              <a:spcBef>
                <a:spcPct val="0"/>
              </a:spcBef>
              <a:buNone/>
              <a:defRPr sz="3600" i="1" kern="1200" cap="all" baseline="0">
                <a:solidFill>
                  <a:schemeClr val="tx2"/>
                </a:solidFill>
                <a:latin typeface="+mj-lt"/>
                <a:ea typeface="+mj-ea"/>
                <a:cs typeface="+mj-cs"/>
              </a:defRPr>
            </a:lvl1pPr>
          </a:lstStyle>
          <a:p>
            <a:r>
              <a:rPr lang="en-US" cap="none" dirty="0"/>
              <a:t>Mission</a:t>
            </a:r>
            <a:endParaRPr lang="en-US" dirty="0"/>
          </a:p>
        </p:txBody>
      </p:sp>
      <p:sp>
        <p:nvSpPr>
          <p:cNvPr id="5" name="Content Placeholder 2">
            <a:extLst>
              <a:ext uri="{FF2B5EF4-FFF2-40B4-BE49-F238E27FC236}">
                <a16:creationId xmlns:a16="http://schemas.microsoft.com/office/drawing/2014/main" id="{3DD33F4B-F62E-0190-17FC-AE684FD04093}"/>
              </a:ext>
            </a:extLst>
          </p:cNvPr>
          <p:cNvSpPr txBox="1">
            <a:spLocks/>
          </p:cNvSpPr>
          <p:nvPr/>
        </p:nvSpPr>
        <p:spPr>
          <a:xfrm>
            <a:off x="1143001" y="3013747"/>
            <a:ext cx="9905999" cy="980738"/>
          </a:xfrm>
          <a:prstGeom prst="rect">
            <a:avLst/>
          </a:prstGeom>
          <a:noFill/>
        </p:spPr>
        <p:txBody>
          <a:bodyPr vert="horz" lIns="91440" tIns="45720" rIns="91440" bIns="45720" rtlCol="0">
            <a:normAutofit/>
          </a:bodyPr>
          <a:lstStyle>
            <a:lvl1pPr marL="0" indent="0" algn="l" defTabSz="914400" rtl="0" eaLnBrk="1" latinLnBrk="0" hangingPunct="1">
              <a:lnSpc>
                <a:spcPct val="100000"/>
              </a:lnSpc>
              <a:spcBef>
                <a:spcPts val="1000"/>
              </a:spcBef>
              <a:spcAft>
                <a:spcPts val="0"/>
              </a:spcAft>
              <a:buSzPct val="80000"/>
              <a:buFont typeface="Arial" panose="020B0604020202020204" pitchFamily="34" charset="0"/>
              <a:buNone/>
              <a:defRPr sz="1800" kern="1200">
                <a:solidFill>
                  <a:schemeClr val="tx2"/>
                </a:solidFill>
                <a:latin typeface="+mn-lt"/>
                <a:ea typeface="+mn-ea"/>
                <a:cs typeface="+mn-cs"/>
              </a:defRPr>
            </a:lvl1pPr>
            <a:lvl2pPr marL="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2pPr>
            <a:lvl3pPr marL="4572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3pPr>
            <a:lvl4pPr marL="6858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4pPr>
            <a:lvl5pPr marL="9144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dirty="0">
                <a:solidFill>
                  <a:srgbClr val="666666"/>
                </a:solidFill>
                <a:latin typeface="Open Sans" panose="020B0606030504020204" pitchFamily="34" charset="0"/>
              </a:rPr>
              <a:t>The Mission of WSHIMA is to advance and promote Health Information Management, Health Informatics and information Governance through networking, education, shared knowledge and advocacy in the every-evolving healthcare field.</a:t>
            </a:r>
          </a:p>
          <a:p>
            <a:endParaRPr lang="en-US" dirty="0"/>
          </a:p>
        </p:txBody>
      </p:sp>
      <p:sp>
        <p:nvSpPr>
          <p:cNvPr id="6" name="Title 1">
            <a:extLst>
              <a:ext uri="{FF2B5EF4-FFF2-40B4-BE49-F238E27FC236}">
                <a16:creationId xmlns:a16="http://schemas.microsoft.com/office/drawing/2014/main" id="{54CAB8C3-BF73-409A-4315-A7008737E4E2}"/>
              </a:ext>
            </a:extLst>
          </p:cNvPr>
          <p:cNvSpPr txBox="1">
            <a:spLocks/>
          </p:cNvSpPr>
          <p:nvPr/>
        </p:nvSpPr>
        <p:spPr>
          <a:xfrm>
            <a:off x="1143000" y="4036066"/>
            <a:ext cx="9906000" cy="600104"/>
          </a:xfrm>
          <a:prstGeom prst="rect">
            <a:avLst/>
          </a:prstGeom>
          <a:noFill/>
        </p:spPr>
        <p:txBody>
          <a:bodyPr vert="horz" lIns="91440" tIns="45720" rIns="91440" bIns="45720" rtlCol="0" anchor="b" anchorCtr="0">
            <a:noAutofit/>
          </a:bodyPr>
          <a:lstStyle>
            <a:lvl1pPr algn="l" defTabSz="914400" rtl="0" eaLnBrk="1" latinLnBrk="0" hangingPunct="1">
              <a:lnSpc>
                <a:spcPct val="90000"/>
              </a:lnSpc>
              <a:spcBef>
                <a:spcPct val="0"/>
              </a:spcBef>
              <a:buNone/>
              <a:defRPr sz="3600" i="1" kern="1200" cap="all" baseline="0">
                <a:solidFill>
                  <a:schemeClr val="tx2"/>
                </a:solidFill>
                <a:latin typeface="+mj-lt"/>
                <a:ea typeface="+mj-ea"/>
                <a:cs typeface="+mj-cs"/>
              </a:defRPr>
            </a:lvl1pPr>
          </a:lstStyle>
          <a:p>
            <a:r>
              <a:rPr lang="en-US" cap="none" dirty="0"/>
              <a:t>Vision</a:t>
            </a:r>
            <a:endParaRPr lang="en-US" dirty="0"/>
          </a:p>
        </p:txBody>
      </p:sp>
      <p:sp>
        <p:nvSpPr>
          <p:cNvPr id="7" name="Content Placeholder 2">
            <a:extLst>
              <a:ext uri="{FF2B5EF4-FFF2-40B4-BE49-F238E27FC236}">
                <a16:creationId xmlns:a16="http://schemas.microsoft.com/office/drawing/2014/main" id="{8FC1F1E3-2561-1E94-DC75-5E1AC96930E2}"/>
              </a:ext>
            </a:extLst>
          </p:cNvPr>
          <p:cNvSpPr txBox="1">
            <a:spLocks/>
          </p:cNvSpPr>
          <p:nvPr/>
        </p:nvSpPr>
        <p:spPr>
          <a:xfrm>
            <a:off x="1143000" y="4636170"/>
            <a:ext cx="9905999" cy="980738"/>
          </a:xfrm>
          <a:prstGeom prst="rect">
            <a:avLst/>
          </a:prstGeom>
          <a:noFill/>
        </p:spPr>
        <p:txBody>
          <a:bodyPr vert="horz" lIns="91440" tIns="45720" rIns="91440" bIns="45720" rtlCol="0">
            <a:normAutofit/>
          </a:bodyPr>
          <a:lstStyle>
            <a:lvl1pPr marL="0" indent="0" algn="l" defTabSz="914400" rtl="0" eaLnBrk="1" latinLnBrk="0" hangingPunct="1">
              <a:lnSpc>
                <a:spcPct val="100000"/>
              </a:lnSpc>
              <a:spcBef>
                <a:spcPts val="1000"/>
              </a:spcBef>
              <a:spcAft>
                <a:spcPts val="0"/>
              </a:spcAft>
              <a:buSzPct val="80000"/>
              <a:buFont typeface="Arial" panose="020B0604020202020204" pitchFamily="34" charset="0"/>
              <a:buNone/>
              <a:defRPr sz="1800" kern="1200">
                <a:solidFill>
                  <a:schemeClr val="tx2"/>
                </a:solidFill>
                <a:latin typeface="+mn-lt"/>
                <a:ea typeface="+mn-ea"/>
                <a:cs typeface="+mn-cs"/>
              </a:defRPr>
            </a:lvl1pPr>
            <a:lvl2pPr marL="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2pPr>
            <a:lvl3pPr marL="4572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3pPr>
            <a:lvl4pPr marL="6858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4pPr>
            <a:lvl5pPr marL="9144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dirty="0">
                <a:solidFill>
                  <a:srgbClr val="666666"/>
                </a:solidFill>
                <a:latin typeface="Open Sans" panose="020B0606030504020204" pitchFamily="34" charset="0"/>
              </a:rPr>
              <a:t>To promote the contribution of health information management professionals and the Washington State Health Information Management Association by ensuring the protection, integrity and quality of healthcare information.</a:t>
            </a:r>
          </a:p>
          <a:p>
            <a:endParaRPr lang="en-US" dirty="0"/>
          </a:p>
        </p:txBody>
      </p:sp>
    </p:spTree>
    <p:extLst>
      <p:ext uri="{BB962C8B-B14F-4D97-AF65-F5344CB8AC3E}">
        <p14:creationId xmlns:p14="http://schemas.microsoft.com/office/powerpoint/2010/main" val="1977242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C27C8-165C-5513-DB4B-9D840097C545}"/>
              </a:ext>
            </a:extLst>
          </p:cNvPr>
          <p:cNvSpPr>
            <a:spLocks noGrp="1"/>
          </p:cNvSpPr>
          <p:nvPr>
            <p:ph type="title"/>
          </p:nvPr>
        </p:nvSpPr>
        <p:spPr>
          <a:xfrm>
            <a:off x="1143002" y="1026696"/>
            <a:ext cx="9906000" cy="600104"/>
          </a:xfrm>
          <a:noFill/>
        </p:spPr>
        <p:txBody>
          <a:bodyPr/>
          <a:lstStyle/>
          <a:p>
            <a:r>
              <a:rPr lang="en-US" cap="none" dirty="0"/>
              <a:t>Values</a:t>
            </a:r>
            <a:endParaRPr lang="en-US" dirty="0"/>
          </a:p>
        </p:txBody>
      </p:sp>
      <p:sp>
        <p:nvSpPr>
          <p:cNvPr id="3" name="Content Placeholder 2">
            <a:extLst>
              <a:ext uri="{FF2B5EF4-FFF2-40B4-BE49-F238E27FC236}">
                <a16:creationId xmlns:a16="http://schemas.microsoft.com/office/drawing/2014/main" id="{FACE640F-7F5A-BDB7-205D-765FA80B6796}"/>
              </a:ext>
            </a:extLst>
          </p:cNvPr>
          <p:cNvSpPr>
            <a:spLocks noGrp="1"/>
          </p:cNvSpPr>
          <p:nvPr>
            <p:ph sz="half" idx="14"/>
          </p:nvPr>
        </p:nvSpPr>
        <p:spPr>
          <a:xfrm>
            <a:off x="1143000" y="1649389"/>
            <a:ext cx="9905999" cy="4204504"/>
          </a:xfrm>
          <a:noFill/>
        </p:spPr>
        <p:txBody>
          <a:bodyPr>
            <a:normAutofit/>
          </a:bodyPr>
          <a:lstStyle/>
          <a:p>
            <a:pPr marL="285750" indent="-285750" algn="l" fontAlgn="base">
              <a:buFont typeface="Arial" panose="020B0604020202020204" pitchFamily="34" charset="0"/>
              <a:buChar char="•"/>
            </a:pPr>
            <a:r>
              <a:rPr lang="en-US" sz="2400" b="0" i="0" dirty="0">
                <a:solidFill>
                  <a:srgbClr val="666666"/>
                </a:solidFill>
                <a:effectLst/>
                <a:latin typeface="Open Sans" panose="020B0606030504020204" pitchFamily="34" charset="0"/>
              </a:rPr>
              <a:t>The public’s right to private and high-quality health information</a:t>
            </a:r>
          </a:p>
          <a:p>
            <a:pPr marL="285750" indent="-285750" algn="l" fontAlgn="base">
              <a:buFont typeface="Arial" panose="020B0604020202020204" pitchFamily="34" charset="0"/>
              <a:buChar char="•"/>
            </a:pPr>
            <a:r>
              <a:rPr lang="en-US" sz="2400" dirty="0">
                <a:solidFill>
                  <a:srgbClr val="666666"/>
                </a:solidFill>
                <a:latin typeface="Open Sans" panose="020B0606030504020204" pitchFamily="34" charset="0"/>
              </a:rPr>
              <a:t>The celebration and promotion of diversity</a:t>
            </a:r>
          </a:p>
          <a:p>
            <a:pPr marL="285750" indent="-285750" algn="l" fontAlgn="base">
              <a:buFont typeface="Arial" panose="020B0604020202020204" pitchFamily="34" charset="0"/>
              <a:buChar char="•"/>
            </a:pPr>
            <a:r>
              <a:rPr lang="en-US" sz="2400" b="0" i="0" dirty="0">
                <a:solidFill>
                  <a:srgbClr val="666666"/>
                </a:solidFill>
                <a:effectLst/>
                <a:latin typeface="Open Sans" panose="020B0606030504020204" pitchFamily="34" charset="0"/>
              </a:rPr>
              <a:t>Innovation and leadership in advancing health information management practices and standards worldwide</a:t>
            </a:r>
          </a:p>
          <a:p>
            <a:pPr marL="285750" indent="-285750" algn="l" fontAlgn="base">
              <a:buFont typeface="Arial" panose="020B0604020202020204" pitchFamily="34" charset="0"/>
              <a:buChar char="•"/>
            </a:pPr>
            <a:r>
              <a:rPr lang="en-US" sz="2400" dirty="0">
                <a:solidFill>
                  <a:srgbClr val="666666"/>
                </a:solidFill>
                <a:latin typeface="Open Sans" panose="020B0606030504020204" pitchFamily="34" charset="0"/>
              </a:rPr>
              <a:t>Advocacy and interdisciplinary collaboration with other professional organizations</a:t>
            </a:r>
            <a:endParaRPr lang="en-US" sz="2400" b="0" i="0" dirty="0">
              <a:solidFill>
                <a:srgbClr val="666666"/>
              </a:solidFill>
              <a:effectLst/>
              <a:latin typeface="Open Sans" panose="020B0606030504020204" pitchFamily="34" charset="0"/>
            </a:endParaRPr>
          </a:p>
          <a:p>
            <a:endParaRPr lang="en-US" sz="2400" dirty="0"/>
          </a:p>
        </p:txBody>
      </p:sp>
    </p:spTree>
    <p:extLst>
      <p:ext uri="{BB962C8B-B14F-4D97-AF65-F5344CB8AC3E}">
        <p14:creationId xmlns:p14="http://schemas.microsoft.com/office/powerpoint/2010/main" val="375384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34E89-1952-5288-08A0-70A4A73BE39E}"/>
              </a:ext>
            </a:extLst>
          </p:cNvPr>
          <p:cNvSpPr>
            <a:spLocks noGrp="1"/>
          </p:cNvSpPr>
          <p:nvPr>
            <p:ph type="ctrTitle"/>
          </p:nvPr>
        </p:nvSpPr>
        <p:spPr>
          <a:noFill/>
        </p:spPr>
        <p:txBody>
          <a:bodyPr anchor="b"/>
          <a:lstStyle/>
          <a:p>
            <a:r>
              <a:rPr lang="en-US" dirty="0"/>
              <a:t>WSHIMA </a:t>
            </a:r>
            <a:r>
              <a:rPr lang="en-US" cap="none" dirty="0"/>
              <a:t>Board</a:t>
            </a:r>
          </a:p>
        </p:txBody>
      </p:sp>
      <p:pic>
        <p:nvPicPr>
          <p:cNvPr id="6" name="Picture Placeholder 5" descr="A forest with trees and fog&#10;&#10;Description automatically generated">
            <a:extLst>
              <a:ext uri="{FF2B5EF4-FFF2-40B4-BE49-F238E27FC236}">
                <a16:creationId xmlns:a16="http://schemas.microsoft.com/office/drawing/2014/main" id="{EE158AE5-97F3-ED85-56BA-ACC97297ACC5}"/>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6928" b="36928"/>
          <a:stretch>
            <a:fillRect/>
          </a:stretch>
        </p:blipFill>
        <p:spPr/>
      </p:pic>
    </p:spTree>
    <p:extLst>
      <p:ext uri="{BB962C8B-B14F-4D97-AF65-F5344CB8AC3E}">
        <p14:creationId xmlns:p14="http://schemas.microsoft.com/office/powerpoint/2010/main" val="797245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C27C8-165C-5513-DB4B-9D840097C545}"/>
              </a:ext>
            </a:extLst>
          </p:cNvPr>
          <p:cNvSpPr>
            <a:spLocks noGrp="1"/>
          </p:cNvSpPr>
          <p:nvPr>
            <p:ph type="title"/>
          </p:nvPr>
        </p:nvSpPr>
        <p:spPr>
          <a:xfrm>
            <a:off x="1143000" y="533401"/>
            <a:ext cx="9906000" cy="653715"/>
          </a:xfrm>
          <a:noFill/>
        </p:spPr>
        <p:txBody>
          <a:bodyPr/>
          <a:lstStyle/>
          <a:p>
            <a:r>
              <a:rPr lang="en-US" dirty="0"/>
              <a:t>WSHIMA </a:t>
            </a:r>
            <a:r>
              <a:rPr lang="en-US" cap="none" dirty="0"/>
              <a:t>Board</a:t>
            </a:r>
          </a:p>
        </p:txBody>
      </p:sp>
      <p:sp>
        <p:nvSpPr>
          <p:cNvPr id="3" name="Content Placeholder 2">
            <a:extLst>
              <a:ext uri="{FF2B5EF4-FFF2-40B4-BE49-F238E27FC236}">
                <a16:creationId xmlns:a16="http://schemas.microsoft.com/office/drawing/2014/main" id="{FACE640F-7F5A-BDB7-205D-765FA80B6796}"/>
              </a:ext>
            </a:extLst>
          </p:cNvPr>
          <p:cNvSpPr>
            <a:spLocks noGrp="1"/>
          </p:cNvSpPr>
          <p:nvPr>
            <p:ph sz="half" idx="14"/>
          </p:nvPr>
        </p:nvSpPr>
        <p:spPr>
          <a:xfrm>
            <a:off x="1066801" y="1540042"/>
            <a:ext cx="5029199" cy="4967691"/>
          </a:xfrm>
          <a:noFill/>
        </p:spPr>
        <p:txBody>
          <a:bodyPr>
            <a:normAutofit/>
          </a:bodyPr>
          <a:lstStyle/>
          <a:p>
            <a:pPr marL="342900" indent="-342900" algn="l" fontAlgn="base">
              <a:buFont typeface="Arial" panose="020B0604020202020204" pitchFamily="34" charset="0"/>
              <a:buChar char="•"/>
            </a:pPr>
            <a:r>
              <a:rPr lang="en-US" sz="2400" b="0" i="0" dirty="0">
                <a:solidFill>
                  <a:srgbClr val="666666"/>
                </a:solidFill>
                <a:effectLst/>
                <a:latin typeface="Open Sans" panose="020B0606030504020204" pitchFamily="34" charset="0"/>
              </a:rPr>
              <a:t>President</a:t>
            </a:r>
          </a:p>
          <a:p>
            <a:pPr marL="342900" indent="-342900" algn="l" fontAlgn="base">
              <a:buFont typeface="Arial" panose="020B0604020202020204" pitchFamily="34" charset="0"/>
              <a:buChar char="•"/>
            </a:pPr>
            <a:r>
              <a:rPr lang="en-US" sz="2400" dirty="0">
                <a:solidFill>
                  <a:srgbClr val="666666"/>
                </a:solidFill>
                <a:latin typeface="Open Sans" panose="020B0606030504020204" pitchFamily="34" charset="0"/>
              </a:rPr>
              <a:t>President-Elect</a:t>
            </a:r>
          </a:p>
          <a:p>
            <a:pPr marL="342900" indent="-342900" algn="l" fontAlgn="base">
              <a:buFont typeface="Arial" panose="020B0604020202020204" pitchFamily="34" charset="0"/>
              <a:buChar char="•"/>
            </a:pPr>
            <a:r>
              <a:rPr lang="en-US" sz="2400" b="0" i="0" dirty="0">
                <a:solidFill>
                  <a:srgbClr val="666666"/>
                </a:solidFill>
                <a:effectLst/>
                <a:latin typeface="Open Sans" panose="020B0606030504020204" pitchFamily="34" charset="0"/>
              </a:rPr>
              <a:t>Past President</a:t>
            </a:r>
          </a:p>
          <a:p>
            <a:pPr marL="342900" indent="-342900" algn="l" fontAlgn="base">
              <a:buFont typeface="Arial" panose="020B0604020202020204" pitchFamily="34" charset="0"/>
              <a:buChar char="•"/>
            </a:pPr>
            <a:r>
              <a:rPr lang="en-US" sz="2400" dirty="0">
                <a:solidFill>
                  <a:srgbClr val="666666"/>
                </a:solidFill>
                <a:latin typeface="Open Sans" panose="020B0606030504020204" pitchFamily="34" charset="0"/>
              </a:rPr>
              <a:t>Secretary</a:t>
            </a:r>
          </a:p>
          <a:p>
            <a:pPr marL="342900" indent="-342900" algn="l" fontAlgn="base">
              <a:buFont typeface="Arial" panose="020B0604020202020204" pitchFamily="34" charset="0"/>
              <a:buChar char="•"/>
            </a:pPr>
            <a:r>
              <a:rPr lang="en-US" sz="2400" b="0" i="0" dirty="0">
                <a:solidFill>
                  <a:srgbClr val="666666"/>
                </a:solidFill>
                <a:effectLst/>
                <a:latin typeface="Open Sans" panose="020B0606030504020204" pitchFamily="34" charset="0"/>
              </a:rPr>
              <a:t>Treasurer</a:t>
            </a:r>
          </a:p>
          <a:p>
            <a:pPr marL="342900" indent="-342900" algn="l" fontAlgn="base">
              <a:buFont typeface="Arial" panose="020B0604020202020204" pitchFamily="34" charset="0"/>
              <a:buChar char="•"/>
            </a:pPr>
            <a:r>
              <a:rPr lang="en-US" sz="2400" dirty="0">
                <a:solidFill>
                  <a:srgbClr val="666666"/>
                </a:solidFill>
                <a:latin typeface="Open Sans" panose="020B0606030504020204" pitchFamily="34" charset="0"/>
              </a:rPr>
              <a:t>Director of Education</a:t>
            </a:r>
          </a:p>
          <a:p>
            <a:pPr marL="342900" indent="-342900" algn="l" fontAlgn="base">
              <a:buFont typeface="Arial" panose="020B0604020202020204" pitchFamily="34" charset="0"/>
              <a:buChar char="•"/>
            </a:pPr>
            <a:r>
              <a:rPr lang="en-US" sz="2400" b="0" i="0" dirty="0">
                <a:solidFill>
                  <a:srgbClr val="666666"/>
                </a:solidFill>
                <a:effectLst/>
                <a:latin typeface="Open Sans" panose="020B0606030504020204" pitchFamily="34" charset="0"/>
              </a:rPr>
              <a:t>Director of Public Relations</a:t>
            </a:r>
          </a:p>
          <a:p>
            <a:pPr marL="342900" indent="-342900" algn="l" fontAlgn="base">
              <a:buFont typeface="Arial" panose="020B0604020202020204" pitchFamily="34" charset="0"/>
              <a:buChar char="•"/>
            </a:pPr>
            <a:r>
              <a:rPr lang="en-US" sz="2400" dirty="0">
                <a:solidFill>
                  <a:srgbClr val="666666"/>
                </a:solidFill>
                <a:latin typeface="Open Sans" panose="020B0606030504020204" pitchFamily="34" charset="0"/>
              </a:rPr>
              <a:t>Director of Advocacy &amp; Collaboration</a:t>
            </a:r>
            <a:endParaRPr lang="en-US" sz="2400" b="0" i="0" dirty="0">
              <a:solidFill>
                <a:srgbClr val="666666"/>
              </a:solidFill>
              <a:effectLst/>
              <a:latin typeface="Open Sans" panose="020B0606030504020204" pitchFamily="34" charset="0"/>
            </a:endParaRPr>
          </a:p>
          <a:p>
            <a:pPr marL="342900" indent="-342900">
              <a:buFont typeface="Arial" panose="020B0604020202020204" pitchFamily="34" charset="0"/>
              <a:buChar char="•"/>
            </a:pPr>
            <a:endParaRPr lang="en-US" sz="2400" dirty="0"/>
          </a:p>
        </p:txBody>
      </p:sp>
      <p:sp>
        <p:nvSpPr>
          <p:cNvPr id="4" name="Content Placeholder 2">
            <a:extLst>
              <a:ext uri="{FF2B5EF4-FFF2-40B4-BE49-F238E27FC236}">
                <a16:creationId xmlns:a16="http://schemas.microsoft.com/office/drawing/2014/main" id="{9C1DEAEE-9178-F77D-ED3C-CDF0F719AEFA}"/>
              </a:ext>
            </a:extLst>
          </p:cNvPr>
          <p:cNvSpPr txBox="1">
            <a:spLocks/>
          </p:cNvSpPr>
          <p:nvPr/>
        </p:nvSpPr>
        <p:spPr>
          <a:xfrm>
            <a:off x="6096000" y="1540041"/>
            <a:ext cx="6096000" cy="4967692"/>
          </a:xfrm>
          <a:prstGeom prst="rect">
            <a:avLst/>
          </a:prstGeom>
          <a:noFill/>
        </p:spPr>
        <p:txBody>
          <a:bodyPr vert="horz" lIns="91440" tIns="45720" rIns="91440" bIns="45720" rtlCol="0">
            <a:normAutofit/>
          </a:bodyPr>
          <a:lstStyle>
            <a:lvl1pPr marL="0" indent="0" algn="l" defTabSz="914400" rtl="0" eaLnBrk="1" latinLnBrk="0" hangingPunct="1">
              <a:lnSpc>
                <a:spcPct val="100000"/>
              </a:lnSpc>
              <a:spcBef>
                <a:spcPts val="1000"/>
              </a:spcBef>
              <a:spcAft>
                <a:spcPts val="0"/>
              </a:spcAft>
              <a:buSzPct val="80000"/>
              <a:buFont typeface="Arial" panose="020B0604020202020204" pitchFamily="34" charset="0"/>
              <a:buNone/>
              <a:defRPr sz="1800" kern="1200">
                <a:solidFill>
                  <a:schemeClr val="tx2"/>
                </a:solidFill>
                <a:latin typeface="+mn-lt"/>
                <a:ea typeface="+mn-ea"/>
                <a:cs typeface="+mn-cs"/>
              </a:defRPr>
            </a:lvl1pPr>
            <a:lvl2pPr marL="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2pPr>
            <a:lvl3pPr marL="4572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3pPr>
            <a:lvl4pPr marL="6858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4pPr>
            <a:lvl5pPr marL="914400" indent="-228600" algn="l" defTabSz="914400" rtl="0" eaLnBrk="1" latinLnBrk="0" hangingPunct="1">
              <a:lnSpc>
                <a:spcPct val="100000"/>
              </a:lnSpc>
              <a:spcBef>
                <a:spcPts val="1000"/>
              </a:spcBef>
              <a:spcAft>
                <a:spcPts val="500"/>
              </a:spcAft>
              <a:buSzPct val="80000"/>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fontAlgn="base">
              <a:buFont typeface="Arial" panose="020B0604020202020204" pitchFamily="34" charset="0"/>
              <a:buChar char="•"/>
            </a:pPr>
            <a:r>
              <a:rPr lang="en-US" sz="2400" dirty="0">
                <a:solidFill>
                  <a:srgbClr val="666666"/>
                </a:solidFill>
                <a:latin typeface="Open Sans" panose="020B0606030504020204" pitchFamily="34" charset="0"/>
              </a:rPr>
              <a:t>Awards, Scholarships, Exam Reimbursement Chair</a:t>
            </a:r>
          </a:p>
          <a:p>
            <a:pPr marL="342900" indent="-342900" fontAlgn="base">
              <a:buFont typeface="Arial" panose="020B0604020202020204" pitchFamily="34" charset="0"/>
              <a:buChar char="•"/>
            </a:pPr>
            <a:r>
              <a:rPr lang="en-US" sz="2400" dirty="0">
                <a:solidFill>
                  <a:srgbClr val="666666"/>
                </a:solidFill>
                <a:latin typeface="Open Sans" panose="020B0606030504020204" pitchFamily="34" charset="0"/>
              </a:rPr>
              <a:t>Communications Chair</a:t>
            </a:r>
          </a:p>
          <a:p>
            <a:pPr marL="342900" indent="-342900" fontAlgn="base">
              <a:buFont typeface="Arial" panose="020B0604020202020204" pitchFamily="34" charset="0"/>
              <a:buChar char="•"/>
            </a:pPr>
            <a:r>
              <a:rPr lang="en-US" sz="2400" dirty="0">
                <a:solidFill>
                  <a:srgbClr val="666666"/>
                </a:solidFill>
                <a:latin typeface="Open Sans" panose="020B0606030504020204" pitchFamily="34" charset="0"/>
              </a:rPr>
              <a:t>Membership Chair</a:t>
            </a:r>
          </a:p>
          <a:p>
            <a:pPr marL="342900" indent="-342900" fontAlgn="base">
              <a:buFont typeface="Arial" panose="020B0604020202020204" pitchFamily="34" charset="0"/>
              <a:buChar char="•"/>
            </a:pPr>
            <a:r>
              <a:rPr lang="en-US" sz="2400" dirty="0">
                <a:solidFill>
                  <a:srgbClr val="666666"/>
                </a:solidFill>
                <a:latin typeface="Open Sans" panose="020B0606030504020204" pitchFamily="34" charset="0"/>
              </a:rPr>
              <a:t>Executive Director</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437366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3432E-3415-6433-5F6C-74D4A851AFEA}"/>
              </a:ext>
            </a:extLst>
          </p:cNvPr>
          <p:cNvSpPr>
            <a:spLocks noGrp="1"/>
          </p:cNvSpPr>
          <p:nvPr>
            <p:ph type="title"/>
          </p:nvPr>
        </p:nvSpPr>
        <p:spPr>
          <a:xfrm>
            <a:off x="957040" y="-244323"/>
            <a:ext cx="9906000" cy="1138614"/>
          </a:xfrm>
        </p:spPr>
        <p:txBody>
          <a:bodyPr/>
          <a:lstStyle/>
          <a:p>
            <a:br>
              <a:rPr lang="en-US" cap="none" dirty="0"/>
            </a:br>
            <a:r>
              <a:rPr lang="en-US" cap="none" dirty="0"/>
              <a:t>2024-2025  Elected Board</a:t>
            </a:r>
          </a:p>
        </p:txBody>
      </p:sp>
      <p:pic>
        <p:nvPicPr>
          <p:cNvPr id="5" name="Picture Placeholder 45">
            <a:extLst>
              <a:ext uri="{FF2B5EF4-FFF2-40B4-BE49-F238E27FC236}">
                <a16:creationId xmlns:a16="http://schemas.microsoft.com/office/drawing/2014/main" id="{678DE626-4E61-84F6-BAD3-7B23FB260A1D}"/>
              </a:ext>
            </a:extLst>
          </p:cNvPr>
          <p:cNvPicPr>
            <a:picLocks noChangeAspect="1"/>
          </p:cNvPicPr>
          <p:nvPr/>
        </p:nvPicPr>
        <p:blipFill>
          <a:blip r:embed="rId2"/>
          <a:srcRect l="3704" r="3704"/>
          <a:stretch/>
        </p:blipFill>
        <p:spPr>
          <a:xfrm>
            <a:off x="5302353" y="1311280"/>
            <a:ext cx="1587294" cy="1587294"/>
          </a:xfrm>
          <a:prstGeom prst="ellipse">
            <a:avLst/>
          </a:prstGeom>
        </p:spPr>
      </p:pic>
      <p:sp>
        <p:nvSpPr>
          <p:cNvPr id="6" name="Text Placeholder 4">
            <a:extLst>
              <a:ext uri="{FF2B5EF4-FFF2-40B4-BE49-F238E27FC236}">
                <a16:creationId xmlns:a16="http://schemas.microsoft.com/office/drawing/2014/main" id="{813AC8D3-3741-811F-C01B-A52148614064}"/>
              </a:ext>
            </a:extLst>
          </p:cNvPr>
          <p:cNvSpPr txBox="1">
            <a:spLocks/>
          </p:cNvSpPr>
          <p:nvPr/>
        </p:nvSpPr>
        <p:spPr>
          <a:xfrm>
            <a:off x="6889647" y="1814830"/>
            <a:ext cx="3108959" cy="290097"/>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Amy Bolin-Deon</a:t>
            </a:r>
            <a:endParaRPr lang="en-US" sz="2000" dirty="0"/>
          </a:p>
        </p:txBody>
      </p:sp>
      <p:sp>
        <p:nvSpPr>
          <p:cNvPr id="7" name="Text Placeholder 5">
            <a:extLst>
              <a:ext uri="{FF2B5EF4-FFF2-40B4-BE49-F238E27FC236}">
                <a16:creationId xmlns:a16="http://schemas.microsoft.com/office/drawing/2014/main" id="{24D17427-0955-8E3F-74CB-E12535E08D92}"/>
              </a:ext>
            </a:extLst>
          </p:cNvPr>
          <p:cNvSpPr txBox="1">
            <a:spLocks/>
          </p:cNvSpPr>
          <p:nvPr/>
        </p:nvSpPr>
        <p:spPr>
          <a:xfrm>
            <a:off x="6889646" y="2158383"/>
            <a:ext cx="3108959" cy="343367"/>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President</a:t>
            </a:r>
            <a:endParaRPr lang="en-US" sz="2000" dirty="0"/>
          </a:p>
        </p:txBody>
      </p:sp>
      <p:pic>
        <p:nvPicPr>
          <p:cNvPr id="8" name="Picture Placeholder 75">
            <a:extLst>
              <a:ext uri="{FF2B5EF4-FFF2-40B4-BE49-F238E27FC236}">
                <a16:creationId xmlns:a16="http://schemas.microsoft.com/office/drawing/2014/main" id="{89A76920-1911-AFBB-2E96-18F2E23BDE07}"/>
              </a:ext>
            </a:extLst>
          </p:cNvPr>
          <p:cNvPicPr>
            <a:picLocks noChangeAspect="1"/>
          </p:cNvPicPr>
          <p:nvPr/>
        </p:nvPicPr>
        <p:blipFill>
          <a:blip r:embed="rId3"/>
          <a:srcRect/>
          <a:stretch/>
        </p:blipFill>
        <p:spPr>
          <a:xfrm>
            <a:off x="1210617" y="2416604"/>
            <a:ext cx="1384057" cy="1384057"/>
          </a:xfrm>
          <a:prstGeom prst="ellipse">
            <a:avLst/>
          </a:prstGeom>
        </p:spPr>
      </p:pic>
      <p:sp>
        <p:nvSpPr>
          <p:cNvPr id="9" name="Text Placeholder 7">
            <a:extLst>
              <a:ext uri="{FF2B5EF4-FFF2-40B4-BE49-F238E27FC236}">
                <a16:creationId xmlns:a16="http://schemas.microsoft.com/office/drawing/2014/main" id="{6C458CDF-DE0B-37C0-D504-DDA8D23A6ED4}"/>
              </a:ext>
            </a:extLst>
          </p:cNvPr>
          <p:cNvSpPr txBox="1">
            <a:spLocks/>
          </p:cNvSpPr>
          <p:nvPr/>
        </p:nvSpPr>
        <p:spPr>
          <a:xfrm>
            <a:off x="1032238" y="3885807"/>
            <a:ext cx="1740814" cy="308334"/>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Georgia Green</a:t>
            </a:r>
          </a:p>
        </p:txBody>
      </p:sp>
      <p:sp>
        <p:nvSpPr>
          <p:cNvPr id="10" name="Text Placeholder 8">
            <a:extLst>
              <a:ext uri="{FF2B5EF4-FFF2-40B4-BE49-F238E27FC236}">
                <a16:creationId xmlns:a16="http://schemas.microsoft.com/office/drawing/2014/main" id="{25D3792B-32F2-403B-D37F-1F876A7ABC0E}"/>
              </a:ext>
            </a:extLst>
          </p:cNvPr>
          <p:cNvSpPr txBox="1">
            <a:spLocks/>
          </p:cNvSpPr>
          <p:nvPr/>
        </p:nvSpPr>
        <p:spPr>
          <a:xfrm>
            <a:off x="1032238" y="4201350"/>
            <a:ext cx="2457527" cy="308334"/>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President-Elect</a:t>
            </a:r>
          </a:p>
        </p:txBody>
      </p:sp>
      <p:pic>
        <p:nvPicPr>
          <p:cNvPr id="11" name="Picture Placeholder 43">
            <a:extLst>
              <a:ext uri="{FF2B5EF4-FFF2-40B4-BE49-F238E27FC236}">
                <a16:creationId xmlns:a16="http://schemas.microsoft.com/office/drawing/2014/main" id="{2064C685-C7A0-BD49-0948-136275DAFB5D}"/>
              </a:ext>
            </a:extLst>
          </p:cNvPr>
          <p:cNvPicPr>
            <a:picLocks noChangeAspect="1"/>
          </p:cNvPicPr>
          <p:nvPr/>
        </p:nvPicPr>
        <p:blipFill>
          <a:blip r:embed="rId4"/>
          <a:srcRect t="4545" b="4545"/>
          <a:stretch/>
        </p:blipFill>
        <p:spPr>
          <a:xfrm>
            <a:off x="3091783" y="2451037"/>
            <a:ext cx="1305545" cy="1305545"/>
          </a:xfrm>
          <a:prstGeom prst="ellipse">
            <a:avLst/>
          </a:prstGeom>
        </p:spPr>
      </p:pic>
      <p:sp>
        <p:nvSpPr>
          <p:cNvPr id="12" name="Text Placeholder 10">
            <a:extLst>
              <a:ext uri="{FF2B5EF4-FFF2-40B4-BE49-F238E27FC236}">
                <a16:creationId xmlns:a16="http://schemas.microsoft.com/office/drawing/2014/main" id="{97A175C6-1BB9-E0C3-FBF5-0ABEAF0536EA}"/>
              </a:ext>
            </a:extLst>
          </p:cNvPr>
          <p:cNvSpPr txBox="1">
            <a:spLocks/>
          </p:cNvSpPr>
          <p:nvPr/>
        </p:nvSpPr>
        <p:spPr>
          <a:xfrm>
            <a:off x="3091783" y="3840230"/>
            <a:ext cx="1587295" cy="226990"/>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Sunni </a:t>
            </a:r>
            <a:r>
              <a:rPr lang="en-US" sz="2000" dirty="0" err="1"/>
              <a:t>Borgi</a:t>
            </a:r>
            <a:endParaRPr lang="en-US" sz="2000" dirty="0"/>
          </a:p>
        </p:txBody>
      </p:sp>
      <p:sp>
        <p:nvSpPr>
          <p:cNvPr id="13" name="Text Placeholder 11">
            <a:extLst>
              <a:ext uri="{FF2B5EF4-FFF2-40B4-BE49-F238E27FC236}">
                <a16:creationId xmlns:a16="http://schemas.microsoft.com/office/drawing/2014/main" id="{C3EE98C3-EF69-367A-E3E1-E1231B6999E6}"/>
              </a:ext>
            </a:extLst>
          </p:cNvPr>
          <p:cNvSpPr txBox="1">
            <a:spLocks/>
          </p:cNvSpPr>
          <p:nvPr/>
        </p:nvSpPr>
        <p:spPr>
          <a:xfrm>
            <a:off x="3091783" y="4168550"/>
            <a:ext cx="2818257" cy="226990"/>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Past-President</a:t>
            </a:r>
          </a:p>
        </p:txBody>
      </p:sp>
      <p:pic>
        <p:nvPicPr>
          <p:cNvPr id="14" name="Picture Placeholder 47">
            <a:extLst>
              <a:ext uri="{FF2B5EF4-FFF2-40B4-BE49-F238E27FC236}">
                <a16:creationId xmlns:a16="http://schemas.microsoft.com/office/drawing/2014/main" id="{90042B8D-F6C9-4B71-7155-C2CFB3870ED2}"/>
              </a:ext>
            </a:extLst>
          </p:cNvPr>
          <p:cNvPicPr>
            <a:picLocks noChangeAspect="1"/>
          </p:cNvPicPr>
          <p:nvPr/>
        </p:nvPicPr>
        <p:blipFill>
          <a:blip r:embed="rId5"/>
          <a:srcRect t="1124" b="1124"/>
          <a:stretch/>
        </p:blipFill>
        <p:spPr>
          <a:xfrm>
            <a:off x="7794669" y="2501750"/>
            <a:ext cx="1298911" cy="1298911"/>
          </a:xfrm>
          <a:prstGeom prst="ellipse">
            <a:avLst/>
          </a:prstGeom>
        </p:spPr>
      </p:pic>
      <p:pic>
        <p:nvPicPr>
          <p:cNvPr id="15" name="Picture Placeholder 49">
            <a:extLst>
              <a:ext uri="{FF2B5EF4-FFF2-40B4-BE49-F238E27FC236}">
                <a16:creationId xmlns:a16="http://schemas.microsoft.com/office/drawing/2014/main" id="{50951613-821D-A600-ABE5-7D3364E50C6E}"/>
              </a:ext>
            </a:extLst>
          </p:cNvPr>
          <p:cNvPicPr>
            <a:picLocks noChangeAspect="1"/>
          </p:cNvPicPr>
          <p:nvPr/>
        </p:nvPicPr>
        <p:blipFill>
          <a:blip r:embed="rId6"/>
          <a:srcRect t="1630" b="1630"/>
          <a:stretch/>
        </p:blipFill>
        <p:spPr>
          <a:xfrm>
            <a:off x="9597323" y="2462179"/>
            <a:ext cx="1378051" cy="1378051"/>
          </a:xfrm>
          <a:prstGeom prst="ellipse">
            <a:avLst/>
          </a:prstGeom>
        </p:spPr>
      </p:pic>
      <p:sp>
        <p:nvSpPr>
          <p:cNvPr id="16" name="Text Placeholder 16">
            <a:extLst>
              <a:ext uri="{FF2B5EF4-FFF2-40B4-BE49-F238E27FC236}">
                <a16:creationId xmlns:a16="http://schemas.microsoft.com/office/drawing/2014/main" id="{0A54AB6B-7C46-4A46-6E9E-435E71B6C9E8}"/>
              </a:ext>
            </a:extLst>
          </p:cNvPr>
          <p:cNvSpPr txBox="1">
            <a:spLocks/>
          </p:cNvSpPr>
          <p:nvPr/>
        </p:nvSpPr>
        <p:spPr>
          <a:xfrm>
            <a:off x="9585654" y="3866967"/>
            <a:ext cx="1807600" cy="248592"/>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Luis </a:t>
            </a:r>
            <a:r>
              <a:rPr lang="en-US" sz="2000" dirty="0" err="1"/>
              <a:t>Amezcua</a:t>
            </a:r>
            <a:endParaRPr lang="en-US" sz="2000" dirty="0"/>
          </a:p>
        </p:txBody>
      </p:sp>
      <p:sp>
        <p:nvSpPr>
          <p:cNvPr id="17" name="Text Placeholder 13">
            <a:extLst>
              <a:ext uri="{FF2B5EF4-FFF2-40B4-BE49-F238E27FC236}">
                <a16:creationId xmlns:a16="http://schemas.microsoft.com/office/drawing/2014/main" id="{58B02651-8F98-266A-7774-692716150880}"/>
              </a:ext>
            </a:extLst>
          </p:cNvPr>
          <p:cNvSpPr txBox="1">
            <a:spLocks/>
          </p:cNvSpPr>
          <p:nvPr/>
        </p:nvSpPr>
        <p:spPr>
          <a:xfrm>
            <a:off x="7628160" y="3883414"/>
            <a:ext cx="2164880" cy="181443"/>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Monica Romero</a:t>
            </a:r>
            <a:endParaRPr lang="en-US" sz="2000" dirty="0"/>
          </a:p>
        </p:txBody>
      </p:sp>
      <p:sp>
        <p:nvSpPr>
          <p:cNvPr id="19" name="Text Placeholder 14">
            <a:extLst>
              <a:ext uri="{FF2B5EF4-FFF2-40B4-BE49-F238E27FC236}">
                <a16:creationId xmlns:a16="http://schemas.microsoft.com/office/drawing/2014/main" id="{EF8496E8-2C8F-540C-F5F7-6A65A5F3D1D7}"/>
              </a:ext>
            </a:extLst>
          </p:cNvPr>
          <p:cNvSpPr txBox="1">
            <a:spLocks/>
          </p:cNvSpPr>
          <p:nvPr/>
        </p:nvSpPr>
        <p:spPr>
          <a:xfrm>
            <a:off x="7650476" y="4201350"/>
            <a:ext cx="1587295" cy="282531"/>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Secretary</a:t>
            </a:r>
            <a:endParaRPr lang="en-US" sz="2000" dirty="0"/>
          </a:p>
        </p:txBody>
      </p:sp>
      <p:sp>
        <p:nvSpPr>
          <p:cNvPr id="20" name="Text Placeholder 17">
            <a:extLst>
              <a:ext uri="{FF2B5EF4-FFF2-40B4-BE49-F238E27FC236}">
                <a16:creationId xmlns:a16="http://schemas.microsoft.com/office/drawing/2014/main" id="{42A5CC03-C61B-2938-B63B-BCA0FA9D4049}"/>
              </a:ext>
            </a:extLst>
          </p:cNvPr>
          <p:cNvSpPr txBox="1">
            <a:spLocks/>
          </p:cNvSpPr>
          <p:nvPr/>
        </p:nvSpPr>
        <p:spPr>
          <a:xfrm>
            <a:off x="9572467" y="4214251"/>
            <a:ext cx="1587295" cy="282531"/>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Treasurer</a:t>
            </a:r>
            <a:endParaRPr lang="en-US" sz="2000" dirty="0"/>
          </a:p>
        </p:txBody>
      </p:sp>
      <p:pic>
        <p:nvPicPr>
          <p:cNvPr id="21" name="Picture Placeholder 57">
            <a:extLst>
              <a:ext uri="{FF2B5EF4-FFF2-40B4-BE49-F238E27FC236}">
                <a16:creationId xmlns:a16="http://schemas.microsoft.com/office/drawing/2014/main" id="{1322818F-E199-868C-AAEA-F1389D1F1F45}"/>
              </a:ext>
            </a:extLst>
          </p:cNvPr>
          <p:cNvPicPr>
            <a:picLocks noChangeAspect="1"/>
          </p:cNvPicPr>
          <p:nvPr/>
        </p:nvPicPr>
        <p:blipFill>
          <a:blip r:embed="rId7"/>
          <a:srcRect t="2577" b="2577"/>
          <a:stretch/>
        </p:blipFill>
        <p:spPr>
          <a:xfrm>
            <a:off x="2343111" y="4709178"/>
            <a:ext cx="1382162" cy="1382162"/>
          </a:xfrm>
          <a:prstGeom prst="ellipse">
            <a:avLst/>
          </a:prstGeom>
        </p:spPr>
      </p:pic>
      <p:pic>
        <p:nvPicPr>
          <p:cNvPr id="22" name="Picture Placeholder 59">
            <a:extLst>
              <a:ext uri="{FF2B5EF4-FFF2-40B4-BE49-F238E27FC236}">
                <a16:creationId xmlns:a16="http://schemas.microsoft.com/office/drawing/2014/main" id="{E40FDC19-26D0-8C13-77E9-0B731DFD4D37}"/>
              </a:ext>
            </a:extLst>
          </p:cNvPr>
          <p:cNvPicPr>
            <a:picLocks noChangeAspect="1"/>
          </p:cNvPicPr>
          <p:nvPr/>
        </p:nvPicPr>
        <p:blipFill>
          <a:blip r:embed="rId8"/>
          <a:srcRect t="2604" b="2604"/>
          <a:stretch/>
        </p:blipFill>
        <p:spPr>
          <a:xfrm>
            <a:off x="5445328" y="4709178"/>
            <a:ext cx="1382162" cy="1382162"/>
          </a:xfrm>
          <a:prstGeom prst="ellipse">
            <a:avLst/>
          </a:prstGeom>
        </p:spPr>
      </p:pic>
      <p:pic>
        <p:nvPicPr>
          <p:cNvPr id="23" name="Picture Placeholder 61">
            <a:extLst>
              <a:ext uri="{FF2B5EF4-FFF2-40B4-BE49-F238E27FC236}">
                <a16:creationId xmlns:a16="http://schemas.microsoft.com/office/drawing/2014/main" id="{F3B8E3F8-C261-092F-D120-4E953386D48A}"/>
              </a:ext>
            </a:extLst>
          </p:cNvPr>
          <p:cNvPicPr>
            <a:picLocks noChangeAspect="1"/>
          </p:cNvPicPr>
          <p:nvPr/>
        </p:nvPicPr>
        <p:blipFill>
          <a:blip r:embed="rId9"/>
          <a:srcRect t="2062" b="2062"/>
          <a:stretch/>
        </p:blipFill>
        <p:spPr>
          <a:xfrm>
            <a:off x="8547545" y="4794602"/>
            <a:ext cx="1243920" cy="1243920"/>
          </a:xfrm>
          <a:prstGeom prst="ellipse">
            <a:avLst/>
          </a:prstGeom>
        </p:spPr>
      </p:pic>
      <p:sp>
        <p:nvSpPr>
          <p:cNvPr id="24" name="Text Placeholder 25">
            <a:extLst>
              <a:ext uri="{FF2B5EF4-FFF2-40B4-BE49-F238E27FC236}">
                <a16:creationId xmlns:a16="http://schemas.microsoft.com/office/drawing/2014/main" id="{61AE3CA9-EF39-7150-3967-D461973C7AA1}"/>
              </a:ext>
            </a:extLst>
          </p:cNvPr>
          <p:cNvSpPr txBox="1">
            <a:spLocks/>
          </p:cNvSpPr>
          <p:nvPr/>
        </p:nvSpPr>
        <p:spPr>
          <a:xfrm>
            <a:off x="2349855" y="6091340"/>
            <a:ext cx="1587295" cy="333998"/>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Lisa Woodley</a:t>
            </a:r>
          </a:p>
        </p:txBody>
      </p:sp>
      <p:sp>
        <p:nvSpPr>
          <p:cNvPr id="25" name="Text Placeholder 28">
            <a:extLst>
              <a:ext uri="{FF2B5EF4-FFF2-40B4-BE49-F238E27FC236}">
                <a16:creationId xmlns:a16="http://schemas.microsoft.com/office/drawing/2014/main" id="{B7A88D79-A174-1E37-00C9-031505A97491}"/>
              </a:ext>
            </a:extLst>
          </p:cNvPr>
          <p:cNvSpPr txBox="1">
            <a:spLocks/>
          </p:cNvSpPr>
          <p:nvPr/>
        </p:nvSpPr>
        <p:spPr>
          <a:xfrm>
            <a:off x="5445328" y="6043815"/>
            <a:ext cx="1587295" cy="319650"/>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Kim Lee</a:t>
            </a:r>
          </a:p>
        </p:txBody>
      </p:sp>
      <p:sp>
        <p:nvSpPr>
          <p:cNvPr id="26" name="Text Placeholder 31">
            <a:extLst>
              <a:ext uri="{FF2B5EF4-FFF2-40B4-BE49-F238E27FC236}">
                <a16:creationId xmlns:a16="http://schemas.microsoft.com/office/drawing/2014/main" id="{7D528C8C-F210-FF90-B1DB-1CCE53863365}"/>
              </a:ext>
            </a:extLst>
          </p:cNvPr>
          <p:cNvSpPr txBox="1">
            <a:spLocks/>
          </p:cNvSpPr>
          <p:nvPr/>
        </p:nvSpPr>
        <p:spPr>
          <a:xfrm>
            <a:off x="8547545" y="6091340"/>
            <a:ext cx="1587295" cy="214163"/>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Tracy Stanley</a:t>
            </a:r>
          </a:p>
        </p:txBody>
      </p:sp>
      <p:sp>
        <p:nvSpPr>
          <p:cNvPr id="27" name="Text Placeholder 26">
            <a:extLst>
              <a:ext uri="{FF2B5EF4-FFF2-40B4-BE49-F238E27FC236}">
                <a16:creationId xmlns:a16="http://schemas.microsoft.com/office/drawing/2014/main" id="{3AE3AB9B-DAE7-E92D-7840-C950B808BB8F}"/>
              </a:ext>
            </a:extLst>
          </p:cNvPr>
          <p:cNvSpPr txBox="1">
            <a:spLocks/>
          </p:cNvSpPr>
          <p:nvPr/>
        </p:nvSpPr>
        <p:spPr>
          <a:xfrm>
            <a:off x="2343111" y="6416641"/>
            <a:ext cx="2219197" cy="252606"/>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Director of Education</a:t>
            </a:r>
          </a:p>
        </p:txBody>
      </p:sp>
      <p:sp>
        <p:nvSpPr>
          <p:cNvPr id="28" name="Text Placeholder 29">
            <a:extLst>
              <a:ext uri="{FF2B5EF4-FFF2-40B4-BE49-F238E27FC236}">
                <a16:creationId xmlns:a16="http://schemas.microsoft.com/office/drawing/2014/main" id="{14A80257-4E87-9D55-CA89-DDD92FEFF0BF}"/>
              </a:ext>
            </a:extLst>
          </p:cNvPr>
          <p:cNvSpPr txBox="1">
            <a:spLocks/>
          </p:cNvSpPr>
          <p:nvPr/>
        </p:nvSpPr>
        <p:spPr>
          <a:xfrm>
            <a:off x="5445328" y="6363465"/>
            <a:ext cx="2255382" cy="282531"/>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Director of Advocacy</a:t>
            </a:r>
          </a:p>
        </p:txBody>
      </p:sp>
      <p:sp>
        <p:nvSpPr>
          <p:cNvPr id="29" name="Text Placeholder 32">
            <a:extLst>
              <a:ext uri="{FF2B5EF4-FFF2-40B4-BE49-F238E27FC236}">
                <a16:creationId xmlns:a16="http://schemas.microsoft.com/office/drawing/2014/main" id="{C479020A-6DB0-6C2B-AB96-522F56B617DA}"/>
              </a:ext>
            </a:extLst>
          </p:cNvPr>
          <p:cNvSpPr txBox="1">
            <a:spLocks/>
          </p:cNvSpPr>
          <p:nvPr/>
        </p:nvSpPr>
        <p:spPr>
          <a:xfrm>
            <a:off x="8547545" y="6425338"/>
            <a:ext cx="2748577" cy="272222"/>
          </a:xfrm>
          <a:prstGeom prst="rect">
            <a:avLst/>
          </a:prstGeom>
        </p:spPr>
        <p:txBody>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Director of Public Relations</a:t>
            </a:r>
            <a:endParaRPr lang="en-US" sz="2000" dirty="0"/>
          </a:p>
        </p:txBody>
      </p:sp>
    </p:spTree>
    <p:extLst>
      <p:ext uri="{BB962C8B-B14F-4D97-AF65-F5344CB8AC3E}">
        <p14:creationId xmlns:p14="http://schemas.microsoft.com/office/powerpoint/2010/main" val="2877617008"/>
      </p:ext>
    </p:extLst>
  </p:cSld>
  <p:clrMapOvr>
    <a:masterClrMapping/>
  </p:clrMapOvr>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239df9a2-b6ca-4841-9d9b-dc97c1e24138" xsi:nil="true"/>
    <_activity xmlns="239df9a2-b6ca-4841-9d9b-dc97c1e2413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4AA9A8E46956644A63E485BCFD3091B" ma:contentTypeVersion="18" ma:contentTypeDescription="Create a new document." ma:contentTypeScope="" ma:versionID="c90bf0c0f294ce3467ebaa56f79fdf43">
  <xsd:schema xmlns:xsd="http://www.w3.org/2001/XMLSchema" xmlns:xs="http://www.w3.org/2001/XMLSchema" xmlns:p="http://schemas.microsoft.com/office/2006/metadata/properties" xmlns:ns3="cfea6ab7-38b0-4d33-af88-3883c2ff3b08" xmlns:ns4="239df9a2-b6ca-4841-9d9b-dc97c1e24138" targetNamespace="http://schemas.microsoft.com/office/2006/metadata/properties" ma:root="true" ma:fieldsID="7b56c625a686bf79a6a6c5dc8e172aec" ns3:_="" ns4:_="">
    <xsd:import namespace="cfea6ab7-38b0-4d33-af88-3883c2ff3b08"/>
    <xsd:import namespace="239df9a2-b6ca-4841-9d9b-dc97c1e2413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LengthInSeconds" minOccurs="0"/>
                <xsd:element ref="ns4:MediaServiceLocation" minOccurs="0"/>
                <xsd:element ref="ns4:_activity" minOccurs="0"/>
                <xsd:element ref="ns4:MediaServiceObjectDetectorVersions" minOccurs="0"/>
                <xsd:element ref="ns4:MediaServiceSearchPropertie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ea6ab7-38b0-4d33-af88-3883c2ff3b0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9df9a2-b6ca-4841-9d9b-dc97c1e2413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20BE78-9FDF-401B-B412-3AA10EC5BEA3}">
  <ds:schemaRefs>
    <ds:schemaRef ds:uri="http://purl.org/dc/terms/"/>
    <ds:schemaRef ds:uri="http://schemas.openxmlformats.org/package/2006/metadata/core-properties"/>
    <ds:schemaRef ds:uri="http://schemas.microsoft.com/office/2006/documentManagement/types"/>
    <ds:schemaRef ds:uri="239df9a2-b6ca-4841-9d9b-dc97c1e24138"/>
    <ds:schemaRef ds:uri="cfea6ab7-38b0-4d33-af88-3883c2ff3b08"/>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30E62E91-3991-445A-ADE0-DB143B39320F}">
  <ds:schemaRefs>
    <ds:schemaRef ds:uri="http://schemas.microsoft.com/sharepoint/v3/contenttype/forms"/>
  </ds:schemaRefs>
</ds:datastoreItem>
</file>

<file path=customXml/itemProps3.xml><?xml version="1.0" encoding="utf-8"?>
<ds:datastoreItem xmlns:ds="http://schemas.openxmlformats.org/officeDocument/2006/customXml" ds:itemID="{651C51D5-9D5C-4CCA-AB1E-C41513BF54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ea6ab7-38b0-4d33-af88-3883c2ff3b08"/>
    <ds:schemaRef ds:uri="239df9a2-b6ca-4841-9d9b-dc97c1e241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{F9375EEC-C3FC-4614-BAFE-931769F5F8ED}tf22797433_win32</Template>
  <TotalTime>1260</TotalTime>
  <Words>606</Words>
  <Application>Microsoft Office PowerPoint</Application>
  <PresentationFormat>Widescreen</PresentationFormat>
  <Paragraphs>109</Paragraphs>
  <Slides>17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Calibri</vt:lpstr>
      <vt:lpstr>Open Sans</vt:lpstr>
      <vt:lpstr>Univers Condensed Light</vt:lpstr>
      <vt:lpstr>Walbaum Display Light</vt:lpstr>
      <vt:lpstr>AngleLinesVTI</vt:lpstr>
      <vt:lpstr>WSHIMA Update</vt:lpstr>
      <vt:lpstr>AGENDA</vt:lpstr>
      <vt:lpstr>WSHIMA Overview</vt:lpstr>
      <vt:lpstr>About WSHIMA</vt:lpstr>
      <vt:lpstr>Purpose</vt:lpstr>
      <vt:lpstr>Values</vt:lpstr>
      <vt:lpstr>WSHIMA Board</vt:lpstr>
      <vt:lpstr>WSHIMA Board</vt:lpstr>
      <vt:lpstr> 2024-2025  Elected Board</vt:lpstr>
      <vt:lpstr>Committees</vt:lpstr>
      <vt:lpstr>Committees</vt:lpstr>
      <vt:lpstr>Advocacy Committee</vt:lpstr>
      <vt:lpstr>Education Committee</vt:lpstr>
      <vt:lpstr>Membership Committee</vt:lpstr>
      <vt:lpstr>Getting Involved / Opportunities</vt:lpstr>
      <vt:lpstr>Getting Involved / Opportunities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WSHIMA Update</dc:title>
  <dc:creator>Bolin-Deon, Amy</dc:creator>
  <cp:lastModifiedBy>Eastabrooks, Jonathan</cp:lastModifiedBy>
  <cp:revision>3</cp:revision>
  <dcterms:created xsi:type="dcterms:W3CDTF">2024-05-29T17:03:51Z</dcterms:created>
  <dcterms:modified xsi:type="dcterms:W3CDTF">2024-05-30T20:20:57Z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0x010100E4AA9A8E46956644A63E485BCFD3091B</vt:lpwstr>
  </property>
</Properties>
</file>